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theme/theme4.xml" ContentType="application/vnd.openxmlformats-officedocument.theme+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theme/theme5.xml" ContentType="application/vnd.openxmlformats-officedocument.theme+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theme/theme6.xml" ContentType="application/vnd.openxmlformats-officedocument.theme+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9" r:id="rId2"/>
    <p:sldMasterId id="2147483703" r:id="rId3"/>
    <p:sldMasterId id="2147483712" r:id="rId4"/>
    <p:sldMasterId id="2147483986" r:id="rId5"/>
    <p:sldMasterId id="2147484047" r:id="rId6"/>
    <p:sldMasterId id="2147484438" r:id="rId7"/>
  </p:sldMasterIdLst>
  <p:notesMasterIdLst>
    <p:notesMasterId r:id="rId13"/>
  </p:notesMasterIdLst>
  <p:sldIdLst>
    <p:sldId id="264" r:id="rId8"/>
    <p:sldId id="265" r:id="rId9"/>
    <p:sldId id="321" r:id="rId10"/>
    <p:sldId id="295" r:id="rId11"/>
    <p:sldId id="32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tul Nevase" initials="AN" lastIdx="1" clrIdx="0">
    <p:extLst>
      <p:ext uri="{19B8F6BF-5375-455C-9EA6-DF929625EA0E}">
        <p15:presenceInfo xmlns:p15="http://schemas.microsoft.com/office/powerpoint/2012/main" userId="S-1-5-21-121752565-2208887045-340623127-2289919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1D3B"/>
    <a:srgbClr val="6D6E71"/>
    <a:srgbClr val="D95B42"/>
    <a:srgbClr val="016AA3"/>
    <a:srgbClr val="FBAE26"/>
    <a:srgbClr val="21B24D"/>
    <a:srgbClr val="FEA34F"/>
    <a:srgbClr val="AAAAAA"/>
    <a:srgbClr val="1414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059" autoAdjust="0"/>
    <p:restoredTop sz="94343" autoAdjust="0"/>
  </p:normalViewPr>
  <p:slideViewPr>
    <p:cSldViewPr snapToGrid="0">
      <p:cViewPr varScale="1">
        <p:scale>
          <a:sx n="71" d="100"/>
          <a:sy n="71" d="100"/>
        </p:scale>
        <p:origin x="768" y="60"/>
      </p:cViewPr>
      <p:guideLst>
        <p:guide orient="horz" pos="2160"/>
        <p:guide pos="3840"/>
      </p:guideLst>
    </p:cSldViewPr>
  </p:slideViewPr>
  <p:notesTextViewPr>
    <p:cViewPr>
      <p:scale>
        <a:sx n="1" d="1"/>
        <a:sy n="1" d="1"/>
      </p:scale>
      <p:origin x="0" y="0"/>
    </p:cViewPr>
  </p:notesTextViewPr>
  <p:sorterViewPr>
    <p:cViewPr>
      <p:scale>
        <a:sx n="100" d="100"/>
        <a:sy n="100" d="100"/>
      </p:scale>
      <p:origin x="0" y="1357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5" Type="http://schemas.openxmlformats.org/officeDocument/2006/relationships/slideMaster" Target="slideMasters/slideMaster5.xml"/><Relationship Id="rId15" Type="http://schemas.openxmlformats.org/officeDocument/2006/relationships/presProps" Target="presProps.xml"/><Relationship Id="rId10" Type="http://schemas.openxmlformats.org/officeDocument/2006/relationships/slide" Target="slides/slide3.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9DFE27-7D53-41BB-AB29-608AD2DAE380}" type="datetimeFigureOut">
              <a:rPr lang="en-IN" smtClean="0"/>
              <a:t>26-07-2018</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6D31F0-27EA-4806-81E4-749F2149B090}" type="slidenum">
              <a:rPr lang="en-IN" smtClean="0"/>
              <a:t>‹#›</a:t>
            </a:fld>
            <a:endParaRPr lang="en-IN"/>
          </a:p>
        </p:txBody>
      </p:sp>
    </p:spTree>
    <p:extLst>
      <p:ext uri="{BB962C8B-B14F-4D97-AF65-F5344CB8AC3E}">
        <p14:creationId xmlns:p14="http://schemas.microsoft.com/office/powerpoint/2010/main" val="2283863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0C6D31F0-27EA-4806-81E4-749F2149B090}" type="slidenum">
              <a:rPr lang="en-IN" smtClean="0"/>
              <a:t>1</a:t>
            </a:fld>
            <a:endParaRPr lang="en-IN"/>
          </a:p>
        </p:txBody>
      </p:sp>
    </p:spTree>
    <p:extLst>
      <p:ext uri="{BB962C8B-B14F-4D97-AF65-F5344CB8AC3E}">
        <p14:creationId xmlns:p14="http://schemas.microsoft.com/office/powerpoint/2010/main" val="3046614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0C6D31F0-27EA-4806-81E4-749F2149B090}" type="slidenum">
              <a:rPr lang="en-IN" smtClean="0"/>
              <a:t>2</a:t>
            </a:fld>
            <a:endParaRPr lang="en-IN"/>
          </a:p>
        </p:txBody>
      </p:sp>
    </p:spTree>
    <p:extLst>
      <p:ext uri="{BB962C8B-B14F-4D97-AF65-F5344CB8AC3E}">
        <p14:creationId xmlns:p14="http://schemas.microsoft.com/office/powerpoint/2010/main" val="757376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6D31F0-27EA-4806-81E4-749F2149B090}" type="slidenum">
              <a:rPr lang="en-IN" smtClean="0"/>
              <a:t>4</a:t>
            </a:fld>
            <a:endParaRPr lang="en-IN"/>
          </a:p>
        </p:txBody>
      </p:sp>
    </p:spTree>
    <p:extLst>
      <p:ext uri="{BB962C8B-B14F-4D97-AF65-F5344CB8AC3E}">
        <p14:creationId xmlns:p14="http://schemas.microsoft.com/office/powerpoint/2010/main" val="664301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 Id="rId5" Type="http://schemas.openxmlformats.org/officeDocument/2006/relationships/image" Target="../media/image23.jpeg"/><Relationship Id="rId4" Type="http://schemas.openxmlformats.org/officeDocument/2006/relationships/image" Target="../media/image22.png"/></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0.png"/><Relationship Id="rId1" Type="http://schemas.openxmlformats.org/officeDocument/2006/relationships/slideMaster" Target="../slideMasters/slideMaster4.xml"/><Relationship Id="rId5" Type="http://schemas.openxmlformats.org/officeDocument/2006/relationships/image" Target="../media/image36.jpeg"/><Relationship Id="rId4" Type="http://schemas.openxmlformats.org/officeDocument/2006/relationships/image" Target="../media/image35.pn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4.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4.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4.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5.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Master" Target="../slideMasters/slideMaster5.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Master" Target="../slideMasters/slideMaster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5.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5.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8.png"/><Relationship Id="rId1" Type="http://schemas.openxmlformats.org/officeDocument/2006/relationships/slideMaster" Target="../slideMasters/slideMaster6.xml"/></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8.png"/><Relationship Id="rId1" Type="http://schemas.openxmlformats.org/officeDocument/2006/relationships/slideMaster" Target="../slideMasters/slideMaster6.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8.png"/><Relationship Id="rId1" Type="http://schemas.openxmlformats.org/officeDocument/2006/relationships/slideMaster" Target="../slideMasters/slideMaster6.xml"/></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8.png"/><Relationship Id="rId1" Type="http://schemas.openxmlformats.org/officeDocument/2006/relationships/slideMaster" Target="../slideMasters/slideMaster6.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6.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6.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6.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Master" Target="../slideMasters/slideMaster6.xml"/></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Master" Target="../slideMasters/slideMaster6.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Master" Target="../slideMasters/slideMaster6.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6.xml"/></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4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4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4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Master" Target="../slideMasters/slideMaster6.xml"/></Relationships>
</file>

<file path=ppt/slideLayouts/_rels/slideLayout4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5.png"/><Relationship Id="rId1" Type="http://schemas.openxmlformats.org/officeDocument/2006/relationships/slideMaster" Target="../slideMasters/slideMaster6.xml"/></Relationships>
</file>

<file path=ppt/slideLayouts/_rels/slideLayout4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6.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5.pn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5.png"/><Relationship Id="rId1" Type="http://schemas.openxmlformats.org/officeDocument/2006/relationships/slideMaster" Target="../slideMasters/slideMaster6.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3.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emf"/><Relationship Id="rId1" Type="http://schemas.openxmlformats.org/officeDocument/2006/relationships/slideMaster" Target="../slideMasters/slideMaster7.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4.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70.emf"/><Relationship Id="rId1" Type="http://schemas.openxmlformats.org/officeDocument/2006/relationships/slideMaster" Target="../slideMasters/slideMaster7.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Master" Target="../slideMasters/slideMaster7.xml"/></Relationships>
</file>

<file path=ppt/slideLayouts/_rels/slideLayout46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7.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74778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pic>
        <p:nvPicPr>
          <p:cNvPr id="5" name="Picture 9" descr="ridge4.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ltGray">
          <a:xfrm>
            <a:off x="2117" y="0"/>
            <a:ext cx="3962953" cy="1438476"/>
          </a:xfrm>
          <a:prstGeom prst="rect">
            <a:avLst/>
          </a:prstGeom>
          <a:noFill/>
          <a:ln>
            <a:noFill/>
          </a:ln>
        </p:spPr>
      </p:pic>
      <p:sp>
        <p:nvSpPr>
          <p:cNvPr id="12" name="Picture Placeholder 22"/>
          <p:cNvSpPr>
            <a:spLocks noGrp="1"/>
          </p:cNvSpPr>
          <p:nvPr>
            <p:ph type="pic" sz="quarter" idx="13"/>
          </p:nvPr>
        </p:nvSpPr>
        <p:spPr bwMode="gray">
          <a:xfrm>
            <a:off x="641351" y="1971675"/>
            <a:ext cx="5469467" cy="4175125"/>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22" name="Subtitle 2"/>
          <p:cNvSpPr>
            <a:spLocks noGrp="1"/>
          </p:cNvSpPr>
          <p:nvPr>
            <p:ph type="subTitle" idx="1"/>
          </p:nvPr>
        </p:nvSpPr>
        <p:spPr bwMode="gray">
          <a:xfrm>
            <a:off x="6568017" y="4295776"/>
            <a:ext cx="5041899" cy="276999"/>
          </a:xfrm>
          <a:noFill/>
          <a:ln w="9525">
            <a:noFill/>
            <a:miter lim="800000"/>
            <a:headEnd/>
            <a:tailEnd/>
          </a:ln>
        </p:spPr>
        <p:txBody>
          <a:bodyPr anchor="b"/>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3" name="Title 8"/>
          <p:cNvSpPr>
            <a:spLocks noGrp="1"/>
          </p:cNvSpPr>
          <p:nvPr>
            <p:ph type="title"/>
          </p:nvPr>
        </p:nvSpPr>
        <p:spPr bwMode="gray">
          <a:xfrm>
            <a:off x="6568019" y="1971676"/>
            <a:ext cx="5041899" cy="1231106"/>
          </a:xfrm>
          <a:noFill/>
          <a:ln w="9525">
            <a:noFill/>
            <a:miter lim="800000"/>
            <a:headEnd/>
            <a:tailEnd/>
          </a:ln>
        </p:spPr>
        <p:txBody>
          <a:bodyPr/>
          <a:lstStyle>
            <a:lvl1pPr algn="l" defTabSz="914400"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pic>
        <p:nvPicPr>
          <p:cNvPr id="7" name="Picture 10" descr="Mahindra 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9380056" y="476251"/>
            <a:ext cx="2381582" cy="657317"/>
          </a:xfrm>
          <a:prstGeom prst="rect">
            <a:avLst/>
          </a:prstGeom>
          <a:noFill/>
          <a:ln>
            <a:noFill/>
          </a:ln>
        </p:spPr>
      </p:pic>
    </p:spTree>
    <p:extLst>
      <p:ext uri="{BB962C8B-B14F-4D97-AF65-F5344CB8AC3E}">
        <p14:creationId xmlns:p14="http://schemas.microsoft.com/office/powerpoint/2010/main" val="36425606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641421" y="1971679"/>
            <a:ext cx="10968567" cy="4162425"/>
          </a:xfrm>
        </p:spPr>
        <p:txBody>
          <a:bodyPr>
            <a:noAutofit/>
          </a:bodyPr>
          <a:lstStyle>
            <a:lvl1pPr marL="0" indent="0">
              <a:buNone/>
              <a:defRPr>
                <a:latin typeface="Arial" pitchFamily="34" charset="0"/>
                <a:cs typeface="Arial" pitchFamily="34" charset="0"/>
              </a:defRPr>
            </a:lvl1pPr>
          </a:lstStyle>
          <a:p>
            <a:r>
              <a:rPr lang="en-US"/>
              <a:t>Click icon to add chart</a:t>
            </a:r>
            <a:endParaRPr lang="en-US" dirty="0"/>
          </a:p>
        </p:txBody>
      </p:sp>
      <p:sp>
        <p:nvSpPr>
          <p:cNvPr id="4" name="Title 1"/>
          <p:cNvSpPr>
            <a:spLocks noGrp="1"/>
          </p:cNvSpPr>
          <p:nvPr>
            <p:ph type="title"/>
          </p:nvPr>
        </p:nvSpPr>
        <p:spPr bwMode="gray">
          <a:xfrm>
            <a:off x="641421" y="727156"/>
            <a:ext cx="10968567" cy="362728"/>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357" b="1" kern="1200" dirty="0">
                <a:solidFill>
                  <a:schemeClr val="tx2"/>
                </a:solidFill>
                <a:latin typeface="Arial" pitchFamily="34" charset="0"/>
                <a:ea typeface="+mj-ea"/>
                <a:cs typeface="Arial" pitchFamily="34" charset="0"/>
              </a:defRPr>
            </a:lvl1pPr>
          </a:lstStyle>
          <a:p>
            <a:pPr lvl="0" algn="l" defTabSz="673382" rtl="0" eaLnBrk="1" fontAlgn="base" latinLnBrk="0" hangingPunct="1">
              <a:spcBef>
                <a:spcPct val="0"/>
              </a:spcBef>
              <a:spcAft>
                <a:spcPct val="0"/>
              </a:spcAft>
              <a:buNone/>
            </a:pPr>
            <a:r>
              <a:rPr lang="en-US"/>
              <a:t>Click to edit Master title style</a:t>
            </a:r>
            <a:endParaRPr lang="en-US" dirty="0"/>
          </a:p>
        </p:txBody>
      </p:sp>
      <p:sp>
        <p:nvSpPr>
          <p:cNvPr id="7" name="Text Placeholder 41"/>
          <p:cNvSpPr>
            <a:spLocks noGrp="1"/>
          </p:cNvSpPr>
          <p:nvPr>
            <p:ph type="body" sz="quarter" idx="13"/>
          </p:nvPr>
        </p:nvSpPr>
        <p:spPr bwMode="gray">
          <a:xfrm>
            <a:off x="641353" y="1270518"/>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2117737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3_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1822459" y="1527319"/>
            <a:ext cx="8973312" cy="362728"/>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357" b="1" kern="1200" dirty="0">
                <a:solidFill>
                  <a:schemeClr val="tx2"/>
                </a:solidFill>
                <a:latin typeface="Arial" pitchFamily="34" charset="0"/>
                <a:ea typeface="+mj-ea"/>
                <a:cs typeface="Arial" pitchFamily="34" charset="0"/>
              </a:defRPr>
            </a:lvl1pPr>
          </a:lstStyle>
          <a:p>
            <a:pPr lvl="0" algn="l" defTabSz="673382" rtl="0" eaLnBrk="1" fontAlgn="base" latinLnBrk="0" hangingPunct="1">
              <a:spcBef>
                <a:spcPct val="0"/>
              </a:spcBef>
              <a:spcAft>
                <a:spcPct val="0"/>
              </a:spcAft>
              <a:buNone/>
            </a:pPr>
            <a:r>
              <a:rPr lang="en-US" dirty="0"/>
              <a:t>Click to edit master title style</a:t>
            </a:r>
          </a:p>
        </p:txBody>
      </p:sp>
      <p:sp>
        <p:nvSpPr>
          <p:cNvPr id="9" name="TextBox 8"/>
          <p:cNvSpPr txBox="1">
            <a:spLocks noChangeArrowheads="1"/>
          </p:cNvSpPr>
          <p:nvPr userDrawn="1"/>
        </p:nvSpPr>
        <p:spPr bwMode="gray">
          <a:xfrm>
            <a:off x="1822529" y="3369566"/>
            <a:ext cx="9006415" cy="1502463"/>
          </a:xfrm>
          <a:prstGeom prst="rect">
            <a:avLst/>
          </a:prstGeom>
          <a:noFill/>
          <a:ln w="9525">
            <a:noFill/>
            <a:miter lim="800000"/>
            <a:headEnd/>
            <a:tailEnd/>
          </a:ln>
        </p:spPr>
        <p:txBody>
          <a:bodyPr wrap="square" lIns="0" tIns="0" rIns="0" bIns="0">
            <a:spAutoFit/>
          </a:bodyPr>
          <a:lstStyle/>
          <a:p>
            <a:pPr algn="just">
              <a:spcBef>
                <a:spcPts val="446"/>
              </a:spcBef>
            </a:pPr>
            <a:r>
              <a:rPr lang="en-US" sz="786" b="1" dirty="0">
                <a:solidFill>
                  <a:srgbClr val="6D6E71"/>
                </a:solidFill>
                <a:cs typeface="Arial" pitchFamily="34" charset="0"/>
              </a:rPr>
              <a:t>Disclaimer </a:t>
            </a:r>
          </a:p>
          <a:p>
            <a:pPr algn="just">
              <a:spcBef>
                <a:spcPts val="446"/>
              </a:spcBef>
            </a:pPr>
            <a:r>
              <a:rPr lang="en-US" sz="786" dirty="0">
                <a:solidFill>
                  <a:srgbClr val="6D6E71"/>
                </a:solidFill>
                <a:cs typeface="Arial" pitchFamily="34" charset="0"/>
              </a:rPr>
              <a:t>Tech Mahindra, herein referred to as </a:t>
            </a:r>
            <a:r>
              <a:rPr lang="en-US" sz="786" dirty="0" err="1">
                <a:solidFill>
                  <a:srgbClr val="6D6E71"/>
                </a:solidFill>
                <a:cs typeface="Arial" pitchFamily="34" charset="0"/>
              </a:rPr>
              <a:t>TechM</a:t>
            </a:r>
            <a:r>
              <a:rPr lang="en-US" sz="786" dirty="0">
                <a:solidFill>
                  <a:srgbClr val="6D6E71"/>
                </a:solidFill>
                <a:cs typeface="Arial" pitchFamily="34" charset="0"/>
              </a:rPr>
              <a:t>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a:t>
            </a:r>
            <a:r>
              <a:rPr lang="en-US" sz="786" dirty="0" err="1">
                <a:solidFill>
                  <a:srgbClr val="6D6E71"/>
                </a:solidFill>
                <a:cs typeface="Arial" pitchFamily="34" charset="0"/>
              </a:rPr>
              <a:t>TechM</a:t>
            </a:r>
            <a:r>
              <a:rPr lang="en-US" sz="786" dirty="0">
                <a:solidFill>
                  <a:srgbClr val="6D6E71"/>
                </a:solidFill>
                <a:cs typeface="Arial" pitchFamily="34" charset="0"/>
              </a:rPr>
              <a:t> or its subsidiaries. Any unauthorized use, disclosure or public dissemination of information contained herein is prohibited. Unless specifically noted, </a:t>
            </a:r>
            <a:r>
              <a:rPr lang="en-US" sz="786" dirty="0" err="1">
                <a:solidFill>
                  <a:srgbClr val="6D6E71"/>
                </a:solidFill>
                <a:cs typeface="Arial" pitchFamily="34" charset="0"/>
              </a:rPr>
              <a:t>TechM</a:t>
            </a:r>
            <a:r>
              <a:rPr lang="en-US" sz="786" dirty="0">
                <a:solidFill>
                  <a:srgbClr val="6D6E71"/>
                </a:solidFill>
                <a:cs typeface="Arial" pitchFamily="34" charset="0"/>
              </a:rPr>
              <a:t>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a:t>
            </a:r>
            <a:r>
              <a:rPr lang="en-US" sz="786" dirty="0" err="1">
                <a:solidFill>
                  <a:srgbClr val="6D6E71"/>
                </a:solidFill>
                <a:cs typeface="Arial" pitchFamily="34" charset="0"/>
              </a:rPr>
              <a:t>TechM</a:t>
            </a:r>
            <a:r>
              <a:rPr lang="en-US" sz="786" dirty="0">
                <a:solidFill>
                  <a:srgbClr val="6D6E71"/>
                </a:solidFill>
                <a:cs typeface="Arial" pitchFamily="34" charset="0"/>
              </a:rPr>
              <a:t>. Information contained in a presentation hosted or promoted by </a:t>
            </a:r>
            <a:r>
              <a:rPr lang="en-US" sz="786" dirty="0" err="1">
                <a:solidFill>
                  <a:srgbClr val="6D6E71"/>
                </a:solidFill>
                <a:cs typeface="Arial" pitchFamily="34" charset="0"/>
              </a:rPr>
              <a:t>TechM</a:t>
            </a:r>
            <a:r>
              <a:rPr lang="en-US" sz="786" dirty="0">
                <a:solidFill>
                  <a:srgbClr val="6D6E71"/>
                </a:solidFill>
                <a:cs typeface="Arial" pitchFamily="34" charset="0"/>
              </a:rPr>
              <a:t> is provided “as is” without warranty of any kind, either expressed or implied, including any warranty of merchantability or fitness for a particular purpose. </a:t>
            </a:r>
            <a:r>
              <a:rPr lang="en-US" sz="786" dirty="0" err="1">
                <a:solidFill>
                  <a:srgbClr val="6D6E71"/>
                </a:solidFill>
                <a:cs typeface="Arial" pitchFamily="34" charset="0"/>
              </a:rPr>
              <a:t>TechM</a:t>
            </a:r>
            <a:r>
              <a:rPr lang="en-US" sz="786" dirty="0">
                <a:solidFill>
                  <a:srgbClr val="6D6E71"/>
                </a:solidFill>
                <a:cs typeface="Arial" pitchFamily="34" charset="0"/>
              </a:rPr>
              <a:t> assumes no liability or responsibility for the contents of a presentation or the opinions expressed by the presenters. All expressions of opinion are subject to change without notice.</a:t>
            </a:r>
          </a:p>
        </p:txBody>
      </p:sp>
      <p:sp>
        <p:nvSpPr>
          <p:cNvPr id="4" name="Text Placeholder 41"/>
          <p:cNvSpPr>
            <a:spLocks noGrp="1"/>
          </p:cNvSpPr>
          <p:nvPr>
            <p:ph type="body" sz="quarter" idx="14"/>
          </p:nvPr>
        </p:nvSpPr>
        <p:spPr bwMode="gray">
          <a:xfrm>
            <a:off x="1822523" y="2140169"/>
            <a:ext cx="8979503" cy="208968"/>
          </a:xfrm>
          <a:noFill/>
          <a:ln w="9525">
            <a:noFill/>
            <a:miter lim="800000"/>
            <a:headEnd/>
            <a:tailEnd/>
          </a:ln>
        </p:spPr>
        <p:txBody>
          <a:bodyPr vert="horz" wrap="square" lIns="0" tIns="0" rIns="0" bIns="0" numCol="1" anchor="t" anchorCtr="0" compatLnSpc="1">
            <a:prstTxWarp prst="textNoShape">
              <a:avLst/>
            </a:prstTxWarp>
            <a:spAutoFit/>
          </a:bodyPr>
          <a:lstStyle>
            <a:lvl1pPr marL="0" indent="0" algn="l" defTabSz="673382" rtl="0" eaLnBrk="1" fontAlgn="base" latinLnBrk="0" hangingPunct="1">
              <a:spcBef>
                <a:spcPts val="0"/>
              </a:spcBef>
              <a:spcAft>
                <a:spcPct val="0"/>
              </a:spcAft>
              <a:buClr>
                <a:schemeClr val="tx2"/>
              </a:buClr>
              <a:buFont typeface="Arial" pitchFamily="34" charset="0"/>
              <a:buNone/>
              <a:defRPr lang="en-US" sz="1358" b="1" kern="1200" baseline="0" dirty="0" smtClean="0">
                <a:solidFill>
                  <a:schemeClr val="bg2"/>
                </a:solidFill>
                <a:latin typeface="Arial" pitchFamily="34" charset="0"/>
                <a:ea typeface="+mn-ea"/>
                <a:cs typeface="Arial" pitchFamily="34" charset="0"/>
              </a:defRPr>
            </a:lvl1pPr>
          </a:lstStyle>
          <a:p>
            <a:pPr lvl="0"/>
            <a:r>
              <a:rPr lang="en-US"/>
              <a:t>Click to edit Master text styles</a:t>
            </a:r>
          </a:p>
        </p:txBody>
      </p:sp>
      <p:sp>
        <p:nvSpPr>
          <p:cNvPr id="8" name="TextBox 20"/>
          <p:cNvSpPr txBox="1">
            <a:spLocks noChangeArrowheads="1"/>
          </p:cNvSpPr>
          <p:nvPr userDrawn="1"/>
        </p:nvSpPr>
        <p:spPr bwMode="gray">
          <a:xfrm>
            <a:off x="641362" y="6629440"/>
            <a:ext cx="1718419" cy="88037"/>
          </a:xfrm>
          <a:prstGeom prst="rect">
            <a:avLst/>
          </a:prstGeom>
          <a:noFill/>
          <a:ln w="9525">
            <a:noFill/>
            <a:miter lim="800000"/>
            <a:headEnd/>
            <a:tailEnd/>
          </a:ln>
        </p:spPr>
        <p:txBody>
          <a:bodyPr wrap="none" lIns="0" tIns="0" rIns="0" bIns="0">
            <a:spAutoFit/>
          </a:bodyPr>
          <a:lstStyle/>
          <a:p>
            <a:pPr>
              <a:defRPr/>
            </a:pPr>
            <a:r>
              <a:rPr lang="en-US" sz="572" dirty="0">
                <a:solidFill>
                  <a:srgbClr val="6D6E71"/>
                </a:solidFill>
                <a:cs typeface="Arial" pitchFamily="34" charset="0"/>
              </a:rPr>
              <a:t>Copyright © 2014 Tech Mahindra. All rights reserved.</a:t>
            </a:r>
          </a:p>
        </p:txBody>
      </p:sp>
    </p:spTree>
    <p:extLst>
      <p:ext uri="{BB962C8B-B14F-4D97-AF65-F5344CB8AC3E}">
        <p14:creationId xmlns:p14="http://schemas.microsoft.com/office/powerpoint/2010/main" val="19966854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2"/>
          <p:cNvSpPr/>
          <p:nvPr userDrawn="1"/>
        </p:nvSpPr>
        <p:spPr bwMode="gray">
          <a:xfrm>
            <a:off x="11" y="0"/>
            <a:ext cx="12192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lIns="67347" tIns="33670" rIns="67347" bIns="33670" rtlCol="0" anchor="ctr"/>
          <a:lstStyle/>
          <a:p>
            <a:pPr algn="ctr"/>
            <a:endParaRPr lang="en-US" sz="1286">
              <a:solidFill>
                <a:prstClr val="black"/>
              </a:solidFill>
            </a:endParaRPr>
          </a:p>
        </p:txBody>
      </p:sp>
      <p:pic>
        <p:nvPicPr>
          <p:cNvPr id="4" name="Picture 3" descr="Mahindra Logo.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gray">
          <a:xfrm>
            <a:off x="2485722" y="2717231"/>
            <a:ext cx="7470943" cy="1491023"/>
          </a:xfrm>
          <a:prstGeom prst="rect">
            <a:avLst/>
          </a:prstGeom>
        </p:spPr>
      </p:pic>
    </p:spTree>
    <p:extLst>
      <p:ext uri="{BB962C8B-B14F-4D97-AF65-F5344CB8AC3E}">
        <p14:creationId xmlns:p14="http://schemas.microsoft.com/office/powerpoint/2010/main" val="38330334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27" name="Picture 26" descr="ridge4.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ltGray">
          <a:xfrm>
            <a:off x="1126" y="95"/>
            <a:ext cx="5291767" cy="1443209"/>
          </a:xfrm>
          <a:prstGeom prst="rect">
            <a:avLst/>
          </a:prstGeom>
        </p:spPr>
      </p:pic>
      <p:sp>
        <p:nvSpPr>
          <p:cNvPr id="20" name="TextBox 20"/>
          <p:cNvSpPr txBox="1">
            <a:spLocks noChangeArrowheads="1"/>
          </p:cNvSpPr>
          <p:nvPr userDrawn="1"/>
        </p:nvSpPr>
        <p:spPr bwMode="gray">
          <a:xfrm>
            <a:off x="641358" y="6629442"/>
            <a:ext cx="2364430" cy="120931"/>
          </a:xfrm>
          <a:prstGeom prst="rect">
            <a:avLst/>
          </a:prstGeom>
          <a:noFill/>
          <a:ln w="9525">
            <a:noFill/>
            <a:miter lim="800000"/>
            <a:headEnd/>
            <a:tailEnd/>
          </a:ln>
        </p:spPr>
        <p:txBody>
          <a:bodyPr wrap="none" lIns="0" tIns="0" rIns="0" bIns="0">
            <a:spAutoFit/>
          </a:bodyPr>
          <a:lstStyle/>
          <a:p>
            <a:pPr defTabSz="774445">
              <a:defRPr/>
            </a:pPr>
            <a:r>
              <a:rPr lang="en-US" sz="786" dirty="0">
                <a:solidFill>
                  <a:srgbClr val="6D6E71"/>
                </a:solidFill>
                <a:cs typeface="Arial" pitchFamily="34" charset="0"/>
              </a:rPr>
              <a:t>Copyright © 2015 Tech Mahindra. All rights reserved.</a:t>
            </a:r>
          </a:p>
        </p:txBody>
      </p:sp>
      <p:pic>
        <p:nvPicPr>
          <p:cNvPr id="7" name="Picture 6" descr="Mahindra Logo.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gray">
          <a:xfrm>
            <a:off x="8078557" y="476643"/>
            <a:ext cx="3289739" cy="656554"/>
          </a:xfrm>
          <a:prstGeom prst="rect">
            <a:avLst/>
          </a:prstGeom>
        </p:spPr>
      </p:pic>
    </p:spTree>
    <p:extLst>
      <p:ext uri="{BB962C8B-B14F-4D97-AF65-F5344CB8AC3E}">
        <p14:creationId xmlns:p14="http://schemas.microsoft.com/office/powerpoint/2010/main" val="13917976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27" name="Picture 26" descr="ridge4.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ltGray">
          <a:xfrm>
            <a:off x="1126" y="95"/>
            <a:ext cx="5291767" cy="1443209"/>
          </a:xfrm>
          <a:prstGeom prst="rect">
            <a:avLst/>
          </a:prstGeom>
        </p:spPr>
      </p:pic>
      <p:sp>
        <p:nvSpPr>
          <p:cNvPr id="20" name="TextBox 20"/>
          <p:cNvSpPr txBox="1">
            <a:spLocks noChangeArrowheads="1"/>
          </p:cNvSpPr>
          <p:nvPr userDrawn="1"/>
        </p:nvSpPr>
        <p:spPr bwMode="gray">
          <a:xfrm>
            <a:off x="641358" y="6629442"/>
            <a:ext cx="2364430" cy="120931"/>
          </a:xfrm>
          <a:prstGeom prst="rect">
            <a:avLst/>
          </a:prstGeom>
          <a:noFill/>
          <a:ln w="9525">
            <a:noFill/>
            <a:miter lim="800000"/>
            <a:headEnd/>
            <a:tailEnd/>
          </a:ln>
        </p:spPr>
        <p:txBody>
          <a:bodyPr wrap="none" lIns="0" tIns="0" rIns="0" bIns="0">
            <a:spAutoFit/>
          </a:bodyPr>
          <a:lstStyle/>
          <a:p>
            <a:pPr defTabSz="774445">
              <a:defRPr/>
            </a:pPr>
            <a:r>
              <a:rPr lang="en-US" sz="786" dirty="0">
                <a:solidFill>
                  <a:srgbClr val="6D6E71"/>
                </a:solidFill>
                <a:cs typeface="Arial" pitchFamily="34" charset="0"/>
              </a:rPr>
              <a:t>Copyright © 2015 Tech Mahindra. All rights reserved.</a:t>
            </a:r>
          </a:p>
        </p:txBody>
      </p:sp>
      <p:pic>
        <p:nvPicPr>
          <p:cNvPr id="7" name="Picture 6" descr="Mahindra Logo.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gray">
          <a:xfrm>
            <a:off x="9276583" y="383882"/>
            <a:ext cx="2498167" cy="498575"/>
          </a:xfrm>
          <a:prstGeom prst="rect">
            <a:avLst/>
          </a:prstGeom>
        </p:spPr>
      </p:pic>
    </p:spTree>
    <p:extLst>
      <p:ext uri="{BB962C8B-B14F-4D97-AF65-F5344CB8AC3E}">
        <p14:creationId xmlns:p14="http://schemas.microsoft.com/office/powerpoint/2010/main" val="30841934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4_Title Slide 2">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2436289" y="4053796"/>
            <a:ext cx="7349067" cy="276999"/>
          </a:xfrm>
        </p:spPr>
        <p:txBody>
          <a:bodyPr anchor="b" anchorCtr="0">
            <a:noAutofit/>
          </a:bodyPr>
          <a:lstStyle>
            <a:lvl1pPr marL="0" indent="0" algn="l">
              <a:buNone/>
              <a:defRPr b="1">
                <a:solidFill>
                  <a:schemeClr val="tx2"/>
                </a:solidFill>
                <a:latin typeface="Arial" pitchFamily="34" charset="0"/>
                <a:cs typeface="Arial" pitchFamily="34" charset="0"/>
              </a:defRPr>
            </a:lvl1pPr>
            <a:lvl2pPr marL="387222" indent="0" algn="ctr">
              <a:buNone/>
              <a:defRPr>
                <a:solidFill>
                  <a:schemeClr val="tx1">
                    <a:tint val="75000"/>
                  </a:schemeClr>
                </a:solidFill>
              </a:defRPr>
            </a:lvl2pPr>
            <a:lvl3pPr marL="774445" indent="0" algn="ctr">
              <a:buNone/>
              <a:defRPr>
                <a:solidFill>
                  <a:schemeClr val="tx1">
                    <a:tint val="75000"/>
                  </a:schemeClr>
                </a:solidFill>
              </a:defRPr>
            </a:lvl3pPr>
            <a:lvl4pPr marL="1161673" indent="0" algn="ctr">
              <a:buNone/>
              <a:defRPr>
                <a:solidFill>
                  <a:schemeClr val="tx1">
                    <a:tint val="75000"/>
                  </a:schemeClr>
                </a:solidFill>
              </a:defRPr>
            </a:lvl4pPr>
            <a:lvl5pPr marL="1548882" indent="0" algn="ctr">
              <a:buNone/>
              <a:defRPr>
                <a:solidFill>
                  <a:schemeClr val="tx1">
                    <a:tint val="75000"/>
                  </a:schemeClr>
                </a:solidFill>
              </a:defRPr>
            </a:lvl5pPr>
            <a:lvl6pPr marL="1936111" indent="0" algn="ctr">
              <a:buNone/>
              <a:defRPr>
                <a:solidFill>
                  <a:schemeClr val="tx1">
                    <a:tint val="75000"/>
                  </a:schemeClr>
                </a:solidFill>
              </a:defRPr>
            </a:lvl6pPr>
            <a:lvl7pPr marL="2323330" indent="0" algn="ctr">
              <a:buNone/>
              <a:defRPr>
                <a:solidFill>
                  <a:schemeClr val="tx1">
                    <a:tint val="75000"/>
                  </a:schemeClr>
                </a:solidFill>
              </a:defRPr>
            </a:lvl7pPr>
            <a:lvl8pPr marL="2710556" indent="0" algn="ctr">
              <a:buNone/>
              <a:defRPr>
                <a:solidFill>
                  <a:schemeClr val="tx1">
                    <a:tint val="75000"/>
                  </a:schemeClr>
                </a:solidFill>
              </a:defRPr>
            </a:lvl8pPr>
            <a:lvl9pPr marL="3097774" indent="0" algn="ctr">
              <a:buNone/>
              <a:defRPr>
                <a:solidFill>
                  <a:schemeClr val="tx1">
                    <a:tint val="75000"/>
                  </a:schemeClr>
                </a:solidFill>
              </a:defRPr>
            </a:lvl9pPr>
          </a:lstStyle>
          <a:p>
            <a:r>
              <a:rPr lang="en-US" dirty="0"/>
              <a:t>Click to Edit Master Subtitle Style</a:t>
            </a:r>
          </a:p>
        </p:txBody>
      </p:sp>
      <p:sp>
        <p:nvSpPr>
          <p:cNvPr id="9" name="Title 8"/>
          <p:cNvSpPr>
            <a:spLocks noGrp="1"/>
          </p:cNvSpPr>
          <p:nvPr>
            <p:ph type="title" hasCustomPrompt="1"/>
          </p:nvPr>
        </p:nvSpPr>
        <p:spPr bwMode="gray">
          <a:xfrm>
            <a:off x="2436289" y="2184418"/>
            <a:ext cx="7349067" cy="527709"/>
          </a:xfrm>
        </p:spPr>
        <p:txBody>
          <a:bodyPr wrap="square">
            <a:spAutoFit/>
          </a:bodyPr>
          <a:lstStyle>
            <a:lvl1pPr algn="l">
              <a:defRPr sz="3429" b="1">
                <a:solidFill>
                  <a:schemeClr val="bg2"/>
                </a:solidFill>
                <a:latin typeface="Arial" pitchFamily="34" charset="0"/>
                <a:cs typeface="Arial" pitchFamily="34" charset="0"/>
              </a:defRPr>
            </a:lvl1pPr>
          </a:lstStyle>
          <a:p>
            <a:r>
              <a:rPr lang="en-US" dirty="0"/>
              <a:t>Click to Edit Master Title Style</a:t>
            </a:r>
          </a:p>
        </p:txBody>
      </p:sp>
      <p:sp>
        <p:nvSpPr>
          <p:cNvPr id="10" name="TextBox 20"/>
          <p:cNvSpPr txBox="1">
            <a:spLocks noChangeArrowheads="1"/>
          </p:cNvSpPr>
          <p:nvPr userDrawn="1"/>
        </p:nvSpPr>
        <p:spPr bwMode="gray">
          <a:xfrm>
            <a:off x="641358" y="6629442"/>
            <a:ext cx="2364430" cy="120931"/>
          </a:xfrm>
          <a:prstGeom prst="rect">
            <a:avLst/>
          </a:prstGeom>
          <a:noFill/>
          <a:ln w="9525">
            <a:noFill/>
            <a:miter lim="800000"/>
            <a:headEnd/>
            <a:tailEnd/>
          </a:ln>
        </p:spPr>
        <p:txBody>
          <a:bodyPr wrap="none" lIns="0" tIns="0" rIns="0" bIns="0">
            <a:spAutoFit/>
          </a:bodyPr>
          <a:lstStyle/>
          <a:p>
            <a:pPr defTabSz="774445">
              <a:defRPr/>
            </a:pPr>
            <a:r>
              <a:rPr lang="en-US" sz="786" dirty="0">
                <a:solidFill>
                  <a:srgbClr val="6D6E71"/>
                </a:solidFill>
                <a:cs typeface="Arial" pitchFamily="34" charset="0"/>
              </a:rPr>
              <a:t>Copyright © 2015 Tech Mahindra. All rights reserved.</a:t>
            </a:r>
          </a:p>
        </p:txBody>
      </p:sp>
      <p:pic>
        <p:nvPicPr>
          <p:cNvPr id="12" name="Picture 11" descr="ridge4.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ltGray">
          <a:xfrm>
            <a:off x="1126" y="95"/>
            <a:ext cx="5291767" cy="1443209"/>
          </a:xfrm>
          <a:prstGeom prst="rect">
            <a:avLst/>
          </a:prstGeom>
        </p:spPr>
      </p:pic>
      <p:pic>
        <p:nvPicPr>
          <p:cNvPr id="7" name="Picture 6" descr="Mahindra Logo.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gray">
          <a:xfrm>
            <a:off x="8078557" y="476643"/>
            <a:ext cx="3289739" cy="656554"/>
          </a:xfrm>
          <a:prstGeom prst="rect">
            <a:avLst/>
          </a:prstGeom>
        </p:spPr>
      </p:pic>
    </p:spTree>
    <p:extLst>
      <p:ext uri="{BB962C8B-B14F-4D97-AF65-F5344CB8AC3E}">
        <p14:creationId xmlns:p14="http://schemas.microsoft.com/office/powerpoint/2010/main" val="7336032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6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409" y="719194"/>
            <a:ext cx="10966449"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4445" rtl="0" eaLnBrk="1" fontAlgn="base" latinLnBrk="0" hangingPunct="1">
              <a:spcBef>
                <a:spcPct val="0"/>
              </a:spcBef>
              <a:spcAft>
                <a:spcPct val="0"/>
              </a:spcAft>
              <a:buNone/>
            </a:pPr>
            <a:r>
              <a:rPr lang="en-US"/>
              <a:t>Click to edit Master title style</a:t>
            </a:r>
            <a:endParaRPr lang="en-US" dirty="0"/>
          </a:p>
        </p:txBody>
      </p:sp>
      <p:sp>
        <p:nvSpPr>
          <p:cNvPr id="3" name="Text Placeholder 4"/>
          <p:cNvSpPr>
            <a:spLocks noGrp="1"/>
          </p:cNvSpPr>
          <p:nvPr>
            <p:ph type="body" sz="quarter" idx="10" hasCustomPrompt="1"/>
          </p:nvPr>
        </p:nvSpPr>
        <p:spPr bwMode="gray">
          <a:xfrm>
            <a:off x="641353" y="1971715"/>
            <a:ext cx="10966451" cy="1154162"/>
          </a:xfrm>
        </p:spPr>
        <p:txBody>
          <a:bodyPr wrap="square">
            <a:spAutoFit/>
          </a:bodyPr>
          <a:lstStyle>
            <a:lvl1pPr algn="l" rtl="0" eaLnBrk="1" latinLnBrk="0" hangingPunct="1">
              <a:spcBef>
                <a:spcPts val="0"/>
              </a:spcBef>
              <a:spcAft>
                <a:spcPts val="0"/>
              </a:spcAft>
              <a:buClr>
                <a:schemeClr val="bg2"/>
              </a:buClr>
              <a:buSzPct val="120000"/>
              <a:defRPr lang="en-US" sz="15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5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5pPr>
            <a:lvl6pPr marL="1215443" indent="-242018">
              <a:spcBef>
                <a:spcPts val="0"/>
              </a:spcBef>
              <a:spcAft>
                <a:spcPts val="0"/>
              </a:spcAft>
              <a:buClr>
                <a:schemeClr val="tx2"/>
              </a:buClr>
              <a:buSzPct val="70000"/>
              <a:buFont typeface="Wingdings" pitchFamily="2" charset="2"/>
              <a:buChar char="§"/>
              <a:defRPr lang="en-US" sz="1500" kern="1200" dirty="0" smtClean="0">
                <a:solidFill>
                  <a:schemeClr val="tx1"/>
                </a:solidFill>
                <a:latin typeface="Arial" pitchFamily="34" charset="0"/>
                <a:ea typeface="+mn-ea"/>
                <a:cs typeface="Arial" pitchFamily="34" charset="0"/>
              </a:defRPr>
            </a:lvl6pPr>
            <a:lvl7pPr marL="1452083" indent="-231257">
              <a:spcBef>
                <a:spcPts val="0"/>
              </a:spcBef>
              <a:spcAft>
                <a:spcPts val="0"/>
              </a:spcAft>
              <a:buClr>
                <a:schemeClr val="tx2"/>
              </a:buClr>
              <a:buSzPct val="70000"/>
              <a:buFont typeface="Arial" pitchFamily="34" charset="0"/>
              <a:buChar char="–"/>
              <a:defRPr sz="1500" baseline="0">
                <a:solidFill>
                  <a:schemeClr val="tx1"/>
                </a:solidFill>
                <a:latin typeface="+mn-lt"/>
                <a:cs typeface="Arial" pitchFamily="34" charset="0"/>
              </a:defRPr>
            </a:lvl7pPr>
            <a:lvl8pPr marL="1355281" indent="-193615">
              <a:spcBef>
                <a:spcPts val="0"/>
              </a:spcBef>
              <a:spcAft>
                <a:spcPts val="0"/>
              </a:spcAft>
              <a:buSzPct val="70000"/>
              <a:defRPr sz="1500" baseline="0">
                <a:latin typeface="Arial" pitchFamily="34" charset="0"/>
                <a:cs typeface="Arial" pitchFamily="34" charset="0"/>
              </a:defRPr>
            </a:lvl8pPr>
            <a:lvl9pPr marL="1544861" indent="-189580">
              <a:spcBef>
                <a:spcPts val="0"/>
              </a:spcBef>
              <a:spcAft>
                <a:spcPts val="0"/>
              </a:spcAft>
              <a:buSzPct val="70000"/>
              <a:buFont typeface="Arial" pitchFamily="34" charset="0"/>
              <a:buChar char="–"/>
              <a:defRPr sz="1500">
                <a:latin typeface="Arial" pitchFamily="34" charset="0"/>
                <a:cs typeface="Arial" pitchFamily="34" charset="0"/>
              </a:defRPr>
            </a:lvl9pPr>
          </a:lstStyle>
          <a:p>
            <a:pPr marL="246051" lvl="0" indent="-246051" algn="l" defTabSz="774445"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4049" lvl="2" indent="-236634" algn="l" defTabSz="774445"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0669" lvl="3" indent="-236634" algn="l" defTabSz="774445"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2679" lvl="4" indent="-242018" algn="l" defTabSz="790580"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5443" lvl="5" indent="-242018" algn="l" defTabSz="774445" rtl="0" eaLnBrk="1" latinLnBrk="0" hangingPunct="1">
              <a:spcBef>
                <a:spcPts val="0"/>
              </a:spcBef>
              <a:spcAft>
                <a:spcPts val="0"/>
              </a:spcAft>
              <a:buClr>
                <a:schemeClr val="bg2"/>
              </a:buClr>
              <a:buSzPct val="60000"/>
              <a:buFont typeface="Wingdings" pitchFamily="2" charset="2"/>
              <a:buChar char="§"/>
            </a:pPr>
            <a:r>
              <a:rPr lang="en-US" dirty="0"/>
              <a:t>Fifth level</a:t>
            </a:r>
          </a:p>
        </p:txBody>
      </p:sp>
    </p:spTree>
    <p:extLst>
      <p:ext uri="{BB962C8B-B14F-4D97-AF65-F5344CB8AC3E}">
        <p14:creationId xmlns:p14="http://schemas.microsoft.com/office/powerpoint/2010/main" val="14771462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4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409" y="719194"/>
            <a:ext cx="10966449"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4445" rtl="0" eaLnBrk="1" fontAlgn="base" latinLnBrk="0" hangingPunct="1">
              <a:spcBef>
                <a:spcPct val="0"/>
              </a:spcBef>
              <a:spcAft>
                <a:spcPct val="0"/>
              </a:spcAft>
              <a:buNone/>
            </a:pPr>
            <a:r>
              <a:rPr lang="en-US"/>
              <a:t>Click to edit Master title style</a:t>
            </a:r>
            <a:endParaRPr lang="en-US" dirty="0"/>
          </a:p>
        </p:txBody>
      </p:sp>
      <p:sp>
        <p:nvSpPr>
          <p:cNvPr id="3" name="Text Placeholder 4"/>
          <p:cNvSpPr>
            <a:spLocks noGrp="1"/>
          </p:cNvSpPr>
          <p:nvPr>
            <p:ph type="body" sz="quarter" idx="10" hasCustomPrompt="1"/>
          </p:nvPr>
        </p:nvSpPr>
        <p:spPr bwMode="gray">
          <a:xfrm>
            <a:off x="641353" y="1971715"/>
            <a:ext cx="10966451" cy="1154162"/>
          </a:xfrm>
        </p:spPr>
        <p:txBody>
          <a:bodyPr wrap="square">
            <a:spAutoFit/>
          </a:bodyPr>
          <a:lstStyle>
            <a:lvl1pPr algn="l" rtl="0" eaLnBrk="1" latinLnBrk="0" hangingPunct="1">
              <a:spcBef>
                <a:spcPts val="0"/>
              </a:spcBef>
              <a:spcAft>
                <a:spcPts val="0"/>
              </a:spcAft>
              <a:buClr>
                <a:schemeClr val="bg2"/>
              </a:buClr>
              <a:buSzPct val="120000"/>
              <a:defRPr lang="en-US" sz="15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5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5pPr>
            <a:lvl6pPr marL="1215443" indent="-242018">
              <a:spcBef>
                <a:spcPts val="0"/>
              </a:spcBef>
              <a:spcAft>
                <a:spcPts val="0"/>
              </a:spcAft>
              <a:buClr>
                <a:schemeClr val="tx2"/>
              </a:buClr>
              <a:buSzPct val="70000"/>
              <a:buFont typeface="Wingdings" pitchFamily="2" charset="2"/>
              <a:buChar char="§"/>
              <a:defRPr lang="en-US" sz="1500" kern="1200" dirty="0" smtClean="0">
                <a:solidFill>
                  <a:schemeClr val="tx1"/>
                </a:solidFill>
                <a:latin typeface="Arial" pitchFamily="34" charset="0"/>
                <a:ea typeface="+mn-ea"/>
                <a:cs typeface="Arial" pitchFamily="34" charset="0"/>
              </a:defRPr>
            </a:lvl6pPr>
            <a:lvl7pPr marL="1452083" indent="-231257">
              <a:spcBef>
                <a:spcPts val="0"/>
              </a:spcBef>
              <a:spcAft>
                <a:spcPts val="0"/>
              </a:spcAft>
              <a:buClr>
                <a:schemeClr val="tx2"/>
              </a:buClr>
              <a:buSzPct val="70000"/>
              <a:buFont typeface="Arial" pitchFamily="34" charset="0"/>
              <a:buChar char="–"/>
              <a:defRPr sz="1500" baseline="0">
                <a:solidFill>
                  <a:schemeClr val="tx1"/>
                </a:solidFill>
                <a:latin typeface="+mn-lt"/>
                <a:cs typeface="Arial" pitchFamily="34" charset="0"/>
              </a:defRPr>
            </a:lvl7pPr>
            <a:lvl8pPr marL="1355281" indent="-193615">
              <a:spcBef>
                <a:spcPts val="0"/>
              </a:spcBef>
              <a:spcAft>
                <a:spcPts val="0"/>
              </a:spcAft>
              <a:buSzPct val="70000"/>
              <a:defRPr sz="1500" baseline="0">
                <a:latin typeface="Arial" pitchFamily="34" charset="0"/>
                <a:cs typeface="Arial" pitchFamily="34" charset="0"/>
              </a:defRPr>
            </a:lvl8pPr>
            <a:lvl9pPr marL="1544861" indent="-189580">
              <a:spcBef>
                <a:spcPts val="0"/>
              </a:spcBef>
              <a:spcAft>
                <a:spcPts val="0"/>
              </a:spcAft>
              <a:buSzPct val="70000"/>
              <a:buFont typeface="Arial" pitchFamily="34" charset="0"/>
              <a:buChar char="–"/>
              <a:defRPr sz="1500">
                <a:latin typeface="Arial" pitchFamily="34" charset="0"/>
                <a:cs typeface="Arial" pitchFamily="34" charset="0"/>
              </a:defRPr>
            </a:lvl9pPr>
          </a:lstStyle>
          <a:p>
            <a:pPr marL="246051" lvl="0" indent="-246051" algn="l" defTabSz="774445"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4049" lvl="2" indent="-236634" algn="l" defTabSz="774445"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0669" lvl="3" indent="-236634" algn="l" defTabSz="774445"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2679" lvl="4" indent="-242018" algn="l" defTabSz="790580"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5443" lvl="5" indent="-242018" algn="l" defTabSz="774445"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4" name="Text Placeholder 41"/>
          <p:cNvSpPr>
            <a:spLocks noGrp="1"/>
          </p:cNvSpPr>
          <p:nvPr userDrawn="1">
            <p:ph type="body" sz="quarter" idx="13"/>
          </p:nvPr>
        </p:nvSpPr>
        <p:spPr bwMode="gray">
          <a:xfrm>
            <a:off x="641353" y="1270520"/>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4426741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4_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641415" y="727119"/>
            <a:ext cx="10968567"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4445" rtl="0" eaLnBrk="1" fontAlgn="base" latinLnBrk="0" hangingPunct="1">
              <a:spcBef>
                <a:spcPct val="0"/>
              </a:spcBef>
              <a:spcAft>
                <a:spcPct val="0"/>
              </a:spcAft>
              <a:buNone/>
            </a:pPr>
            <a:r>
              <a:rPr lang="en-US"/>
              <a:t>Click to edit Master title style</a:t>
            </a:r>
            <a:endParaRPr lang="en-US" dirty="0"/>
          </a:p>
        </p:txBody>
      </p:sp>
      <p:sp>
        <p:nvSpPr>
          <p:cNvPr id="4" name="Text Placeholder 4"/>
          <p:cNvSpPr>
            <a:spLocks noGrp="1"/>
          </p:cNvSpPr>
          <p:nvPr>
            <p:ph type="body" sz="quarter" idx="10" hasCustomPrompt="1"/>
          </p:nvPr>
        </p:nvSpPr>
        <p:spPr bwMode="gray">
          <a:xfrm>
            <a:off x="641353" y="1971679"/>
            <a:ext cx="10966451" cy="1594347"/>
          </a:xfrm>
        </p:spPr>
        <p:txBody>
          <a:bodyPr wrap="square">
            <a:spAutoFit/>
          </a:bodyPr>
          <a:lstStyle>
            <a:lvl1pPr>
              <a:spcBef>
                <a:spcPts val="0"/>
              </a:spcBef>
              <a:spcAft>
                <a:spcPts val="0"/>
              </a:spcAft>
              <a:defRPr lang="en-US" sz="2072"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072"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072"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072"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072" b="0" kern="1200" baseline="0" dirty="0" smtClean="0">
                <a:solidFill>
                  <a:schemeClr val="tx1"/>
                </a:solidFill>
                <a:latin typeface="Arial" pitchFamily="34" charset="0"/>
                <a:ea typeface="+mn-ea"/>
                <a:cs typeface="Arial" pitchFamily="34" charset="0"/>
              </a:defRPr>
            </a:lvl5pPr>
            <a:lvl6pPr marL="1215443" indent="-242018">
              <a:spcBef>
                <a:spcPts val="0"/>
              </a:spcBef>
              <a:spcAft>
                <a:spcPts val="0"/>
              </a:spcAft>
              <a:buClr>
                <a:schemeClr val="tx2"/>
              </a:buClr>
              <a:buSzPct val="70000"/>
              <a:buFont typeface="Wingdings" pitchFamily="2" charset="2"/>
              <a:buChar char="§"/>
              <a:defRPr lang="en-US" sz="2072" kern="1200" dirty="0" smtClean="0">
                <a:solidFill>
                  <a:schemeClr val="tx1"/>
                </a:solidFill>
                <a:latin typeface="Arial" pitchFamily="34" charset="0"/>
                <a:ea typeface="+mn-ea"/>
                <a:cs typeface="Arial" pitchFamily="34" charset="0"/>
              </a:defRPr>
            </a:lvl6pPr>
            <a:lvl7pPr marL="1452083" indent="-231257">
              <a:spcBef>
                <a:spcPts val="0"/>
              </a:spcBef>
              <a:spcAft>
                <a:spcPts val="0"/>
              </a:spcAft>
              <a:buClr>
                <a:schemeClr val="tx2"/>
              </a:buClr>
              <a:buSzPct val="70000"/>
              <a:buFont typeface="Arial" pitchFamily="34" charset="0"/>
              <a:buChar char="–"/>
              <a:defRPr sz="1500" baseline="0">
                <a:solidFill>
                  <a:schemeClr val="tx1"/>
                </a:solidFill>
                <a:latin typeface="+mn-lt"/>
                <a:cs typeface="Arial" pitchFamily="34" charset="0"/>
              </a:defRPr>
            </a:lvl7pPr>
            <a:lvl8pPr marL="1355281" indent="-193615">
              <a:spcBef>
                <a:spcPts val="0"/>
              </a:spcBef>
              <a:spcAft>
                <a:spcPts val="0"/>
              </a:spcAft>
              <a:buSzPct val="70000"/>
              <a:defRPr sz="1500" baseline="0">
                <a:latin typeface="Arial" pitchFamily="34" charset="0"/>
                <a:cs typeface="Arial" pitchFamily="34" charset="0"/>
              </a:defRPr>
            </a:lvl8pPr>
            <a:lvl9pPr marL="1544861" indent="-189580">
              <a:spcBef>
                <a:spcPts val="0"/>
              </a:spcBef>
              <a:spcAft>
                <a:spcPts val="0"/>
              </a:spcAft>
              <a:buSzPct val="70000"/>
              <a:buFont typeface="Arial" pitchFamily="34" charset="0"/>
              <a:buChar char="–"/>
              <a:defRPr sz="1500">
                <a:latin typeface="Arial" pitchFamily="34" charset="0"/>
                <a:cs typeface="Arial" pitchFamily="34" charset="0"/>
              </a:defRPr>
            </a:lvl9pPr>
          </a:lstStyle>
          <a:p>
            <a:pPr marL="246051" lvl="0" indent="-246051" algn="l" defTabSz="774445"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4049" lvl="2" indent="-236634" algn="l" defTabSz="774445"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0669" lvl="3" indent="-236634" algn="l" defTabSz="774445"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2679" lvl="4" indent="-242018" algn="l" defTabSz="790580"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5443" lvl="5" indent="-242018" algn="l" defTabSz="774445" rtl="0" eaLnBrk="1" latinLnBrk="0" hangingPunct="1">
              <a:spcBef>
                <a:spcPts val="0"/>
              </a:spcBef>
              <a:spcAft>
                <a:spcPts val="0"/>
              </a:spcAft>
              <a:buClr>
                <a:schemeClr val="bg2"/>
              </a:buClr>
              <a:buSzPct val="60000"/>
              <a:buFont typeface="Wingdings" pitchFamily="2" charset="2"/>
              <a:buChar char="§"/>
            </a:pPr>
            <a:r>
              <a:rPr lang="en-US" dirty="0"/>
              <a:t>Fifth level</a:t>
            </a:r>
          </a:p>
        </p:txBody>
      </p:sp>
    </p:spTree>
    <p:extLst>
      <p:ext uri="{BB962C8B-B14F-4D97-AF65-F5344CB8AC3E}">
        <p14:creationId xmlns:p14="http://schemas.microsoft.com/office/powerpoint/2010/main" val="2547452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_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641468" y="1971679"/>
            <a:ext cx="5437717" cy="4162425"/>
          </a:xfrm>
        </p:spPr>
        <p:txBody>
          <a:bodyPr>
            <a:noAutofit/>
          </a:bodyPr>
          <a:lstStyle>
            <a:lvl1pPr marL="0" indent="0">
              <a:buNone/>
              <a:defRPr>
                <a:latin typeface="Arial" pitchFamily="34" charset="0"/>
                <a:cs typeface="Arial" pitchFamily="34" charset="0"/>
              </a:defRPr>
            </a:lvl1pPr>
          </a:lstStyle>
          <a:p>
            <a:r>
              <a:rPr lang="en-US" dirty="0"/>
              <a:t>Click icon to add picture</a:t>
            </a:r>
          </a:p>
        </p:txBody>
      </p:sp>
      <p:sp>
        <p:nvSpPr>
          <p:cNvPr id="18" name="Text Placeholder 4"/>
          <p:cNvSpPr>
            <a:spLocks noGrp="1"/>
          </p:cNvSpPr>
          <p:nvPr>
            <p:ph type="body" sz="quarter" idx="19" hasCustomPrompt="1"/>
          </p:nvPr>
        </p:nvSpPr>
        <p:spPr bwMode="gray">
          <a:xfrm>
            <a:off x="6451601" y="1971715"/>
            <a:ext cx="5128683" cy="1154162"/>
          </a:xfrm>
          <a:ln>
            <a:noFill/>
          </a:ln>
        </p:spPr>
        <p:txBody>
          <a:bodyPr wrap="square" lIns="0" tIns="0" rIns="0" bIns="0">
            <a:spAutoFit/>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68074" indent="-197661">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1673" indent="-193615">
              <a:spcBef>
                <a:spcPts val="0"/>
              </a:spcBef>
              <a:spcAft>
                <a:spcPts val="0"/>
              </a:spcAft>
              <a:buSzPct val="70000"/>
              <a:buFont typeface="Arial" pitchFamily="34" charset="0"/>
              <a:buChar char="–"/>
              <a:defRPr sz="1500" baseline="0">
                <a:latin typeface="+mj-lt"/>
              </a:defRPr>
            </a:lvl7pPr>
            <a:lvl8pPr marL="1355281" indent="-193615">
              <a:spcBef>
                <a:spcPts val="0"/>
              </a:spcBef>
              <a:spcAft>
                <a:spcPts val="0"/>
              </a:spcAft>
              <a:buSzPct val="70000"/>
              <a:defRPr sz="1500" baseline="0">
                <a:latin typeface="+mj-lt"/>
              </a:defRPr>
            </a:lvl8pPr>
            <a:lvl9pPr marL="1544861" indent="-189580">
              <a:spcBef>
                <a:spcPts val="0"/>
              </a:spcBef>
              <a:spcAft>
                <a:spcPts val="0"/>
              </a:spcAft>
              <a:buSzPct val="70000"/>
              <a:buFont typeface="Arial" pitchFamily="34" charset="0"/>
              <a:buChar char="–"/>
              <a:defRPr sz="1500">
                <a:latin typeface="+mj-lt"/>
              </a:defRPr>
            </a:lvl9pPr>
          </a:lstStyle>
          <a:p>
            <a:pPr marL="246051" lvl="0" indent="-246051" algn="l" defTabSz="774445"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4049" lvl="2" indent="-236634" algn="l" defTabSz="774445"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0669" lvl="3" indent="-236634" algn="l" defTabSz="774445"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2679" lvl="4" indent="-242018" algn="l" defTabSz="790580"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5443" lvl="5" indent="-242018" algn="l" defTabSz="774445"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5" name="Title 1"/>
          <p:cNvSpPr>
            <a:spLocks noGrp="1"/>
          </p:cNvSpPr>
          <p:nvPr>
            <p:ph type="title"/>
          </p:nvPr>
        </p:nvSpPr>
        <p:spPr bwMode="gray">
          <a:xfrm>
            <a:off x="641415" y="727119"/>
            <a:ext cx="10968567"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4445" rtl="0" eaLnBrk="1" fontAlgn="base" latinLnBrk="0" hangingPunct="1">
              <a:spcBef>
                <a:spcPct val="0"/>
              </a:spcBef>
              <a:spcAft>
                <a:spcPct val="0"/>
              </a:spcAft>
              <a:buNone/>
            </a:pPr>
            <a:r>
              <a:rPr lang="en-US"/>
              <a:t>Click to edit Master title style</a:t>
            </a:r>
            <a:endParaRPr lang="en-US" dirty="0"/>
          </a:p>
        </p:txBody>
      </p:sp>
      <p:sp>
        <p:nvSpPr>
          <p:cNvPr id="7" name="Text Placeholder 41"/>
          <p:cNvSpPr>
            <a:spLocks noGrp="1"/>
          </p:cNvSpPr>
          <p:nvPr>
            <p:ph type="body" sz="quarter" idx="13"/>
          </p:nvPr>
        </p:nvSpPr>
        <p:spPr bwMode="gray">
          <a:xfrm>
            <a:off x="641353" y="1270520"/>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6446509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cxnSp>
        <p:nvCxnSpPr>
          <p:cNvPr id="8" name="Straight Connector 7"/>
          <p:cNvCxnSpPr/>
          <p:nvPr/>
        </p:nvCxnSpPr>
        <p:spPr bwMode="gray">
          <a:xfrm>
            <a:off x="641351" y="2344739"/>
            <a:ext cx="5209116"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gray">
          <a:xfrm>
            <a:off x="6364818" y="2344739"/>
            <a:ext cx="5209116"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 Placeholder 4"/>
          <p:cNvSpPr>
            <a:spLocks noGrp="1"/>
          </p:cNvSpPr>
          <p:nvPr>
            <p:ph type="body" sz="quarter" idx="10"/>
          </p:nvPr>
        </p:nvSpPr>
        <p:spPr bwMode="gray">
          <a:xfrm>
            <a:off x="641351" y="2466976"/>
            <a:ext cx="5245100"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
          <p:cNvSpPr>
            <a:spLocks noGrp="1"/>
          </p:cNvSpPr>
          <p:nvPr>
            <p:ph type="body" sz="quarter" idx="11"/>
          </p:nvPr>
        </p:nvSpPr>
        <p:spPr bwMode="gray">
          <a:xfrm>
            <a:off x="6364818" y="2466976"/>
            <a:ext cx="5245100"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12"/>
          </p:nvPr>
        </p:nvSpPr>
        <p:spPr bwMode="gray">
          <a:xfrm>
            <a:off x="641351" y="1971676"/>
            <a:ext cx="5245100" cy="286161"/>
          </a:xfrm>
          <a:noFill/>
          <a:ln>
            <a:noFill/>
          </a:ln>
        </p:spPr>
        <p:txBody>
          <a:bodyPr anchor="b"/>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6" name="Text Placeholder 4"/>
          <p:cNvSpPr>
            <a:spLocks noGrp="1"/>
          </p:cNvSpPr>
          <p:nvPr>
            <p:ph type="body" sz="quarter" idx="13"/>
          </p:nvPr>
        </p:nvSpPr>
        <p:spPr bwMode="gray">
          <a:xfrm>
            <a:off x="6364818" y="1971676"/>
            <a:ext cx="5245100" cy="286161"/>
          </a:xfrm>
          <a:noFill/>
          <a:ln>
            <a:noFill/>
          </a:ln>
        </p:spPr>
        <p:txBody>
          <a:bodyPr anchor="b"/>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10" name="Title 1"/>
          <p:cNvSpPr>
            <a:spLocks noGrp="1"/>
          </p:cNvSpPr>
          <p:nvPr>
            <p:ph type="title"/>
          </p:nvPr>
        </p:nvSpPr>
        <p:spPr bwMode="gray">
          <a:xfrm>
            <a:off x="641350" y="727075"/>
            <a:ext cx="1096856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5" name="Text Placeholder 41"/>
          <p:cNvSpPr>
            <a:spLocks noGrp="1"/>
          </p:cNvSpPr>
          <p:nvPr>
            <p:ph type="body" sz="quarter" idx="14"/>
          </p:nvPr>
        </p:nvSpPr>
        <p:spPr bwMode="gray">
          <a:xfrm>
            <a:off x="641349" y="127045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0940242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_Divider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2453223" y="4113366"/>
            <a:ext cx="7365999" cy="230832"/>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774445" rtl="0" eaLnBrk="1" fontAlgn="base" latinLnBrk="0" hangingPunct="1">
              <a:spcBef>
                <a:spcPts val="0"/>
              </a:spcBef>
              <a:spcAft>
                <a:spcPct val="0"/>
              </a:spcAft>
              <a:buClr>
                <a:schemeClr val="tx2"/>
              </a:buClr>
              <a:buFont typeface="Arial" pitchFamily="34" charset="0"/>
              <a:buNone/>
              <a:defRPr lang="en-US" sz="1500" b="1" kern="1200" baseline="0" dirty="0">
                <a:solidFill>
                  <a:schemeClr val="tx2"/>
                </a:solidFill>
                <a:latin typeface="Arial" pitchFamily="34" charset="0"/>
                <a:ea typeface="+mn-ea"/>
                <a:cs typeface="Arial" pitchFamily="34" charset="0"/>
              </a:defRPr>
            </a:lvl1pPr>
            <a:lvl2pPr marL="387222" indent="0" algn="ctr">
              <a:buNone/>
              <a:defRPr>
                <a:solidFill>
                  <a:schemeClr val="tx1">
                    <a:tint val="75000"/>
                  </a:schemeClr>
                </a:solidFill>
              </a:defRPr>
            </a:lvl2pPr>
            <a:lvl3pPr marL="774445" indent="0" algn="ctr">
              <a:buNone/>
              <a:defRPr>
                <a:solidFill>
                  <a:schemeClr val="tx1">
                    <a:tint val="75000"/>
                  </a:schemeClr>
                </a:solidFill>
              </a:defRPr>
            </a:lvl3pPr>
            <a:lvl4pPr marL="1161673" indent="0" algn="ctr">
              <a:buNone/>
              <a:defRPr>
                <a:solidFill>
                  <a:schemeClr val="tx1">
                    <a:tint val="75000"/>
                  </a:schemeClr>
                </a:solidFill>
              </a:defRPr>
            </a:lvl4pPr>
            <a:lvl5pPr marL="1548882" indent="0" algn="ctr">
              <a:buNone/>
              <a:defRPr>
                <a:solidFill>
                  <a:schemeClr val="tx1">
                    <a:tint val="75000"/>
                  </a:schemeClr>
                </a:solidFill>
              </a:defRPr>
            </a:lvl5pPr>
            <a:lvl6pPr marL="1936111" indent="0" algn="ctr">
              <a:buNone/>
              <a:defRPr>
                <a:solidFill>
                  <a:schemeClr val="tx1">
                    <a:tint val="75000"/>
                  </a:schemeClr>
                </a:solidFill>
              </a:defRPr>
            </a:lvl6pPr>
            <a:lvl7pPr marL="2323330" indent="0" algn="ctr">
              <a:buNone/>
              <a:defRPr>
                <a:solidFill>
                  <a:schemeClr val="tx1">
                    <a:tint val="75000"/>
                  </a:schemeClr>
                </a:solidFill>
              </a:defRPr>
            </a:lvl7pPr>
            <a:lvl8pPr marL="2710556" indent="0" algn="ctr">
              <a:buNone/>
              <a:defRPr>
                <a:solidFill>
                  <a:schemeClr val="tx1">
                    <a:tint val="75000"/>
                  </a:schemeClr>
                </a:solidFill>
              </a:defRPr>
            </a:lvl8pPr>
            <a:lvl9pPr marL="3097774" indent="0" algn="ctr">
              <a:buNone/>
              <a:defRPr>
                <a:solidFill>
                  <a:schemeClr val="tx1">
                    <a:tint val="75000"/>
                  </a:schemeClr>
                </a:solidFill>
              </a:defRPr>
            </a:lvl9pPr>
          </a:lstStyle>
          <a:p>
            <a:r>
              <a:rPr lang="en-US" dirty="0"/>
              <a:t>Click to Edit Master Subtitle Style</a:t>
            </a:r>
          </a:p>
        </p:txBody>
      </p:sp>
      <p:sp>
        <p:nvSpPr>
          <p:cNvPr id="9" name="Title 8"/>
          <p:cNvSpPr>
            <a:spLocks noGrp="1"/>
          </p:cNvSpPr>
          <p:nvPr>
            <p:ph type="title" hasCustomPrompt="1"/>
          </p:nvPr>
        </p:nvSpPr>
        <p:spPr bwMode="gray">
          <a:xfrm>
            <a:off x="2453231" y="2200279"/>
            <a:ext cx="7365999" cy="527709"/>
          </a:xfrm>
          <a:noFill/>
          <a:ln w="9525">
            <a:noFill/>
            <a:miter lim="800000"/>
            <a:headEnd/>
            <a:tailEnd/>
          </a:ln>
        </p:spPr>
        <p:txBody>
          <a:bodyPr vert="horz" wrap="square" lIns="0" tIns="0" rIns="0" bIns="0" numCol="1" anchor="t" anchorCtr="0" compatLnSpc="1">
            <a:prstTxWarp prst="textNoShape">
              <a:avLst/>
            </a:prstTxWarp>
            <a:spAutoFit/>
          </a:bodyPr>
          <a:lstStyle>
            <a:lvl1pPr algn="l" defTabSz="774445" rtl="0" eaLnBrk="1" latinLnBrk="0" hangingPunct="1">
              <a:spcBef>
                <a:spcPct val="0"/>
              </a:spcBef>
              <a:buNone/>
              <a:defRPr lang="en-US" sz="3429" b="1" kern="1200" dirty="0">
                <a:solidFill>
                  <a:schemeClr val="bg2"/>
                </a:solidFill>
                <a:latin typeface="Arial" pitchFamily="34" charset="0"/>
                <a:ea typeface="+mj-ea"/>
                <a:cs typeface="Arial" pitchFamily="34" charset="0"/>
              </a:defRPr>
            </a:lvl1pPr>
          </a:lstStyle>
          <a:p>
            <a:r>
              <a:rPr lang="en-US" dirty="0"/>
              <a:t>Click to Edit Master Title Style</a:t>
            </a:r>
          </a:p>
        </p:txBody>
      </p:sp>
      <p:pic>
        <p:nvPicPr>
          <p:cNvPr id="11" name="Picture 10" descr="ridge4.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ltGray">
          <a:xfrm>
            <a:off x="1126" y="95"/>
            <a:ext cx="5291767" cy="1443209"/>
          </a:xfrm>
          <a:prstGeom prst="rect">
            <a:avLst/>
          </a:prstGeom>
        </p:spPr>
      </p:pic>
      <p:pic>
        <p:nvPicPr>
          <p:cNvPr id="12" name="Picture 11" descr="Mahindra Logo.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gray">
          <a:xfrm>
            <a:off x="8078557" y="476643"/>
            <a:ext cx="3289739" cy="656554"/>
          </a:xfrm>
          <a:prstGeom prst="rect">
            <a:avLst/>
          </a:prstGeom>
        </p:spPr>
      </p:pic>
    </p:spTree>
    <p:extLst>
      <p:ext uri="{BB962C8B-B14F-4D97-AF65-F5344CB8AC3E}">
        <p14:creationId xmlns:p14="http://schemas.microsoft.com/office/powerpoint/2010/main" val="18855049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_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641353" y="1971773"/>
            <a:ext cx="5469467" cy="4175125"/>
          </a:xfrm>
        </p:spPr>
        <p:txBody>
          <a:bodyPr rtlCol="0">
            <a:normAutofit/>
          </a:bodyPr>
          <a:lstStyle>
            <a:lvl1pPr>
              <a:buNone/>
              <a:defRPr>
                <a:latin typeface="Arial" pitchFamily="34" charset="0"/>
                <a:cs typeface="Arial" pitchFamily="34" charset="0"/>
              </a:defRPr>
            </a:lvl1pPr>
          </a:lstStyle>
          <a:p>
            <a:pPr lvl="0"/>
            <a:r>
              <a:rPr lang="en-US" noProof="0" dirty="0"/>
              <a:t>Click icon to add picture</a:t>
            </a:r>
          </a:p>
        </p:txBody>
      </p:sp>
      <p:sp>
        <p:nvSpPr>
          <p:cNvPr id="22" name="Subtitle 2"/>
          <p:cNvSpPr>
            <a:spLocks noGrp="1"/>
          </p:cNvSpPr>
          <p:nvPr>
            <p:ph type="subTitle" idx="1" hasCustomPrompt="1"/>
          </p:nvPr>
        </p:nvSpPr>
        <p:spPr bwMode="gray">
          <a:xfrm>
            <a:off x="6568037" y="4341986"/>
            <a:ext cx="5041899" cy="230832"/>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774445" rtl="0" eaLnBrk="1" fontAlgn="base" latinLnBrk="0" hangingPunct="1">
              <a:spcBef>
                <a:spcPts val="0"/>
              </a:spcBef>
              <a:spcAft>
                <a:spcPct val="0"/>
              </a:spcAft>
              <a:buClr>
                <a:schemeClr val="tx2"/>
              </a:buClr>
              <a:buFont typeface="Arial" pitchFamily="34" charset="0"/>
              <a:buNone/>
              <a:defRPr lang="en-US" sz="1500" b="1" kern="1200" baseline="0" dirty="0">
                <a:solidFill>
                  <a:schemeClr val="tx2"/>
                </a:solidFill>
                <a:latin typeface="Arial" pitchFamily="34" charset="0"/>
                <a:ea typeface="+mn-ea"/>
                <a:cs typeface="Arial" pitchFamily="34" charset="0"/>
              </a:defRPr>
            </a:lvl1pPr>
            <a:lvl2pPr marL="387222" indent="0" algn="ctr">
              <a:buNone/>
              <a:defRPr>
                <a:solidFill>
                  <a:schemeClr val="tx1">
                    <a:tint val="75000"/>
                  </a:schemeClr>
                </a:solidFill>
              </a:defRPr>
            </a:lvl2pPr>
            <a:lvl3pPr marL="774445" indent="0" algn="ctr">
              <a:buNone/>
              <a:defRPr>
                <a:solidFill>
                  <a:schemeClr val="tx1">
                    <a:tint val="75000"/>
                  </a:schemeClr>
                </a:solidFill>
              </a:defRPr>
            </a:lvl3pPr>
            <a:lvl4pPr marL="1161673" indent="0" algn="ctr">
              <a:buNone/>
              <a:defRPr>
                <a:solidFill>
                  <a:schemeClr val="tx1">
                    <a:tint val="75000"/>
                  </a:schemeClr>
                </a:solidFill>
              </a:defRPr>
            </a:lvl4pPr>
            <a:lvl5pPr marL="1548882" indent="0" algn="ctr">
              <a:buNone/>
              <a:defRPr>
                <a:solidFill>
                  <a:schemeClr val="tx1">
                    <a:tint val="75000"/>
                  </a:schemeClr>
                </a:solidFill>
              </a:defRPr>
            </a:lvl5pPr>
            <a:lvl6pPr marL="1936111" indent="0" algn="ctr">
              <a:buNone/>
              <a:defRPr>
                <a:solidFill>
                  <a:schemeClr val="tx1">
                    <a:tint val="75000"/>
                  </a:schemeClr>
                </a:solidFill>
              </a:defRPr>
            </a:lvl6pPr>
            <a:lvl7pPr marL="2323330" indent="0" algn="ctr">
              <a:buNone/>
              <a:defRPr>
                <a:solidFill>
                  <a:schemeClr val="tx1">
                    <a:tint val="75000"/>
                  </a:schemeClr>
                </a:solidFill>
              </a:defRPr>
            </a:lvl7pPr>
            <a:lvl8pPr marL="2710556" indent="0" algn="ctr">
              <a:buNone/>
              <a:defRPr>
                <a:solidFill>
                  <a:schemeClr val="tx1">
                    <a:tint val="75000"/>
                  </a:schemeClr>
                </a:solidFill>
              </a:defRPr>
            </a:lvl8pPr>
            <a:lvl9pPr marL="3097774" indent="0" algn="ctr">
              <a:buNone/>
              <a:defRPr>
                <a:solidFill>
                  <a:schemeClr val="tx1">
                    <a:tint val="75000"/>
                  </a:schemeClr>
                </a:solidFill>
              </a:defRPr>
            </a:lvl9pPr>
          </a:lstStyle>
          <a:p>
            <a:r>
              <a:rPr lang="en-US" dirty="0"/>
              <a:t>Click to Edit Master Subtitle Style</a:t>
            </a:r>
          </a:p>
        </p:txBody>
      </p:sp>
      <p:sp>
        <p:nvSpPr>
          <p:cNvPr id="23" name="Title 8"/>
          <p:cNvSpPr>
            <a:spLocks noGrp="1"/>
          </p:cNvSpPr>
          <p:nvPr>
            <p:ph type="title" hasCustomPrompt="1"/>
          </p:nvPr>
        </p:nvSpPr>
        <p:spPr bwMode="gray">
          <a:xfrm>
            <a:off x="6568037" y="1971702"/>
            <a:ext cx="5041899" cy="1055417"/>
          </a:xfrm>
          <a:noFill/>
          <a:ln w="9525">
            <a:noFill/>
            <a:miter lim="800000"/>
            <a:headEnd/>
            <a:tailEnd/>
          </a:ln>
        </p:spPr>
        <p:txBody>
          <a:bodyPr vert="horz" wrap="square" lIns="0" tIns="0" rIns="0" bIns="0" numCol="1" anchor="t" anchorCtr="0" compatLnSpc="1">
            <a:prstTxWarp prst="textNoShape">
              <a:avLst/>
            </a:prstTxWarp>
            <a:spAutoFit/>
          </a:bodyPr>
          <a:lstStyle>
            <a:lvl1pPr algn="l" defTabSz="774445" rtl="0" eaLnBrk="1" latinLnBrk="0" hangingPunct="1">
              <a:spcBef>
                <a:spcPct val="0"/>
              </a:spcBef>
              <a:buNone/>
              <a:defRPr lang="en-US" sz="3429" b="1" kern="1200" dirty="0">
                <a:solidFill>
                  <a:schemeClr val="bg2"/>
                </a:solidFill>
                <a:latin typeface="Arial" pitchFamily="34" charset="0"/>
                <a:ea typeface="+mj-ea"/>
                <a:cs typeface="Arial" pitchFamily="34" charset="0"/>
              </a:defRPr>
            </a:lvl1pPr>
          </a:lstStyle>
          <a:p>
            <a:r>
              <a:rPr lang="en-US" dirty="0"/>
              <a:t>Click to Edit Master Title Style</a:t>
            </a:r>
          </a:p>
        </p:txBody>
      </p:sp>
      <p:pic>
        <p:nvPicPr>
          <p:cNvPr id="11" name="Picture 10" descr="ridge4.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ltGray">
          <a:xfrm>
            <a:off x="1126" y="95"/>
            <a:ext cx="5291767" cy="1443209"/>
          </a:xfrm>
          <a:prstGeom prst="rect">
            <a:avLst/>
          </a:prstGeom>
        </p:spPr>
      </p:pic>
      <p:pic>
        <p:nvPicPr>
          <p:cNvPr id="7" name="Picture 6" descr="Mahindra Logo.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gray">
          <a:xfrm>
            <a:off x="8078557" y="476643"/>
            <a:ext cx="3289739" cy="656554"/>
          </a:xfrm>
          <a:prstGeom prst="rect">
            <a:avLst/>
          </a:prstGeom>
        </p:spPr>
      </p:pic>
    </p:spTree>
    <p:extLst>
      <p:ext uri="{BB962C8B-B14F-4D97-AF65-F5344CB8AC3E}">
        <p14:creationId xmlns:p14="http://schemas.microsoft.com/office/powerpoint/2010/main" val="1354196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_Content 2">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bwMode="gray">
          <a:xfrm>
            <a:off x="641362" y="2467013"/>
            <a:ext cx="5245097" cy="1154162"/>
          </a:xfrm>
          <a:ln>
            <a:noFill/>
          </a:ln>
        </p:spPr>
        <p:txBody>
          <a:bodyPr wrap="square" lIns="0" tIns="0" rIns="0" bIns="0">
            <a:spAutoFit/>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68074" indent="-197661">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1673" indent="-193615">
              <a:spcBef>
                <a:spcPts val="0"/>
              </a:spcBef>
              <a:spcAft>
                <a:spcPts val="0"/>
              </a:spcAft>
              <a:buSzPct val="70000"/>
              <a:buFont typeface="Arial" pitchFamily="34" charset="0"/>
              <a:buChar char="–"/>
              <a:defRPr sz="1500" baseline="0">
                <a:latin typeface="+mj-lt"/>
              </a:defRPr>
            </a:lvl7pPr>
            <a:lvl8pPr marL="1355281" indent="-193615">
              <a:spcBef>
                <a:spcPts val="0"/>
              </a:spcBef>
              <a:spcAft>
                <a:spcPts val="0"/>
              </a:spcAft>
              <a:buSzPct val="70000"/>
              <a:defRPr sz="1500" baseline="0">
                <a:latin typeface="+mj-lt"/>
              </a:defRPr>
            </a:lvl8pPr>
            <a:lvl9pPr marL="1544861" indent="-189580">
              <a:spcBef>
                <a:spcPts val="0"/>
              </a:spcBef>
              <a:spcAft>
                <a:spcPts val="0"/>
              </a:spcAft>
              <a:buSzPct val="70000"/>
              <a:buFont typeface="Arial" pitchFamily="34" charset="0"/>
              <a:buChar char="–"/>
              <a:defRPr sz="1500">
                <a:latin typeface="+mj-lt"/>
              </a:defRPr>
            </a:lvl9pPr>
          </a:lstStyle>
          <a:p>
            <a:pPr marL="246051" lvl="0" indent="-246051" algn="l" defTabSz="774445"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4049" lvl="2" indent="-236634" algn="l" defTabSz="774445"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0669" lvl="3" indent="-236634" algn="l" defTabSz="774445"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2679" lvl="4" indent="-242018" algn="l" defTabSz="790580"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5443" lvl="5" indent="-242018" algn="l" defTabSz="774445"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4" name="Text Placeholder 4"/>
          <p:cNvSpPr>
            <a:spLocks noGrp="1"/>
          </p:cNvSpPr>
          <p:nvPr>
            <p:ph type="body" sz="quarter" idx="11" hasCustomPrompt="1"/>
          </p:nvPr>
        </p:nvSpPr>
        <p:spPr bwMode="gray">
          <a:xfrm>
            <a:off x="6364830" y="2467013"/>
            <a:ext cx="5245097" cy="1154162"/>
          </a:xfrm>
          <a:ln>
            <a:noFill/>
          </a:ln>
        </p:spPr>
        <p:txBody>
          <a:bodyPr wrap="square" lIns="0" tIns="0" rIns="0" bIns="0">
            <a:spAutoFit/>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68074" indent="-197661">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1673" indent="-193615">
              <a:spcBef>
                <a:spcPts val="0"/>
              </a:spcBef>
              <a:spcAft>
                <a:spcPts val="0"/>
              </a:spcAft>
              <a:buSzPct val="70000"/>
              <a:buFont typeface="Arial" pitchFamily="34" charset="0"/>
              <a:buChar char="–"/>
              <a:defRPr sz="1500" baseline="0">
                <a:latin typeface="+mj-lt"/>
              </a:defRPr>
            </a:lvl7pPr>
            <a:lvl8pPr marL="1355281" indent="-193615">
              <a:spcBef>
                <a:spcPts val="0"/>
              </a:spcBef>
              <a:spcAft>
                <a:spcPts val="0"/>
              </a:spcAft>
              <a:buSzPct val="70000"/>
              <a:defRPr sz="1500" baseline="0">
                <a:latin typeface="+mj-lt"/>
              </a:defRPr>
            </a:lvl8pPr>
            <a:lvl9pPr marL="1544861" indent="-189580">
              <a:spcBef>
                <a:spcPts val="0"/>
              </a:spcBef>
              <a:spcAft>
                <a:spcPts val="0"/>
              </a:spcAft>
              <a:buSzPct val="70000"/>
              <a:buFont typeface="Arial" pitchFamily="34" charset="0"/>
              <a:buChar char="–"/>
              <a:defRPr sz="1500">
                <a:latin typeface="+mj-lt"/>
              </a:defRPr>
            </a:lvl9pPr>
          </a:lstStyle>
          <a:p>
            <a:pPr marL="246051" lvl="0" indent="-246051" algn="l" defTabSz="774445"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4049" lvl="2" indent="-236634" algn="l" defTabSz="774445"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0669" lvl="3" indent="-236634" algn="l" defTabSz="774445"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2679" lvl="4" indent="-242018" algn="l" defTabSz="790580"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5443" lvl="5" indent="-242018" algn="l" defTabSz="774445"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5" name="Text Placeholder 4"/>
          <p:cNvSpPr>
            <a:spLocks noGrp="1"/>
          </p:cNvSpPr>
          <p:nvPr>
            <p:ph type="body" sz="quarter" idx="12" hasCustomPrompt="1"/>
          </p:nvPr>
        </p:nvSpPr>
        <p:spPr bwMode="gray">
          <a:xfrm>
            <a:off x="641362" y="2027026"/>
            <a:ext cx="5245097" cy="230832"/>
          </a:xfrm>
          <a:noFill/>
          <a:ln>
            <a:noFill/>
          </a:ln>
        </p:spPr>
        <p:txBody>
          <a:bodyPr wrap="square" lIns="0" tIns="0" rIns="0" bIns="0" anchor="b" anchorCtr="0">
            <a:spAutoFit/>
          </a:bodyPr>
          <a:lstStyle>
            <a:lvl1pPr marL="0" indent="0">
              <a:spcBef>
                <a:spcPts val="0"/>
              </a:spcBef>
              <a:spcAft>
                <a:spcPts val="0"/>
              </a:spcAft>
              <a:buNone/>
              <a:defRPr sz="1500" b="1">
                <a:solidFill>
                  <a:schemeClr val="bg2"/>
                </a:solidFill>
                <a:latin typeface="Arial" pitchFamily="34" charset="0"/>
                <a:cs typeface="Arial" pitchFamily="34" charset="0"/>
              </a:defRPr>
            </a:lvl1pPr>
            <a:lvl2pPr>
              <a:spcBef>
                <a:spcPts val="0"/>
              </a:spcBef>
              <a:spcAft>
                <a:spcPts val="0"/>
              </a:spcAft>
              <a:defRPr sz="1500">
                <a:latin typeface="+mj-lt"/>
              </a:defRPr>
            </a:lvl2pPr>
            <a:lvl3pPr>
              <a:spcBef>
                <a:spcPts val="0"/>
              </a:spcBef>
              <a:spcAft>
                <a:spcPts val="0"/>
              </a:spcAft>
              <a:defRPr sz="1500">
                <a:latin typeface="+mj-lt"/>
              </a:defRPr>
            </a:lvl3pPr>
            <a:lvl4pPr>
              <a:spcBef>
                <a:spcPts val="0"/>
              </a:spcBef>
              <a:spcAft>
                <a:spcPts val="0"/>
              </a:spcAft>
              <a:defRPr sz="1500">
                <a:latin typeface="+mj-lt"/>
              </a:defRPr>
            </a:lvl4pPr>
            <a:lvl5pPr>
              <a:spcBef>
                <a:spcPts val="0"/>
              </a:spcBef>
              <a:spcAft>
                <a:spcPts val="0"/>
              </a:spcAft>
              <a:defRPr sz="1500">
                <a:latin typeface="+mj-lt"/>
              </a:defRPr>
            </a:lvl5pPr>
            <a:lvl6pPr marL="968074" indent="-197661">
              <a:spcBef>
                <a:spcPts val="0"/>
              </a:spcBef>
              <a:spcAft>
                <a:spcPts val="0"/>
              </a:spcAft>
              <a:buSzPct val="70000"/>
              <a:defRPr sz="1500">
                <a:latin typeface="+mj-lt"/>
              </a:defRPr>
            </a:lvl6pPr>
            <a:lvl7pPr marL="1161673" indent="-193615">
              <a:spcBef>
                <a:spcPts val="0"/>
              </a:spcBef>
              <a:spcAft>
                <a:spcPts val="0"/>
              </a:spcAft>
              <a:buSzPct val="70000"/>
              <a:buFont typeface="Arial" pitchFamily="34" charset="0"/>
              <a:buChar char="–"/>
              <a:defRPr sz="1500" baseline="0">
                <a:latin typeface="+mj-lt"/>
              </a:defRPr>
            </a:lvl7pPr>
            <a:lvl8pPr marL="1355281" indent="-193615">
              <a:spcBef>
                <a:spcPts val="0"/>
              </a:spcBef>
              <a:spcAft>
                <a:spcPts val="0"/>
              </a:spcAft>
              <a:buSzPct val="70000"/>
              <a:defRPr sz="1500" baseline="0">
                <a:latin typeface="+mj-lt"/>
              </a:defRPr>
            </a:lvl8pPr>
            <a:lvl9pPr marL="1544861" indent="-189580">
              <a:spcBef>
                <a:spcPts val="0"/>
              </a:spcBef>
              <a:spcAft>
                <a:spcPts val="0"/>
              </a:spcAft>
              <a:buSzPct val="70000"/>
              <a:buFont typeface="Arial" pitchFamily="34" charset="0"/>
              <a:buChar char="–"/>
              <a:defRPr sz="1500">
                <a:latin typeface="+mj-lt"/>
              </a:defRPr>
            </a:lvl9pPr>
          </a:lstStyle>
          <a:p>
            <a:pPr lvl="0"/>
            <a:r>
              <a:rPr lang="en-US" dirty="0"/>
              <a:t>Heading 1</a:t>
            </a:r>
          </a:p>
        </p:txBody>
      </p:sp>
      <p:sp>
        <p:nvSpPr>
          <p:cNvPr id="6" name="Text Placeholder 4"/>
          <p:cNvSpPr>
            <a:spLocks noGrp="1"/>
          </p:cNvSpPr>
          <p:nvPr>
            <p:ph type="body" sz="quarter" idx="13" hasCustomPrompt="1"/>
          </p:nvPr>
        </p:nvSpPr>
        <p:spPr bwMode="gray">
          <a:xfrm>
            <a:off x="6364830" y="2027026"/>
            <a:ext cx="5245097" cy="230832"/>
          </a:xfrm>
          <a:noFill/>
          <a:ln>
            <a:noFill/>
          </a:ln>
        </p:spPr>
        <p:txBody>
          <a:bodyPr wrap="square" lIns="0" tIns="0" rIns="0" bIns="0" anchor="b" anchorCtr="0">
            <a:spAutoFit/>
          </a:bodyPr>
          <a:lstStyle>
            <a:lvl1pPr marL="0" indent="0">
              <a:spcBef>
                <a:spcPts val="0"/>
              </a:spcBef>
              <a:spcAft>
                <a:spcPts val="0"/>
              </a:spcAft>
              <a:buNone/>
              <a:defRPr sz="1500" b="1">
                <a:solidFill>
                  <a:schemeClr val="bg2"/>
                </a:solidFill>
                <a:latin typeface="Arial" pitchFamily="34" charset="0"/>
                <a:cs typeface="Arial" pitchFamily="34" charset="0"/>
              </a:defRPr>
            </a:lvl1pPr>
            <a:lvl2pPr>
              <a:spcBef>
                <a:spcPts val="0"/>
              </a:spcBef>
              <a:spcAft>
                <a:spcPts val="0"/>
              </a:spcAft>
              <a:defRPr sz="1500">
                <a:latin typeface="+mj-lt"/>
              </a:defRPr>
            </a:lvl2pPr>
            <a:lvl3pPr>
              <a:spcBef>
                <a:spcPts val="0"/>
              </a:spcBef>
              <a:spcAft>
                <a:spcPts val="0"/>
              </a:spcAft>
              <a:defRPr sz="1500">
                <a:latin typeface="+mj-lt"/>
              </a:defRPr>
            </a:lvl3pPr>
            <a:lvl4pPr>
              <a:spcBef>
                <a:spcPts val="0"/>
              </a:spcBef>
              <a:spcAft>
                <a:spcPts val="0"/>
              </a:spcAft>
              <a:defRPr sz="1500">
                <a:latin typeface="+mj-lt"/>
              </a:defRPr>
            </a:lvl4pPr>
            <a:lvl5pPr>
              <a:spcBef>
                <a:spcPts val="0"/>
              </a:spcBef>
              <a:spcAft>
                <a:spcPts val="0"/>
              </a:spcAft>
              <a:defRPr sz="1500">
                <a:latin typeface="+mj-lt"/>
              </a:defRPr>
            </a:lvl5pPr>
            <a:lvl6pPr marL="968074" indent="-197661">
              <a:spcBef>
                <a:spcPts val="0"/>
              </a:spcBef>
              <a:spcAft>
                <a:spcPts val="0"/>
              </a:spcAft>
              <a:buSzPct val="70000"/>
              <a:defRPr sz="1500">
                <a:latin typeface="+mj-lt"/>
              </a:defRPr>
            </a:lvl6pPr>
            <a:lvl7pPr marL="1161673" indent="-193615">
              <a:spcBef>
                <a:spcPts val="0"/>
              </a:spcBef>
              <a:spcAft>
                <a:spcPts val="0"/>
              </a:spcAft>
              <a:buSzPct val="70000"/>
              <a:buFont typeface="Arial" pitchFamily="34" charset="0"/>
              <a:buChar char="–"/>
              <a:defRPr sz="1500" baseline="0">
                <a:latin typeface="+mj-lt"/>
              </a:defRPr>
            </a:lvl7pPr>
            <a:lvl8pPr marL="1355281" indent="-193615">
              <a:spcBef>
                <a:spcPts val="0"/>
              </a:spcBef>
              <a:spcAft>
                <a:spcPts val="0"/>
              </a:spcAft>
              <a:buSzPct val="70000"/>
              <a:defRPr sz="1500" baseline="0">
                <a:latin typeface="+mj-lt"/>
              </a:defRPr>
            </a:lvl8pPr>
            <a:lvl9pPr marL="1544861" indent="-189580">
              <a:spcBef>
                <a:spcPts val="0"/>
              </a:spcBef>
              <a:spcAft>
                <a:spcPts val="0"/>
              </a:spcAft>
              <a:buSzPct val="70000"/>
              <a:buFont typeface="Arial" pitchFamily="34" charset="0"/>
              <a:buChar char="–"/>
              <a:defRPr sz="1500">
                <a:latin typeface="+mj-lt"/>
              </a:defRPr>
            </a:lvl9pPr>
          </a:lstStyle>
          <a:p>
            <a:pPr lvl="0"/>
            <a:r>
              <a:rPr lang="en-US" dirty="0"/>
              <a:t>Heading 2</a:t>
            </a:r>
          </a:p>
        </p:txBody>
      </p:sp>
      <p:cxnSp>
        <p:nvCxnSpPr>
          <p:cNvPr id="8" name="Straight Connector 7"/>
          <p:cNvCxnSpPr/>
          <p:nvPr userDrawn="1"/>
        </p:nvCxnSpPr>
        <p:spPr bwMode="gray">
          <a:xfrm>
            <a:off x="641370" y="2344743"/>
            <a:ext cx="5208871"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6364834" y="2344743"/>
            <a:ext cx="5208871"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bwMode="gray">
          <a:xfrm>
            <a:off x="641415" y="727119"/>
            <a:ext cx="10968567"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4445" rtl="0" eaLnBrk="1" fontAlgn="base" latinLnBrk="0" hangingPunct="1">
              <a:spcBef>
                <a:spcPct val="0"/>
              </a:spcBef>
              <a:spcAft>
                <a:spcPct val="0"/>
              </a:spcAft>
              <a:buNone/>
            </a:pPr>
            <a:r>
              <a:rPr lang="en-US"/>
              <a:t>Click to edit Master title style</a:t>
            </a:r>
            <a:endParaRPr lang="en-US" dirty="0"/>
          </a:p>
        </p:txBody>
      </p:sp>
      <p:sp>
        <p:nvSpPr>
          <p:cNvPr id="15" name="Text Placeholder 41"/>
          <p:cNvSpPr>
            <a:spLocks noGrp="1"/>
          </p:cNvSpPr>
          <p:nvPr>
            <p:ph type="body" sz="quarter" idx="14"/>
          </p:nvPr>
        </p:nvSpPr>
        <p:spPr bwMode="gray">
          <a:xfrm>
            <a:off x="641353" y="1270520"/>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4344399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8_Content 4">
    <p:spTree>
      <p:nvGrpSpPr>
        <p:cNvPr id="1" name=""/>
        <p:cNvGrpSpPr/>
        <p:nvPr/>
      </p:nvGrpSpPr>
      <p:grpSpPr>
        <a:xfrm>
          <a:off x="0" y="0"/>
          <a:ext cx="0" cy="0"/>
          <a:chOff x="0" y="0"/>
          <a:chExt cx="0" cy="0"/>
        </a:xfrm>
      </p:grpSpPr>
      <p:sp>
        <p:nvSpPr>
          <p:cNvPr id="15" name="Title 1"/>
          <p:cNvSpPr>
            <a:spLocks noGrp="1"/>
          </p:cNvSpPr>
          <p:nvPr>
            <p:ph type="title"/>
          </p:nvPr>
        </p:nvSpPr>
        <p:spPr bwMode="gray">
          <a:xfrm>
            <a:off x="641415" y="727119"/>
            <a:ext cx="10968567"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4445" rtl="0" eaLnBrk="1" fontAlgn="base" latinLnBrk="0" hangingPunct="1">
              <a:spcBef>
                <a:spcPct val="0"/>
              </a:spcBef>
              <a:spcAft>
                <a:spcPct val="0"/>
              </a:spcAft>
              <a:buNone/>
            </a:pPr>
            <a:r>
              <a:rPr lang="en-US"/>
              <a:t>Click to edit Master title style</a:t>
            </a:r>
            <a:endParaRPr lang="en-US" dirty="0"/>
          </a:p>
        </p:txBody>
      </p:sp>
      <p:sp>
        <p:nvSpPr>
          <p:cNvPr id="17" name="Text Placeholder 4"/>
          <p:cNvSpPr>
            <a:spLocks noGrp="1"/>
          </p:cNvSpPr>
          <p:nvPr>
            <p:ph type="body" sz="quarter" idx="10" hasCustomPrompt="1"/>
          </p:nvPr>
        </p:nvSpPr>
        <p:spPr bwMode="gray">
          <a:xfrm>
            <a:off x="641362" y="2467013"/>
            <a:ext cx="5245097" cy="1154162"/>
          </a:xfrm>
          <a:ln>
            <a:noFill/>
          </a:ln>
        </p:spPr>
        <p:txBody>
          <a:bodyPr wrap="square" lIns="0" tIns="0" rIns="0" bIns="0">
            <a:spAutoFit/>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68074" indent="-197661">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1673" indent="-193615">
              <a:spcBef>
                <a:spcPts val="0"/>
              </a:spcBef>
              <a:spcAft>
                <a:spcPts val="0"/>
              </a:spcAft>
              <a:buSzPct val="70000"/>
              <a:buFont typeface="Arial" pitchFamily="34" charset="0"/>
              <a:buChar char="–"/>
              <a:defRPr sz="1500" baseline="0">
                <a:latin typeface="+mj-lt"/>
              </a:defRPr>
            </a:lvl7pPr>
            <a:lvl8pPr marL="1355281" indent="-193615">
              <a:spcBef>
                <a:spcPts val="0"/>
              </a:spcBef>
              <a:spcAft>
                <a:spcPts val="0"/>
              </a:spcAft>
              <a:buSzPct val="70000"/>
              <a:defRPr sz="1500" baseline="0">
                <a:latin typeface="+mj-lt"/>
              </a:defRPr>
            </a:lvl8pPr>
            <a:lvl9pPr marL="1544861" indent="-189580">
              <a:spcBef>
                <a:spcPts val="0"/>
              </a:spcBef>
              <a:spcAft>
                <a:spcPts val="0"/>
              </a:spcAft>
              <a:buSzPct val="70000"/>
              <a:buFont typeface="Arial" pitchFamily="34" charset="0"/>
              <a:buChar char="–"/>
              <a:defRPr sz="1500">
                <a:latin typeface="+mj-lt"/>
              </a:defRPr>
            </a:lvl9pPr>
          </a:lstStyle>
          <a:p>
            <a:pPr marL="246051" lvl="0" indent="-246051" algn="l" defTabSz="774445"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4049" lvl="2" indent="-236634" algn="l" defTabSz="774445"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0669" lvl="3" indent="-236634" algn="l" defTabSz="774445"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2679" lvl="4" indent="-242018" algn="l" defTabSz="790580"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5443" lvl="5" indent="-242018" algn="l" defTabSz="774445"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18" name="Text Placeholder 4"/>
          <p:cNvSpPr>
            <a:spLocks noGrp="1"/>
          </p:cNvSpPr>
          <p:nvPr>
            <p:ph type="body" sz="quarter" idx="11" hasCustomPrompt="1"/>
          </p:nvPr>
        </p:nvSpPr>
        <p:spPr bwMode="gray">
          <a:xfrm>
            <a:off x="6364830" y="2467013"/>
            <a:ext cx="5245097" cy="1154162"/>
          </a:xfrm>
          <a:ln>
            <a:noFill/>
          </a:ln>
        </p:spPr>
        <p:txBody>
          <a:bodyPr wrap="square" lIns="0" tIns="0" rIns="0" bIns="0">
            <a:spAutoFit/>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68074" indent="-197661">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1673" indent="-193615">
              <a:spcBef>
                <a:spcPts val="0"/>
              </a:spcBef>
              <a:spcAft>
                <a:spcPts val="0"/>
              </a:spcAft>
              <a:buSzPct val="70000"/>
              <a:buFont typeface="Arial" pitchFamily="34" charset="0"/>
              <a:buChar char="–"/>
              <a:defRPr sz="1500" baseline="0">
                <a:latin typeface="+mj-lt"/>
              </a:defRPr>
            </a:lvl7pPr>
            <a:lvl8pPr marL="1355281" indent="-193615">
              <a:spcBef>
                <a:spcPts val="0"/>
              </a:spcBef>
              <a:spcAft>
                <a:spcPts val="0"/>
              </a:spcAft>
              <a:buSzPct val="70000"/>
              <a:defRPr sz="1500" baseline="0">
                <a:latin typeface="+mj-lt"/>
              </a:defRPr>
            </a:lvl8pPr>
            <a:lvl9pPr marL="1544861" indent="-189580">
              <a:spcBef>
                <a:spcPts val="0"/>
              </a:spcBef>
              <a:spcAft>
                <a:spcPts val="0"/>
              </a:spcAft>
              <a:buSzPct val="70000"/>
              <a:buFont typeface="Arial" pitchFamily="34" charset="0"/>
              <a:buChar char="–"/>
              <a:defRPr sz="1500">
                <a:latin typeface="+mj-lt"/>
              </a:defRPr>
            </a:lvl9pPr>
          </a:lstStyle>
          <a:p>
            <a:pPr marL="246051" lvl="0" indent="-246051" algn="l" defTabSz="774445"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4049" lvl="2" indent="-236634" algn="l" defTabSz="774445"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0669" lvl="3" indent="-236634" algn="l" defTabSz="774445"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2679" lvl="4" indent="-242018" algn="l" defTabSz="790580"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5443" lvl="5" indent="-242018" algn="l" defTabSz="774445"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31" name="Text Placeholder 4"/>
          <p:cNvSpPr>
            <a:spLocks noGrp="1"/>
          </p:cNvSpPr>
          <p:nvPr>
            <p:ph type="body" sz="quarter" idx="12" hasCustomPrompt="1"/>
          </p:nvPr>
        </p:nvSpPr>
        <p:spPr bwMode="gray">
          <a:xfrm>
            <a:off x="641362" y="2027026"/>
            <a:ext cx="5245097" cy="230832"/>
          </a:xfrm>
          <a:noFill/>
          <a:ln>
            <a:noFill/>
          </a:ln>
        </p:spPr>
        <p:txBody>
          <a:bodyPr wrap="square" lIns="0" tIns="0" rIns="0" bIns="0" anchor="b" anchorCtr="0">
            <a:spAutoFit/>
          </a:bodyPr>
          <a:lstStyle>
            <a:lvl1pPr marL="0" indent="0">
              <a:spcBef>
                <a:spcPts val="0"/>
              </a:spcBef>
              <a:spcAft>
                <a:spcPts val="0"/>
              </a:spcAft>
              <a:buNone/>
              <a:defRPr sz="1500" b="1">
                <a:solidFill>
                  <a:schemeClr val="bg2"/>
                </a:solidFill>
                <a:latin typeface="Arial" pitchFamily="34" charset="0"/>
                <a:cs typeface="Arial" pitchFamily="34" charset="0"/>
              </a:defRPr>
            </a:lvl1pPr>
            <a:lvl2pPr>
              <a:spcBef>
                <a:spcPts val="0"/>
              </a:spcBef>
              <a:spcAft>
                <a:spcPts val="0"/>
              </a:spcAft>
              <a:defRPr sz="1500">
                <a:latin typeface="+mj-lt"/>
              </a:defRPr>
            </a:lvl2pPr>
            <a:lvl3pPr>
              <a:spcBef>
                <a:spcPts val="0"/>
              </a:spcBef>
              <a:spcAft>
                <a:spcPts val="0"/>
              </a:spcAft>
              <a:defRPr sz="1500">
                <a:latin typeface="+mj-lt"/>
              </a:defRPr>
            </a:lvl3pPr>
            <a:lvl4pPr>
              <a:spcBef>
                <a:spcPts val="0"/>
              </a:spcBef>
              <a:spcAft>
                <a:spcPts val="0"/>
              </a:spcAft>
              <a:defRPr sz="1500">
                <a:latin typeface="+mj-lt"/>
              </a:defRPr>
            </a:lvl4pPr>
            <a:lvl5pPr>
              <a:spcBef>
                <a:spcPts val="0"/>
              </a:spcBef>
              <a:spcAft>
                <a:spcPts val="0"/>
              </a:spcAft>
              <a:defRPr sz="1500">
                <a:latin typeface="+mj-lt"/>
              </a:defRPr>
            </a:lvl5pPr>
            <a:lvl6pPr marL="968074" indent="-197661">
              <a:spcBef>
                <a:spcPts val="0"/>
              </a:spcBef>
              <a:spcAft>
                <a:spcPts val="0"/>
              </a:spcAft>
              <a:buSzPct val="70000"/>
              <a:defRPr sz="1500">
                <a:latin typeface="+mj-lt"/>
              </a:defRPr>
            </a:lvl6pPr>
            <a:lvl7pPr marL="1161673" indent="-193615">
              <a:spcBef>
                <a:spcPts val="0"/>
              </a:spcBef>
              <a:spcAft>
                <a:spcPts val="0"/>
              </a:spcAft>
              <a:buSzPct val="70000"/>
              <a:buFont typeface="Arial" pitchFamily="34" charset="0"/>
              <a:buChar char="–"/>
              <a:defRPr sz="1500" baseline="0">
                <a:latin typeface="+mj-lt"/>
              </a:defRPr>
            </a:lvl7pPr>
            <a:lvl8pPr marL="1355281" indent="-193615">
              <a:spcBef>
                <a:spcPts val="0"/>
              </a:spcBef>
              <a:spcAft>
                <a:spcPts val="0"/>
              </a:spcAft>
              <a:buSzPct val="70000"/>
              <a:defRPr sz="1500" baseline="0">
                <a:latin typeface="+mj-lt"/>
              </a:defRPr>
            </a:lvl8pPr>
            <a:lvl9pPr marL="1544861" indent="-189580">
              <a:spcBef>
                <a:spcPts val="0"/>
              </a:spcBef>
              <a:spcAft>
                <a:spcPts val="0"/>
              </a:spcAft>
              <a:buSzPct val="70000"/>
              <a:buFont typeface="Arial" pitchFamily="34" charset="0"/>
              <a:buChar char="–"/>
              <a:defRPr sz="1500">
                <a:latin typeface="+mj-lt"/>
              </a:defRPr>
            </a:lvl9pPr>
          </a:lstStyle>
          <a:p>
            <a:pPr lvl="0"/>
            <a:r>
              <a:rPr lang="en-US" dirty="0"/>
              <a:t>Heading 1</a:t>
            </a:r>
          </a:p>
        </p:txBody>
      </p:sp>
      <p:sp>
        <p:nvSpPr>
          <p:cNvPr id="32" name="Text Placeholder 4"/>
          <p:cNvSpPr>
            <a:spLocks noGrp="1"/>
          </p:cNvSpPr>
          <p:nvPr>
            <p:ph type="body" sz="quarter" idx="13" hasCustomPrompt="1"/>
          </p:nvPr>
        </p:nvSpPr>
        <p:spPr bwMode="gray">
          <a:xfrm>
            <a:off x="6364830" y="2027026"/>
            <a:ext cx="5245097" cy="230832"/>
          </a:xfrm>
          <a:noFill/>
          <a:ln>
            <a:noFill/>
          </a:ln>
        </p:spPr>
        <p:txBody>
          <a:bodyPr wrap="square" lIns="0" tIns="0" rIns="0" bIns="0" anchor="b" anchorCtr="0">
            <a:spAutoFit/>
          </a:bodyPr>
          <a:lstStyle>
            <a:lvl1pPr marL="0" indent="0">
              <a:spcBef>
                <a:spcPts val="0"/>
              </a:spcBef>
              <a:spcAft>
                <a:spcPts val="0"/>
              </a:spcAft>
              <a:buNone/>
              <a:tabLst/>
              <a:defRPr sz="1500" b="1">
                <a:solidFill>
                  <a:schemeClr val="bg2"/>
                </a:solidFill>
                <a:latin typeface="Arial" pitchFamily="34" charset="0"/>
                <a:cs typeface="Arial" pitchFamily="34" charset="0"/>
              </a:defRPr>
            </a:lvl1pPr>
            <a:lvl2pPr>
              <a:spcBef>
                <a:spcPts val="0"/>
              </a:spcBef>
              <a:spcAft>
                <a:spcPts val="0"/>
              </a:spcAft>
              <a:defRPr sz="1500">
                <a:latin typeface="+mj-lt"/>
              </a:defRPr>
            </a:lvl2pPr>
            <a:lvl3pPr>
              <a:spcBef>
                <a:spcPts val="0"/>
              </a:spcBef>
              <a:spcAft>
                <a:spcPts val="0"/>
              </a:spcAft>
              <a:defRPr sz="1500">
                <a:latin typeface="+mj-lt"/>
              </a:defRPr>
            </a:lvl3pPr>
            <a:lvl4pPr>
              <a:spcBef>
                <a:spcPts val="0"/>
              </a:spcBef>
              <a:spcAft>
                <a:spcPts val="0"/>
              </a:spcAft>
              <a:defRPr sz="1500">
                <a:latin typeface="+mj-lt"/>
              </a:defRPr>
            </a:lvl4pPr>
            <a:lvl5pPr>
              <a:spcBef>
                <a:spcPts val="0"/>
              </a:spcBef>
              <a:spcAft>
                <a:spcPts val="0"/>
              </a:spcAft>
              <a:defRPr sz="1500">
                <a:latin typeface="+mj-lt"/>
              </a:defRPr>
            </a:lvl5pPr>
            <a:lvl6pPr marL="968074" indent="-197661">
              <a:spcBef>
                <a:spcPts val="0"/>
              </a:spcBef>
              <a:spcAft>
                <a:spcPts val="0"/>
              </a:spcAft>
              <a:buSzPct val="70000"/>
              <a:defRPr sz="1500">
                <a:latin typeface="+mj-lt"/>
              </a:defRPr>
            </a:lvl6pPr>
            <a:lvl7pPr marL="1161673" indent="-193615">
              <a:spcBef>
                <a:spcPts val="0"/>
              </a:spcBef>
              <a:spcAft>
                <a:spcPts val="0"/>
              </a:spcAft>
              <a:buSzPct val="70000"/>
              <a:buFont typeface="Arial" pitchFamily="34" charset="0"/>
              <a:buChar char="–"/>
              <a:defRPr sz="1500" baseline="0">
                <a:latin typeface="+mj-lt"/>
              </a:defRPr>
            </a:lvl7pPr>
            <a:lvl8pPr marL="1355281" indent="-193615">
              <a:spcBef>
                <a:spcPts val="0"/>
              </a:spcBef>
              <a:spcAft>
                <a:spcPts val="0"/>
              </a:spcAft>
              <a:buSzPct val="70000"/>
              <a:defRPr sz="1500" baseline="0">
                <a:latin typeface="+mj-lt"/>
              </a:defRPr>
            </a:lvl8pPr>
            <a:lvl9pPr marL="1544861" indent="-189580">
              <a:spcBef>
                <a:spcPts val="0"/>
              </a:spcBef>
              <a:spcAft>
                <a:spcPts val="0"/>
              </a:spcAft>
              <a:buSzPct val="70000"/>
              <a:buFont typeface="Arial" pitchFamily="34" charset="0"/>
              <a:buChar char="–"/>
              <a:defRPr sz="1500">
                <a:latin typeface="+mj-lt"/>
              </a:defRPr>
            </a:lvl9pPr>
          </a:lstStyle>
          <a:p>
            <a:pPr lvl="0"/>
            <a:r>
              <a:rPr lang="en-US" dirty="0"/>
              <a:t>Heading 2</a:t>
            </a:r>
          </a:p>
        </p:txBody>
      </p:sp>
      <p:cxnSp>
        <p:nvCxnSpPr>
          <p:cNvPr id="33" name="Straight Connector 32"/>
          <p:cNvCxnSpPr/>
          <p:nvPr userDrawn="1"/>
        </p:nvCxnSpPr>
        <p:spPr bwMode="gray">
          <a:xfrm>
            <a:off x="641370" y="2344743"/>
            <a:ext cx="5208871"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6364834" y="2344743"/>
            <a:ext cx="5208871"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4"/>
          <p:cNvSpPr>
            <a:spLocks noGrp="1"/>
          </p:cNvSpPr>
          <p:nvPr>
            <p:ph type="body" sz="quarter" idx="15" hasCustomPrompt="1"/>
          </p:nvPr>
        </p:nvSpPr>
        <p:spPr bwMode="gray">
          <a:xfrm>
            <a:off x="641362" y="4703335"/>
            <a:ext cx="5245097" cy="1154162"/>
          </a:xfrm>
          <a:ln>
            <a:noFill/>
          </a:ln>
        </p:spPr>
        <p:txBody>
          <a:bodyPr wrap="square" lIns="0" tIns="0" rIns="0" bIns="0">
            <a:spAutoFit/>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68074" indent="-197661">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1673" indent="-193615">
              <a:spcBef>
                <a:spcPts val="0"/>
              </a:spcBef>
              <a:spcAft>
                <a:spcPts val="0"/>
              </a:spcAft>
              <a:buSzPct val="70000"/>
              <a:buFont typeface="Arial" pitchFamily="34" charset="0"/>
              <a:buChar char="–"/>
              <a:defRPr sz="1500" baseline="0">
                <a:latin typeface="+mj-lt"/>
              </a:defRPr>
            </a:lvl7pPr>
            <a:lvl8pPr marL="1355281" indent="-193615">
              <a:spcBef>
                <a:spcPts val="0"/>
              </a:spcBef>
              <a:spcAft>
                <a:spcPts val="0"/>
              </a:spcAft>
              <a:buSzPct val="70000"/>
              <a:defRPr sz="1500" baseline="0">
                <a:latin typeface="+mj-lt"/>
              </a:defRPr>
            </a:lvl8pPr>
            <a:lvl9pPr marL="1544861" indent="-189580">
              <a:spcBef>
                <a:spcPts val="0"/>
              </a:spcBef>
              <a:spcAft>
                <a:spcPts val="0"/>
              </a:spcAft>
              <a:buSzPct val="70000"/>
              <a:buFont typeface="Arial" pitchFamily="34" charset="0"/>
              <a:buChar char="–"/>
              <a:defRPr sz="1500">
                <a:latin typeface="+mj-lt"/>
              </a:defRPr>
            </a:lvl9pPr>
          </a:lstStyle>
          <a:p>
            <a:pPr marL="246051" lvl="0" indent="-246051" algn="l" defTabSz="774445"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4049" lvl="2" indent="-236634" algn="l" defTabSz="774445"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0669" lvl="3" indent="-236634" algn="l" defTabSz="774445"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2679" lvl="4" indent="-242018" algn="l" defTabSz="790580"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5443" lvl="5" indent="-242018" algn="l" defTabSz="774445"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36" name="Text Placeholder 4"/>
          <p:cNvSpPr>
            <a:spLocks noGrp="1"/>
          </p:cNvSpPr>
          <p:nvPr>
            <p:ph type="body" sz="quarter" idx="16" hasCustomPrompt="1"/>
          </p:nvPr>
        </p:nvSpPr>
        <p:spPr bwMode="gray">
          <a:xfrm>
            <a:off x="6364830" y="4703335"/>
            <a:ext cx="5245097" cy="1154162"/>
          </a:xfrm>
          <a:ln>
            <a:noFill/>
          </a:ln>
        </p:spPr>
        <p:txBody>
          <a:bodyPr wrap="square" lIns="0" tIns="0" rIns="0" bIns="0">
            <a:spAutoFit/>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68074" indent="-197661">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1673" indent="-193615">
              <a:spcBef>
                <a:spcPts val="0"/>
              </a:spcBef>
              <a:spcAft>
                <a:spcPts val="0"/>
              </a:spcAft>
              <a:buSzPct val="70000"/>
              <a:buFont typeface="Arial" pitchFamily="34" charset="0"/>
              <a:buChar char="–"/>
              <a:defRPr sz="1500" baseline="0">
                <a:latin typeface="+mj-lt"/>
              </a:defRPr>
            </a:lvl7pPr>
            <a:lvl8pPr marL="1355281" indent="-193615">
              <a:spcBef>
                <a:spcPts val="0"/>
              </a:spcBef>
              <a:spcAft>
                <a:spcPts val="0"/>
              </a:spcAft>
              <a:buSzPct val="70000"/>
              <a:defRPr sz="1500" baseline="0">
                <a:latin typeface="+mj-lt"/>
              </a:defRPr>
            </a:lvl8pPr>
            <a:lvl9pPr marL="1544861" indent="-189580">
              <a:spcBef>
                <a:spcPts val="0"/>
              </a:spcBef>
              <a:spcAft>
                <a:spcPts val="0"/>
              </a:spcAft>
              <a:buSzPct val="70000"/>
              <a:buFont typeface="Arial" pitchFamily="34" charset="0"/>
              <a:buChar char="–"/>
              <a:defRPr sz="1500">
                <a:latin typeface="+mj-lt"/>
              </a:defRPr>
            </a:lvl9pPr>
          </a:lstStyle>
          <a:p>
            <a:pPr marL="246051" lvl="0" indent="-246051" algn="l" defTabSz="774445"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4049" lvl="2" indent="-236634" algn="l" defTabSz="774445"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0669" lvl="3" indent="-236634" algn="l" defTabSz="774445"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2679" lvl="4" indent="-242018" algn="l" defTabSz="790580"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5443" lvl="5" indent="-242018" algn="l" defTabSz="774445"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37" name="Text Placeholder 4"/>
          <p:cNvSpPr>
            <a:spLocks noGrp="1"/>
          </p:cNvSpPr>
          <p:nvPr>
            <p:ph type="body" sz="quarter" idx="17" hasCustomPrompt="1"/>
          </p:nvPr>
        </p:nvSpPr>
        <p:spPr bwMode="gray">
          <a:xfrm>
            <a:off x="641362" y="4263347"/>
            <a:ext cx="5245097" cy="230832"/>
          </a:xfrm>
          <a:noFill/>
          <a:ln>
            <a:noFill/>
          </a:ln>
        </p:spPr>
        <p:txBody>
          <a:bodyPr wrap="square" lIns="0" tIns="0" rIns="0" bIns="0" anchor="b" anchorCtr="0">
            <a:spAutoFit/>
          </a:bodyPr>
          <a:lstStyle>
            <a:lvl1pPr>
              <a:spcBef>
                <a:spcPts val="0"/>
              </a:spcBef>
              <a:spcAft>
                <a:spcPts val="0"/>
              </a:spcAft>
              <a:buNone/>
              <a:defRPr lang="en-US" sz="1500" b="1" kern="1200" baseline="0" dirty="0" smtClean="0">
                <a:solidFill>
                  <a:schemeClr val="bg2"/>
                </a:solidFill>
                <a:latin typeface="Arial" pitchFamily="34" charset="0"/>
                <a:ea typeface="+mn-ea"/>
                <a:cs typeface="Arial" pitchFamily="34" charset="0"/>
              </a:defRPr>
            </a:lvl1pPr>
            <a:lvl2pPr>
              <a:spcBef>
                <a:spcPts val="0"/>
              </a:spcBef>
              <a:spcAft>
                <a:spcPts val="0"/>
              </a:spcAft>
              <a:defRPr sz="1500">
                <a:latin typeface="+mj-lt"/>
              </a:defRPr>
            </a:lvl2pPr>
            <a:lvl3pPr>
              <a:spcBef>
                <a:spcPts val="0"/>
              </a:spcBef>
              <a:spcAft>
                <a:spcPts val="0"/>
              </a:spcAft>
              <a:defRPr sz="1500">
                <a:latin typeface="+mj-lt"/>
              </a:defRPr>
            </a:lvl3pPr>
            <a:lvl4pPr>
              <a:spcBef>
                <a:spcPts val="0"/>
              </a:spcBef>
              <a:spcAft>
                <a:spcPts val="0"/>
              </a:spcAft>
              <a:defRPr sz="1500">
                <a:latin typeface="+mj-lt"/>
              </a:defRPr>
            </a:lvl4pPr>
            <a:lvl5pPr>
              <a:spcBef>
                <a:spcPts val="0"/>
              </a:spcBef>
              <a:spcAft>
                <a:spcPts val="0"/>
              </a:spcAft>
              <a:defRPr sz="1500">
                <a:latin typeface="+mj-lt"/>
              </a:defRPr>
            </a:lvl5pPr>
            <a:lvl6pPr marL="968074" indent="-197661">
              <a:spcBef>
                <a:spcPts val="0"/>
              </a:spcBef>
              <a:spcAft>
                <a:spcPts val="0"/>
              </a:spcAft>
              <a:buSzPct val="70000"/>
              <a:defRPr sz="1500">
                <a:latin typeface="+mj-lt"/>
              </a:defRPr>
            </a:lvl6pPr>
            <a:lvl7pPr marL="1161673" indent="-193615">
              <a:spcBef>
                <a:spcPts val="0"/>
              </a:spcBef>
              <a:spcAft>
                <a:spcPts val="0"/>
              </a:spcAft>
              <a:buSzPct val="70000"/>
              <a:buFont typeface="Arial" pitchFamily="34" charset="0"/>
              <a:buChar char="–"/>
              <a:defRPr sz="1500" baseline="0">
                <a:latin typeface="+mj-lt"/>
              </a:defRPr>
            </a:lvl7pPr>
            <a:lvl8pPr marL="1355281" indent="-193615">
              <a:spcBef>
                <a:spcPts val="0"/>
              </a:spcBef>
              <a:spcAft>
                <a:spcPts val="0"/>
              </a:spcAft>
              <a:buSzPct val="70000"/>
              <a:defRPr sz="1500" baseline="0">
                <a:latin typeface="+mj-lt"/>
              </a:defRPr>
            </a:lvl8pPr>
            <a:lvl9pPr marL="1544861" indent="-189580">
              <a:spcBef>
                <a:spcPts val="0"/>
              </a:spcBef>
              <a:spcAft>
                <a:spcPts val="0"/>
              </a:spcAft>
              <a:buSzPct val="70000"/>
              <a:buFont typeface="Arial" pitchFamily="34" charset="0"/>
              <a:buChar char="–"/>
              <a:defRPr sz="1500">
                <a:latin typeface="+mj-lt"/>
              </a:defRPr>
            </a:lvl9pPr>
          </a:lstStyle>
          <a:p>
            <a:pPr marL="0" lvl="0" indent="0" algn="l" defTabSz="774445" rtl="0" eaLnBrk="1" fontAlgn="base" latinLnBrk="0" hangingPunct="1">
              <a:spcBef>
                <a:spcPts val="0"/>
              </a:spcBef>
              <a:spcAft>
                <a:spcPts val="0"/>
              </a:spcAft>
              <a:buClr>
                <a:schemeClr val="bg2"/>
              </a:buClr>
              <a:tabLst/>
            </a:pPr>
            <a:r>
              <a:rPr lang="en-US" dirty="0"/>
              <a:t>Heading 3</a:t>
            </a:r>
          </a:p>
        </p:txBody>
      </p:sp>
      <p:sp>
        <p:nvSpPr>
          <p:cNvPr id="38" name="Text Placeholder 4"/>
          <p:cNvSpPr>
            <a:spLocks noGrp="1"/>
          </p:cNvSpPr>
          <p:nvPr>
            <p:ph type="body" sz="quarter" idx="18" hasCustomPrompt="1"/>
          </p:nvPr>
        </p:nvSpPr>
        <p:spPr bwMode="gray">
          <a:xfrm>
            <a:off x="6364830" y="4263347"/>
            <a:ext cx="5245097" cy="230832"/>
          </a:xfrm>
          <a:noFill/>
          <a:ln>
            <a:noFill/>
          </a:ln>
        </p:spPr>
        <p:txBody>
          <a:bodyPr wrap="square" lIns="0" tIns="0" rIns="0" bIns="0" anchor="b" anchorCtr="0">
            <a:spAutoFit/>
          </a:bodyPr>
          <a:lstStyle>
            <a:lvl1pPr>
              <a:spcBef>
                <a:spcPts val="0"/>
              </a:spcBef>
              <a:spcAft>
                <a:spcPts val="0"/>
              </a:spcAft>
              <a:buNone/>
              <a:defRPr lang="en-US" sz="1500" b="1" kern="1200" baseline="0" dirty="0" smtClean="0">
                <a:solidFill>
                  <a:schemeClr val="bg2"/>
                </a:solidFill>
                <a:latin typeface="Arial" pitchFamily="34" charset="0"/>
                <a:ea typeface="+mn-ea"/>
                <a:cs typeface="Arial" pitchFamily="34" charset="0"/>
              </a:defRPr>
            </a:lvl1pPr>
            <a:lvl2pPr>
              <a:spcBef>
                <a:spcPts val="0"/>
              </a:spcBef>
              <a:spcAft>
                <a:spcPts val="0"/>
              </a:spcAft>
              <a:defRPr sz="1500">
                <a:latin typeface="+mj-lt"/>
              </a:defRPr>
            </a:lvl2pPr>
            <a:lvl3pPr>
              <a:spcBef>
                <a:spcPts val="0"/>
              </a:spcBef>
              <a:spcAft>
                <a:spcPts val="0"/>
              </a:spcAft>
              <a:defRPr sz="1500">
                <a:latin typeface="+mj-lt"/>
              </a:defRPr>
            </a:lvl3pPr>
            <a:lvl4pPr>
              <a:spcBef>
                <a:spcPts val="0"/>
              </a:spcBef>
              <a:spcAft>
                <a:spcPts val="0"/>
              </a:spcAft>
              <a:defRPr sz="1500">
                <a:latin typeface="+mj-lt"/>
              </a:defRPr>
            </a:lvl4pPr>
            <a:lvl5pPr>
              <a:spcBef>
                <a:spcPts val="0"/>
              </a:spcBef>
              <a:spcAft>
                <a:spcPts val="0"/>
              </a:spcAft>
              <a:defRPr sz="1500">
                <a:latin typeface="+mj-lt"/>
              </a:defRPr>
            </a:lvl5pPr>
            <a:lvl6pPr marL="968074" indent="-197661">
              <a:spcBef>
                <a:spcPts val="0"/>
              </a:spcBef>
              <a:spcAft>
                <a:spcPts val="0"/>
              </a:spcAft>
              <a:buSzPct val="70000"/>
              <a:defRPr sz="1500">
                <a:latin typeface="+mj-lt"/>
              </a:defRPr>
            </a:lvl6pPr>
            <a:lvl7pPr marL="1161673" indent="-193615">
              <a:spcBef>
                <a:spcPts val="0"/>
              </a:spcBef>
              <a:spcAft>
                <a:spcPts val="0"/>
              </a:spcAft>
              <a:buSzPct val="70000"/>
              <a:buFont typeface="Arial" pitchFamily="34" charset="0"/>
              <a:buChar char="–"/>
              <a:defRPr sz="1500" baseline="0">
                <a:latin typeface="+mj-lt"/>
              </a:defRPr>
            </a:lvl7pPr>
            <a:lvl8pPr marL="1355281" indent="-193615">
              <a:spcBef>
                <a:spcPts val="0"/>
              </a:spcBef>
              <a:spcAft>
                <a:spcPts val="0"/>
              </a:spcAft>
              <a:buSzPct val="70000"/>
              <a:defRPr sz="1500" baseline="0">
                <a:latin typeface="+mj-lt"/>
              </a:defRPr>
            </a:lvl8pPr>
            <a:lvl9pPr marL="1544861" indent="-189580">
              <a:spcBef>
                <a:spcPts val="0"/>
              </a:spcBef>
              <a:spcAft>
                <a:spcPts val="0"/>
              </a:spcAft>
              <a:buSzPct val="70000"/>
              <a:buFont typeface="Arial" pitchFamily="34" charset="0"/>
              <a:buChar char="–"/>
              <a:defRPr sz="1500">
                <a:latin typeface="+mj-lt"/>
              </a:defRPr>
            </a:lvl9pPr>
          </a:lstStyle>
          <a:p>
            <a:pPr marL="0" lvl="0" indent="0" algn="l" defTabSz="774445" rtl="0" eaLnBrk="1" fontAlgn="base" latinLnBrk="0" hangingPunct="1">
              <a:spcBef>
                <a:spcPts val="0"/>
              </a:spcBef>
              <a:spcAft>
                <a:spcPts val="0"/>
              </a:spcAft>
              <a:buClr>
                <a:schemeClr val="bg2"/>
              </a:buClr>
              <a:tabLst/>
            </a:pPr>
            <a:r>
              <a:rPr lang="en-US" dirty="0"/>
              <a:t>Heading 4</a:t>
            </a:r>
          </a:p>
        </p:txBody>
      </p:sp>
      <p:cxnSp>
        <p:nvCxnSpPr>
          <p:cNvPr id="39" name="Straight Connector 38"/>
          <p:cNvCxnSpPr/>
          <p:nvPr userDrawn="1"/>
        </p:nvCxnSpPr>
        <p:spPr bwMode="gray">
          <a:xfrm>
            <a:off x="641370" y="4581067"/>
            <a:ext cx="5208871"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6364834" y="4581067"/>
            <a:ext cx="5208871"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Text Placeholder 41"/>
          <p:cNvSpPr>
            <a:spLocks noGrp="1"/>
          </p:cNvSpPr>
          <p:nvPr>
            <p:ph type="body" sz="quarter" idx="19"/>
          </p:nvPr>
        </p:nvSpPr>
        <p:spPr bwMode="gray">
          <a:xfrm>
            <a:off x="641353" y="1270520"/>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686370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9_Content 4">
    <p:spTree>
      <p:nvGrpSpPr>
        <p:cNvPr id="1" name=""/>
        <p:cNvGrpSpPr/>
        <p:nvPr/>
      </p:nvGrpSpPr>
      <p:grpSpPr>
        <a:xfrm>
          <a:off x="0" y="0"/>
          <a:ext cx="0" cy="0"/>
          <a:chOff x="0" y="0"/>
          <a:chExt cx="0" cy="0"/>
        </a:xfrm>
      </p:grpSpPr>
      <p:sp>
        <p:nvSpPr>
          <p:cNvPr id="19" name="Text Placeholder 4"/>
          <p:cNvSpPr>
            <a:spLocks noGrp="1"/>
          </p:cNvSpPr>
          <p:nvPr>
            <p:ph type="body" sz="quarter" idx="18" hasCustomPrompt="1"/>
          </p:nvPr>
        </p:nvSpPr>
        <p:spPr bwMode="gray">
          <a:xfrm>
            <a:off x="3251204" y="1971675"/>
            <a:ext cx="2724152" cy="1066702"/>
          </a:xfrm>
          <a:ln>
            <a:noFill/>
          </a:ln>
        </p:spPr>
        <p:txBody>
          <a:bodyPr wrap="square" lIns="0" tIns="0" rIns="0" bIns="0">
            <a:spAutoFit/>
          </a:bodyPr>
          <a:lstStyle>
            <a:lvl1pPr marL="0" marR="0" indent="0" algn="l" defTabSz="774445" rtl="0" eaLnBrk="1" fontAlgn="base" latinLnBrk="0" hangingPunct="1">
              <a:lnSpc>
                <a:spcPct val="100000"/>
              </a:lnSpc>
              <a:spcBef>
                <a:spcPts val="0"/>
              </a:spcBef>
              <a:spcAft>
                <a:spcPts val="0"/>
              </a:spcAft>
              <a:buClr>
                <a:schemeClr val="tx2"/>
              </a:buClr>
              <a:buSzTx/>
              <a:buFont typeface="Arial" pitchFamily="34" charset="0"/>
              <a:buNone/>
              <a:tabLst/>
              <a:defRPr lang="en-US" sz="15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358">
                <a:latin typeface="Arial" pitchFamily="34" charset="0"/>
                <a:cs typeface="Arial" pitchFamily="34" charset="0"/>
              </a:defRPr>
            </a:lvl2pPr>
            <a:lvl3pPr>
              <a:spcBef>
                <a:spcPts val="0"/>
              </a:spcBef>
              <a:spcAft>
                <a:spcPts val="0"/>
              </a:spcAft>
              <a:defRPr sz="1358">
                <a:latin typeface="Arial" pitchFamily="34" charset="0"/>
                <a:cs typeface="Arial" pitchFamily="34" charset="0"/>
              </a:defRPr>
            </a:lvl3pPr>
            <a:lvl4pPr>
              <a:spcBef>
                <a:spcPts val="0"/>
              </a:spcBef>
              <a:spcAft>
                <a:spcPts val="0"/>
              </a:spcAft>
              <a:defRPr sz="1358">
                <a:latin typeface="Arial" pitchFamily="34" charset="0"/>
                <a:cs typeface="Arial" pitchFamily="34" charset="0"/>
              </a:defRPr>
            </a:lvl4pPr>
            <a:lvl5pPr>
              <a:spcBef>
                <a:spcPts val="0"/>
              </a:spcBef>
              <a:spcAft>
                <a:spcPts val="0"/>
              </a:spcAft>
              <a:defRPr sz="1358">
                <a:latin typeface="Arial" pitchFamily="34" charset="0"/>
                <a:cs typeface="Arial" pitchFamily="34" charset="0"/>
              </a:defRPr>
            </a:lvl5pPr>
            <a:lvl6pPr marL="968074" indent="-197661">
              <a:spcBef>
                <a:spcPts val="0"/>
              </a:spcBef>
              <a:spcAft>
                <a:spcPts val="0"/>
              </a:spcAft>
              <a:buSzPct val="70000"/>
              <a:defRPr sz="1500">
                <a:latin typeface="+mj-lt"/>
              </a:defRPr>
            </a:lvl6pPr>
            <a:lvl7pPr marL="1161673" indent="-193615">
              <a:spcBef>
                <a:spcPts val="0"/>
              </a:spcBef>
              <a:spcAft>
                <a:spcPts val="0"/>
              </a:spcAft>
              <a:buSzPct val="70000"/>
              <a:buFont typeface="Arial" pitchFamily="34" charset="0"/>
              <a:buChar char="–"/>
              <a:defRPr sz="1500" baseline="0">
                <a:latin typeface="+mj-lt"/>
              </a:defRPr>
            </a:lvl7pPr>
            <a:lvl8pPr marL="1355281" indent="-193615">
              <a:spcBef>
                <a:spcPts val="0"/>
              </a:spcBef>
              <a:spcAft>
                <a:spcPts val="0"/>
              </a:spcAft>
              <a:buSzPct val="70000"/>
              <a:defRPr sz="1500" baseline="0">
                <a:latin typeface="+mj-lt"/>
              </a:defRPr>
            </a:lvl8pPr>
            <a:lvl9pPr marL="1544861" indent="-189580">
              <a:spcBef>
                <a:spcPts val="0"/>
              </a:spcBef>
              <a:spcAft>
                <a:spcPts val="0"/>
              </a:spcAft>
              <a:buSzPct val="70000"/>
              <a:buFont typeface="Arial" pitchFamily="34" charset="0"/>
              <a:buChar char="–"/>
              <a:defRPr sz="1500">
                <a:latin typeface="+mj-lt"/>
              </a:defRPr>
            </a:lvl9pPr>
          </a:lstStyle>
          <a:p>
            <a:pPr marL="0" marR="0" lvl="0" indent="0" algn="l" defTabSz="774445"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a:t>Heading 1</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6" name="Picture Placeholder 22"/>
          <p:cNvSpPr>
            <a:spLocks noGrp="1"/>
          </p:cNvSpPr>
          <p:nvPr>
            <p:ph type="pic" sz="quarter" idx="13"/>
          </p:nvPr>
        </p:nvSpPr>
        <p:spPr bwMode="gray">
          <a:xfrm>
            <a:off x="641359" y="1971683"/>
            <a:ext cx="2305047" cy="1892299"/>
          </a:xfrm>
        </p:spPr>
        <p:txBody>
          <a:bodyPr rtlCol="0">
            <a:normAutofit/>
          </a:bodyPr>
          <a:lstStyle>
            <a:lvl1pPr>
              <a:buNone/>
              <a:defRPr>
                <a:latin typeface="Arial" pitchFamily="34" charset="0"/>
                <a:cs typeface="Arial" pitchFamily="34" charset="0"/>
              </a:defRPr>
            </a:lvl1pPr>
          </a:lstStyle>
          <a:p>
            <a:pPr lvl="0"/>
            <a:r>
              <a:rPr lang="en-US" noProof="0" dirty="0"/>
              <a:t>Click icon to add picture</a:t>
            </a:r>
          </a:p>
        </p:txBody>
      </p:sp>
      <p:sp>
        <p:nvSpPr>
          <p:cNvPr id="20" name="Title 1"/>
          <p:cNvSpPr>
            <a:spLocks noGrp="1"/>
          </p:cNvSpPr>
          <p:nvPr>
            <p:ph type="title"/>
          </p:nvPr>
        </p:nvSpPr>
        <p:spPr bwMode="gray">
          <a:xfrm>
            <a:off x="641415" y="727119"/>
            <a:ext cx="10968567"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4445" rtl="0" eaLnBrk="1" fontAlgn="base" latinLnBrk="0" hangingPunct="1">
              <a:spcBef>
                <a:spcPct val="0"/>
              </a:spcBef>
              <a:spcAft>
                <a:spcPct val="0"/>
              </a:spcAft>
              <a:buNone/>
            </a:pPr>
            <a:r>
              <a:rPr lang="en-US"/>
              <a:t>Click to edit Master title style</a:t>
            </a:r>
            <a:endParaRPr lang="en-US" dirty="0"/>
          </a:p>
        </p:txBody>
      </p:sp>
      <p:sp>
        <p:nvSpPr>
          <p:cNvPr id="42" name="Text Placeholder 4"/>
          <p:cNvSpPr>
            <a:spLocks noGrp="1"/>
          </p:cNvSpPr>
          <p:nvPr>
            <p:ph type="body" sz="quarter" idx="19" hasCustomPrompt="1"/>
          </p:nvPr>
        </p:nvSpPr>
        <p:spPr bwMode="gray">
          <a:xfrm>
            <a:off x="8892119" y="1971675"/>
            <a:ext cx="2724152" cy="1066702"/>
          </a:xfrm>
          <a:ln>
            <a:noFill/>
          </a:ln>
        </p:spPr>
        <p:txBody>
          <a:bodyPr wrap="square" lIns="0" tIns="0" rIns="0" bIns="0">
            <a:spAutoFit/>
          </a:bodyPr>
          <a:lstStyle>
            <a:lvl1pPr marL="0" marR="0" indent="0" algn="l" defTabSz="774445" rtl="0" eaLnBrk="1" fontAlgn="base" latinLnBrk="0" hangingPunct="1">
              <a:lnSpc>
                <a:spcPct val="100000"/>
              </a:lnSpc>
              <a:spcBef>
                <a:spcPts val="0"/>
              </a:spcBef>
              <a:spcAft>
                <a:spcPts val="0"/>
              </a:spcAft>
              <a:buClr>
                <a:schemeClr val="tx2"/>
              </a:buClr>
              <a:buSzTx/>
              <a:buFont typeface="Arial" pitchFamily="34" charset="0"/>
              <a:buNone/>
              <a:tabLst/>
              <a:defRPr lang="en-US" sz="15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358" b="0" kern="1200" baseline="0" dirty="0" smtClean="0">
                <a:solidFill>
                  <a:schemeClr val="tx1"/>
                </a:solidFill>
                <a:latin typeface="Arial" pitchFamily="34" charset="0"/>
                <a:ea typeface="+mn-ea"/>
                <a:cs typeface="Arial" pitchFamily="34" charset="0"/>
              </a:defRPr>
            </a:lvl2pPr>
            <a:lvl3pPr>
              <a:spcBef>
                <a:spcPts val="0"/>
              </a:spcBef>
              <a:spcAft>
                <a:spcPts val="0"/>
              </a:spcAft>
              <a:defRPr sz="1358">
                <a:latin typeface="Arial" pitchFamily="34" charset="0"/>
                <a:cs typeface="Arial" pitchFamily="34" charset="0"/>
              </a:defRPr>
            </a:lvl3pPr>
            <a:lvl4pPr>
              <a:spcBef>
                <a:spcPts val="0"/>
              </a:spcBef>
              <a:spcAft>
                <a:spcPts val="0"/>
              </a:spcAft>
              <a:defRPr sz="1358">
                <a:latin typeface="Arial" pitchFamily="34" charset="0"/>
                <a:cs typeface="Arial" pitchFamily="34" charset="0"/>
              </a:defRPr>
            </a:lvl4pPr>
            <a:lvl5pPr>
              <a:spcBef>
                <a:spcPts val="0"/>
              </a:spcBef>
              <a:spcAft>
                <a:spcPts val="0"/>
              </a:spcAft>
              <a:defRPr sz="1358">
                <a:latin typeface="Arial" pitchFamily="34" charset="0"/>
                <a:cs typeface="Arial" pitchFamily="34" charset="0"/>
              </a:defRPr>
            </a:lvl5pPr>
            <a:lvl6pPr marL="968074" indent="-197661">
              <a:spcBef>
                <a:spcPts val="0"/>
              </a:spcBef>
              <a:spcAft>
                <a:spcPts val="0"/>
              </a:spcAft>
              <a:buSzPct val="70000"/>
              <a:defRPr sz="1500">
                <a:latin typeface="+mj-lt"/>
              </a:defRPr>
            </a:lvl6pPr>
            <a:lvl7pPr marL="1161673" indent="-193615">
              <a:spcBef>
                <a:spcPts val="0"/>
              </a:spcBef>
              <a:spcAft>
                <a:spcPts val="0"/>
              </a:spcAft>
              <a:buSzPct val="70000"/>
              <a:buFont typeface="Arial" pitchFamily="34" charset="0"/>
              <a:buChar char="–"/>
              <a:defRPr sz="1500" baseline="0">
                <a:latin typeface="+mj-lt"/>
              </a:defRPr>
            </a:lvl7pPr>
            <a:lvl8pPr marL="1355281" indent="-193615">
              <a:spcBef>
                <a:spcPts val="0"/>
              </a:spcBef>
              <a:spcAft>
                <a:spcPts val="0"/>
              </a:spcAft>
              <a:buSzPct val="70000"/>
              <a:defRPr sz="1500" baseline="0">
                <a:latin typeface="+mj-lt"/>
              </a:defRPr>
            </a:lvl8pPr>
            <a:lvl9pPr marL="1544861" indent="-189580">
              <a:spcBef>
                <a:spcPts val="0"/>
              </a:spcBef>
              <a:spcAft>
                <a:spcPts val="0"/>
              </a:spcAft>
              <a:buSzPct val="70000"/>
              <a:buFont typeface="Arial" pitchFamily="34" charset="0"/>
              <a:buChar char="–"/>
              <a:defRPr sz="1500">
                <a:latin typeface="+mj-lt"/>
              </a:defRPr>
            </a:lvl9pPr>
          </a:lstStyle>
          <a:p>
            <a:pPr marL="0" marR="0" lvl="0" indent="0" algn="l" defTabSz="774445"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a:t>Heading 2</a:t>
            </a:r>
          </a:p>
          <a:p>
            <a:pPr marL="242018" lvl="1" indent="-242018" algn="l" defTabSz="774445" rtl="0" eaLnBrk="1" fontAlgn="base" latinLnBrk="0" hangingPunct="1">
              <a:spcBef>
                <a:spcPts val="0"/>
              </a:spcBef>
              <a:spcAft>
                <a:spcPts val="0"/>
              </a:spcAft>
              <a:buClr>
                <a:schemeClr val="bg2"/>
              </a:buClr>
              <a:buSzPct val="120000"/>
              <a:buFont typeface="Wingdings" pitchFamily="2" charset="2"/>
              <a:buChar char="§"/>
            </a:pPr>
            <a:r>
              <a:rPr lang="en-US" dirty="0"/>
              <a:t>First level</a:t>
            </a:r>
          </a:p>
          <a:p>
            <a:pPr lvl="2"/>
            <a:r>
              <a:rPr lang="en-US" dirty="0"/>
              <a:t>Second level</a:t>
            </a:r>
          </a:p>
          <a:p>
            <a:pPr lvl="3"/>
            <a:r>
              <a:rPr lang="en-US" dirty="0"/>
              <a:t>Third level</a:t>
            </a:r>
          </a:p>
          <a:p>
            <a:pPr lvl="4"/>
            <a:r>
              <a:rPr lang="en-US" dirty="0"/>
              <a:t>Fourth level</a:t>
            </a:r>
          </a:p>
        </p:txBody>
      </p:sp>
      <p:sp>
        <p:nvSpPr>
          <p:cNvPr id="43" name="Picture Placeholder 22"/>
          <p:cNvSpPr>
            <a:spLocks noGrp="1"/>
          </p:cNvSpPr>
          <p:nvPr>
            <p:ph type="pic" sz="quarter" idx="20"/>
          </p:nvPr>
        </p:nvSpPr>
        <p:spPr bwMode="gray">
          <a:xfrm>
            <a:off x="6282275" y="1971683"/>
            <a:ext cx="2305047" cy="1892299"/>
          </a:xfrm>
        </p:spPr>
        <p:txBody>
          <a:bodyPr rtlCol="0">
            <a:normAutofit/>
          </a:bodyPr>
          <a:lstStyle>
            <a:lvl1pPr>
              <a:buNone/>
              <a:defRPr>
                <a:latin typeface="Arial" pitchFamily="34" charset="0"/>
                <a:cs typeface="Arial" pitchFamily="34" charset="0"/>
              </a:defRPr>
            </a:lvl1pPr>
          </a:lstStyle>
          <a:p>
            <a:pPr lvl="0"/>
            <a:r>
              <a:rPr lang="en-US" noProof="0" dirty="0"/>
              <a:t>Click icon to add picture</a:t>
            </a:r>
          </a:p>
        </p:txBody>
      </p:sp>
      <p:sp>
        <p:nvSpPr>
          <p:cNvPr id="45" name="Text Placeholder 4"/>
          <p:cNvSpPr>
            <a:spLocks noGrp="1"/>
          </p:cNvSpPr>
          <p:nvPr>
            <p:ph type="body" sz="quarter" idx="21" hasCustomPrompt="1"/>
          </p:nvPr>
        </p:nvSpPr>
        <p:spPr bwMode="gray">
          <a:xfrm>
            <a:off x="3251204" y="4241815"/>
            <a:ext cx="2724152" cy="1066702"/>
          </a:xfrm>
          <a:ln>
            <a:noFill/>
          </a:ln>
        </p:spPr>
        <p:txBody>
          <a:bodyPr wrap="square" lIns="0" tIns="0" rIns="0" bIns="0">
            <a:spAutoFit/>
          </a:bodyPr>
          <a:lstStyle>
            <a:lvl1pPr marL="0" marR="0" indent="0" algn="l" defTabSz="774445" rtl="0" eaLnBrk="1" fontAlgn="base" latinLnBrk="0" hangingPunct="1">
              <a:lnSpc>
                <a:spcPct val="100000"/>
              </a:lnSpc>
              <a:spcBef>
                <a:spcPts val="0"/>
              </a:spcBef>
              <a:spcAft>
                <a:spcPts val="0"/>
              </a:spcAft>
              <a:buClr>
                <a:schemeClr val="tx2"/>
              </a:buClr>
              <a:buSzTx/>
              <a:buFont typeface="Arial" pitchFamily="34" charset="0"/>
              <a:buNone/>
              <a:tabLst/>
              <a:defRPr lang="en-US" sz="15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358" b="0" kern="1200" baseline="0" dirty="0" smtClean="0">
                <a:solidFill>
                  <a:schemeClr val="tx1"/>
                </a:solidFill>
                <a:latin typeface="Arial" pitchFamily="34" charset="0"/>
                <a:ea typeface="+mn-ea"/>
                <a:cs typeface="Arial" pitchFamily="34" charset="0"/>
              </a:defRPr>
            </a:lvl2pPr>
            <a:lvl3pPr>
              <a:spcBef>
                <a:spcPts val="0"/>
              </a:spcBef>
              <a:spcAft>
                <a:spcPts val="0"/>
              </a:spcAft>
              <a:defRPr sz="1358">
                <a:latin typeface="Arial" pitchFamily="34" charset="0"/>
                <a:cs typeface="Arial" pitchFamily="34" charset="0"/>
              </a:defRPr>
            </a:lvl3pPr>
            <a:lvl4pPr>
              <a:spcBef>
                <a:spcPts val="0"/>
              </a:spcBef>
              <a:spcAft>
                <a:spcPts val="0"/>
              </a:spcAft>
              <a:defRPr sz="1358">
                <a:latin typeface="Arial" pitchFamily="34" charset="0"/>
                <a:cs typeface="Arial" pitchFamily="34" charset="0"/>
              </a:defRPr>
            </a:lvl4pPr>
            <a:lvl5pPr>
              <a:spcBef>
                <a:spcPts val="0"/>
              </a:spcBef>
              <a:spcAft>
                <a:spcPts val="0"/>
              </a:spcAft>
              <a:defRPr sz="1358">
                <a:latin typeface="Arial" pitchFamily="34" charset="0"/>
                <a:cs typeface="Arial" pitchFamily="34" charset="0"/>
              </a:defRPr>
            </a:lvl5pPr>
            <a:lvl6pPr marL="968074" indent="-197661">
              <a:spcBef>
                <a:spcPts val="0"/>
              </a:spcBef>
              <a:spcAft>
                <a:spcPts val="0"/>
              </a:spcAft>
              <a:buSzPct val="70000"/>
              <a:defRPr sz="1500">
                <a:latin typeface="+mj-lt"/>
              </a:defRPr>
            </a:lvl6pPr>
            <a:lvl7pPr marL="1161673" indent="-193615">
              <a:spcBef>
                <a:spcPts val="0"/>
              </a:spcBef>
              <a:spcAft>
                <a:spcPts val="0"/>
              </a:spcAft>
              <a:buSzPct val="70000"/>
              <a:buFont typeface="Arial" pitchFamily="34" charset="0"/>
              <a:buChar char="–"/>
              <a:defRPr sz="1500" baseline="0">
                <a:latin typeface="+mj-lt"/>
              </a:defRPr>
            </a:lvl7pPr>
            <a:lvl8pPr marL="1355281" indent="-193615">
              <a:spcBef>
                <a:spcPts val="0"/>
              </a:spcBef>
              <a:spcAft>
                <a:spcPts val="0"/>
              </a:spcAft>
              <a:buSzPct val="70000"/>
              <a:defRPr sz="1500" baseline="0">
                <a:latin typeface="+mj-lt"/>
              </a:defRPr>
            </a:lvl8pPr>
            <a:lvl9pPr marL="1544861" indent="-189580">
              <a:spcBef>
                <a:spcPts val="0"/>
              </a:spcBef>
              <a:spcAft>
                <a:spcPts val="0"/>
              </a:spcAft>
              <a:buSzPct val="70000"/>
              <a:buFont typeface="Arial" pitchFamily="34" charset="0"/>
              <a:buChar char="–"/>
              <a:defRPr sz="1500">
                <a:latin typeface="+mj-lt"/>
              </a:defRPr>
            </a:lvl9pPr>
          </a:lstStyle>
          <a:p>
            <a:pPr marL="0" marR="0" lvl="0" indent="0" algn="l" defTabSz="774445"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a:t>Heading 3</a:t>
            </a:r>
          </a:p>
          <a:p>
            <a:pPr marL="242018" lvl="1" indent="-242018" algn="l" defTabSz="774445" rtl="0" eaLnBrk="1" fontAlgn="base" latinLnBrk="0" hangingPunct="1">
              <a:spcBef>
                <a:spcPts val="0"/>
              </a:spcBef>
              <a:spcAft>
                <a:spcPts val="0"/>
              </a:spcAft>
              <a:buClr>
                <a:schemeClr val="bg2"/>
              </a:buClr>
              <a:buSzPct val="120000"/>
              <a:buFont typeface="Wingdings" pitchFamily="2" charset="2"/>
              <a:buChar char="§"/>
            </a:pPr>
            <a:r>
              <a:rPr lang="en-US" dirty="0"/>
              <a:t>First level</a:t>
            </a:r>
          </a:p>
          <a:p>
            <a:pPr lvl="2"/>
            <a:r>
              <a:rPr lang="en-US" dirty="0"/>
              <a:t>Second level</a:t>
            </a:r>
          </a:p>
          <a:p>
            <a:pPr lvl="3"/>
            <a:r>
              <a:rPr lang="en-US" dirty="0"/>
              <a:t>Third level</a:t>
            </a:r>
          </a:p>
          <a:p>
            <a:pPr lvl="4"/>
            <a:r>
              <a:rPr lang="en-US" dirty="0"/>
              <a:t>Fourth level</a:t>
            </a:r>
          </a:p>
        </p:txBody>
      </p:sp>
      <p:sp>
        <p:nvSpPr>
          <p:cNvPr id="46" name="Picture Placeholder 22"/>
          <p:cNvSpPr>
            <a:spLocks noGrp="1"/>
          </p:cNvSpPr>
          <p:nvPr>
            <p:ph type="pic" sz="quarter" idx="22"/>
          </p:nvPr>
        </p:nvSpPr>
        <p:spPr bwMode="gray">
          <a:xfrm>
            <a:off x="641359" y="4241815"/>
            <a:ext cx="2305047" cy="1892299"/>
          </a:xfrm>
        </p:spPr>
        <p:txBody>
          <a:bodyPr rtlCol="0">
            <a:normAutofit/>
          </a:bodyPr>
          <a:lstStyle>
            <a:lvl1pPr>
              <a:buNone/>
              <a:defRPr>
                <a:latin typeface="Arial" pitchFamily="34" charset="0"/>
                <a:cs typeface="Arial" pitchFamily="34" charset="0"/>
              </a:defRPr>
            </a:lvl1pPr>
          </a:lstStyle>
          <a:p>
            <a:pPr lvl="0"/>
            <a:r>
              <a:rPr lang="en-US" noProof="0" dirty="0"/>
              <a:t>Click icon to add picture</a:t>
            </a:r>
          </a:p>
        </p:txBody>
      </p:sp>
      <p:sp>
        <p:nvSpPr>
          <p:cNvPr id="48" name="Text Placeholder 4"/>
          <p:cNvSpPr>
            <a:spLocks noGrp="1"/>
          </p:cNvSpPr>
          <p:nvPr>
            <p:ph type="body" sz="quarter" idx="23" hasCustomPrompt="1"/>
          </p:nvPr>
        </p:nvSpPr>
        <p:spPr bwMode="gray">
          <a:xfrm>
            <a:off x="8892119" y="4241815"/>
            <a:ext cx="2724152" cy="1066702"/>
          </a:xfrm>
          <a:ln>
            <a:noFill/>
          </a:ln>
        </p:spPr>
        <p:txBody>
          <a:bodyPr wrap="square" lIns="0" tIns="0" rIns="0" bIns="0">
            <a:spAutoFit/>
          </a:bodyPr>
          <a:lstStyle>
            <a:lvl1pPr marL="0" marR="0" indent="0" algn="l" defTabSz="774445" rtl="0" eaLnBrk="1" fontAlgn="base" latinLnBrk="0" hangingPunct="1">
              <a:lnSpc>
                <a:spcPct val="100000"/>
              </a:lnSpc>
              <a:spcBef>
                <a:spcPts val="0"/>
              </a:spcBef>
              <a:spcAft>
                <a:spcPts val="0"/>
              </a:spcAft>
              <a:buClr>
                <a:schemeClr val="tx2"/>
              </a:buClr>
              <a:buSzTx/>
              <a:buFont typeface="Arial" pitchFamily="34" charset="0"/>
              <a:buNone/>
              <a:tabLst/>
              <a:defRPr lang="en-US" sz="15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358" b="0" kern="1200" baseline="0" dirty="0" smtClean="0">
                <a:solidFill>
                  <a:schemeClr val="tx1"/>
                </a:solidFill>
                <a:latin typeface="Arial" pitchFamily="34" charset="0"/>
                <a:ea typeface="+mn-ea"/>
                <a:cs typeface="Arial" pitchFamily="34" charset="0"/>
              </a:defRPr>
            </a:lvl2pPr>
            <a:lvl3pPr>
              <a:spcBef>
                <a:spcPts val="0"/>
              </a:spcBef>
              <a:spcAft>
                <a:spcPts val="0"/>
              </a:spcAft>
              <a:defRPr sz="1358">
                <a:latin typeface="Arial" pitchFamily="34" charset="0"/>
                <a:cs typeface="Arial" pitchFamily="34" charset="0"/>
              </a:defRPr>
            </a:lvl3pPr>
            <a:lvl4pPr>
              <a:spcBef>
                <a:spcPts val="0"/>
              </a:spcBef>
              <a:spcAft>
                <a:spcPts val="0"/>
              </a:spcAft>
              <a:defRPr sz="1358">
                <a:latin typeface="Arial" pitchFamily="34" charset="0"/>
                <a:cs typeface="Arial" pitchFamily="34" charset="0"/>
              </a:defRPr>
            </a:lvl4pPr>
            <a:lvl5pPr>
              <a:spcBef>
                <a:spcPts val="0"/>
              </a:spcBef>
              <a:spcAft>
                <a:spcPts val="0"/>
              </a:spcAft>
              <a:defRPr sz="1358">
                <a:latin typeface="Arial" pitchFamily="34" charset="0"/>
                <a:cs typeface="Arial" pitchFamily="34" charset="0"/>
              </a:defRPr>
            </a:lvl5pPr>
            <a:lvl6pPr marL="968074" indent="-197661">
              <a:spcBef>
                <a:spcPts val="0"/>
              </a:spcBef>
              <a:spcAft>
                <a:spcPts val="0"/>
              </a:spcAft>
              <a:buSzPct val="70000"/>
              <a:defRPr sz="1500">
                <a:latin typeface="+mj-lt"/>
              </a:defRPr>
            </a:lvl6pPr>
            <a:lvl7pPr marL="1161673" indent="-193615">
              <a:spcBef>
                <a:spcPts val="0"/>
              </a:spcBef>
              <a:spcAft>
                <a:spcPts val="0"/>
              </a:spcAft>
              <a:buSzPct val="70000"/>
              <a:buFont typeface="Arial" pitchFamily="34" charset="0"/>
              <a:buChar char="–"/>
              <a:defRPr sz="1500" baseline="0">
                <a:latin typeface="+mj-lt"/>
              </a:defRPr>
            </a:lvl7pPr>
            <a:lvl8pPr marL="1355281" indent="-193615">
              <a:spcBef>
                <a:spcPts val="0"/>
              </a:spcBef>
              <a:spcAft>
                <a:spcPts val="0"/>
              </a:spcAft>
              <a:buSzPct val="70000"/>
              <a:defRPr sz="1500" baseline="0">
                <a:latin typeface="+mj-lt"/>
              </a:defRPr>
            </a:lvl8pPr>
            <a:lvl9pPr marL="1544861" indent="-189580">
              <a:spcBef>
                <a:spcPts val="0"/>
              </a:spcBef>
              <a:spcAft>
                <a:spcPts val="0"/>
              </a:spcAft>
              <a:buSzPct val="70000"/>
              <a:buFont typeface="Arial" pitchFamily="34" charset="0"/>
              <a:buChar char="–"/>
              <a:defRPr sz="1500">
                <a:latin typeface="+mj-lt"/>
              </a:defRPr>
            </a:lvl9pPr>
          </a:lstStyle>
          <a:p>
            <a:pPr marL="0" marR="0" lvl="0" indent="0" algn="l" defTabSz="774445"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a:t>Heading 4</a:t>
            </a:r>
          </a:p>
          <a:p>
            <a:pPr marL="242018" lvl="1" indent="-242018" algn="l" defTabSz="774445" rtl="0" eaLnBrk="1" fontAlgn="base" latinLnBrk="0" hangingPunct="1">
              <a:spcBef>
                <a:spcPts val="0"/>
              </a:spcBef>
              <a:spcAft>
                <a:spcPts val="0"/>
              </a:spcAft>
              <a:buClr>
                <a:schemeClr val="bg2"/>
              </a:buClr>
              <a:buSzPct val="120000"/>
              <a:buFont typeface="Wingdings" pitchFamily="2" charset="2"/>
              <a:buChar char="§"/>
            </a:pPr>
            <a:r>
              <a:rPr lang="en-US" dirty="0"/>
              <a:t>First level</a:t>
            </a:r>
          </a:p>
          <a:p>
            <a:pPr lvl="2"/>
            <a:r>
              <a:rPr lang="en-US" dirty="0"/>
              <a:t>Second level</a:t>
            </a:r>
          </a:p>
          <a:p>
            <a:pPr lvl="3"/>
            <a:r>
              <a:rPr lang="en-US" dirty="0"/>
              <a:t>Third level</a:t>
            </a:r>
          </a:p>
          <a:p>
            <a:pPr lvl="4"/>
            <a:r>
              <a:rPr lang="en-US" dirty="0"/>
              <a:t>Fourth level</a:t>
            </a:r>
          </a:p>
        </p:txBody>
      </p:sp>
      <p:sp>
        <p:nvSpPr>
          <p:cNvPr id="49" name="Picture Placeholder 22"/>
          <p:cNvSpPr>
            <a:spLocks noGrp="1"/>
          </p:cNvSpPr>
          <p:nvPr>
            <p:ph type="pic" sz="quarter" idx="24"/>
          </p:nvPr>
        </p:nvSpPr>
        <p:spPr bwMode="gray">
          <a:xfrm>
            <a:off x="6282275" y="4241815"/>
            <a:ext cx="2305047" cy="1892299"/>
          </a:xfrm>
        </p:spPr>
        <p:txBody>
          <a:bodyPr rtlCol="0">
            <a:normAutofit/>
          </a:bodyPr>
          <a:lstStyle>
            <a:lvl1pPr>
              <a:buNone/>
              <a:defRPr>
                <a:latin typeface="Arial" pitchFamily="34" charset="0"/>
                <a:cs typeface="Arial" pitchFamily="34" charset="0"/>
              </a:defRPr>
            </a:lvl1pPr>
          </a:lstStyle>
          <a:p>
            <a:pPr lvl="0"/>
            <a:r>
              <a:rPr lang="en-US" noProof="0" dirty="0"/>
              <a:t>Click icon to add picture</a:t>
            </a:r>
          </a:p>
        </p:txBody>
      </p:sp>
      <p:sp>
        <p:nvSpPr>
          <p:cNvPr id="51" name="Text Placeholder 41"/>
          <p:cNvSpPr>
            <a:spLocks noGrp="1"/>
          </p:cNvSpPr>
          <p:nvPr>
            <p:ph type="body" sz="quarter" idx="25"/>
          </p:nvPr>
        </p:nvSpPr>
        <p:spPr bwMode="gray">
          <a:xfrm>
            <a:off x="641353" y="1270537"/>
            <a:ext cx="10966451" cy="230832"/>
          </a:xfrm>
        </p:spPr>
        <p:txBody>
          <a:bodyPr/>
          <a:lstStyle>
            <a:lvl1pPr>
              <a:buNone/>
              <a:defRPr lang="en-US" sz="1500" b="1" kern="1200" baseline="0" dirty="0" smtClean="0">
                <a:solidFill>
                  <a:schemeClr val="bg2"/>
                </a:solidFill>
                <a:latin typeface="Arial" pitchFamily="34" charset="0"/>
                <a:ea typeface="+mn-ea"/>
                <a:cs typeface="Arial" pitchFamily="34" charset="0"/>
              </a:defRPr>
            </a:lvl1pPr>
          </a:lstStyle>
          <a:p>
            <a:pPr marL="0" lvl="0" indent="0" algn="l" defTabSz="774445" rtl="0" eaLnBrk="1" fontAlgn="base" latinLnBrk="0" hangingPunct="1">
              <a:spcBef>
                <a:spcPts val="0"/>
              </a:spcBef>
              <a:spcAft>
                <a:spcPts val="0"/>
              </a:spcAft>
              <a:buClr>
                <a:schemeClr val="bg2"/>
              </a:buClr>
              <a:tabLst/>
            </a:pPr>
            <a:r>
              <a:rPr lang="en-US"/>
              <a:t>Click to edit Master text styles</a:t>
            </a:r>
          </a:p>
        </p:txBody>
      </p:sp>
    </p:spTree>
    <p:extLst>
      <p:ext uri="{BB962C8B-B14F-4D97-AF65-F5344CB8AC3E}">
        <p14:creationId xmlns:p14="http://schemas.microsoft.com/office/powerpoint/2010/main" val="15818816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4_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641415" y="1971685"/>
            <a:ext cx="10968567" cy="4162426"/>
          </a:xfrm>
        </p:spPr>
        <p:txBody>
          <a:bodyPr>
            <a:noAutofit/>
          </a:bodyPr>
          <a:lstStyle>
            <a:lvl1pPr marL="0" indent="0">
              <a:buNone/>
              <a:defRPr>
                <a:latin typeface="Arial" pitchFamily="34" charset="0"/>
                <a:cs typeface="Arial" pitchFamily="34" charset="0"/>
              </a:defRPr>
            </a:lvl1pPr>
          </a:lstStyle>
          <a:p>
            <a:r>
              <a:rPr lang="en-US" dirty="0"/>
              <a:t>Click icon to add table</a:t>
            </a:r>
          </a:p>
        </p:txBody>
      </p:sp>
      <p:sp>
        <p:nvSpPr>
          <p:cNvPr id="4" name="Title 1"/>
          <p:cNvSpPr>
            <a:spLocks noGrp="1"/>
          </p:cNvSpPr>
          <p:nvPr>
            <p:ph type="title"/>
          </p:nvPr>
        </p:nvSpPr>
        <p:spPr bwMode="gray">
          <a:xfrm>
            <a:off x="641415" y="727119"/>
            <a:ext cx="10968567"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4445" rtl="0" eaLnBrk="1" fontAlgn="base" latinLnBrk="0" hangingPunct="1">
              <a:spcBef>
                <a:spcPct val="0"/>
              </a:spcBef>
              <a:spcAft>
                <a:spcPct val="0"/>
              </a:spcAft>
              <a:buNone/>
            </a:pPr>
            <a:r>
              <a:rPr lang="en-US"/>
              <a:t>Click to edit Master title style</a:t>
            </a:r>
            <a:endParaRPr lang="en-US" dirty="0"/>
          </a:p>
        </p:txBody>
      </p:sp>
      <p:sp>
        <p:nvSpPr>
          <p:cNvPr id="8" name="Text Placeholder 41"/>
          <p:cNvSpPr>
            <a:spLocks noGrp="1"/>
          </p:cNvSpPr>
          <p:nvPr>
            <p:ph type="body" sz="quarter" idx="13"/>
          </p:nvPr>
        </p:nvSpPr>
        <p:spPr bwMode="gray">
          <a:xfrm>
            <a:off x="641353" y="1270537"/>
            <a:ext cx="10966451" cy="230832"/>
          </a:xfrm>
        </p:spPr>
        <p:txBody>
          <a:bodyPr/>
          <a:lstStyle>
            <a:lvl1pPr>
              <a:buNone/>
              <a:defRPr lang="en-US" sz="1500" b="1" kern="1200" baseline="0" dirty="0" smtClean="0">
                <a:solidFill>
                  <a:schemeClr val="bg2"/>
                </a:solidFill>
                <a:latin typeface="Arial" pitchFamily="34" charset="0"/>
                <a:ea typeface="+mn-ea"/>
                <a:cs typeface="Arial" pitchFamily="34" charset="0"/>
              </a:defRPr>
            </a:lvl1pPr>
          </a:lstStyle>
          <a:p>
            <a:pPr marL="0" lvl="0" indent="0" algn="l" defTabSz="774445" rtl="0" eaLnBrk="1" fontAlgn="base" latinLnBrk="0" hangingPunct="1">
              <a:spcBef>
                <a:spcPts val="0"/>
              </a:spcBef>
              <a:spcAft>
                <a:spcPts val="0"/>
              </a:spcAft>
              <a:buClr>
                <a:schemeClr val="bg2"/>
              </a:buClr>
              <a:tabLst/>
            </a:pPr>
            <a:r>
              <a:rPr lang="en-US"/>
              <a:t>Click to edit Master text styles</a:t>
            </a:r>
          </a:p>
        </p:txBody>
      </p:sp>
    </p:spTree>
    <p:extLst>
      <p:ext uri="{BB962C8B-B14F-4D97-AF65-F5344CB8AC3E}">
        <p14:creationId xmlns:p14="http://schemas.microsoft.com/office/powerpoint/2010/main" val="14373672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4_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641415" y="1971679"/>
            <a:ext cx="10968567" cy="4162425"/>
          </a:xfrm>
        </p:spPr>
        <p:txBody>
          <a:bodyPr>
            <a:noAutofit/>
          </a:bodyPr>
          <a:lstStyle>
            <a:lvl1pPr marL="0" indent="0">
              <a:buNone/>
              <a:defRPr>
                <a:latin typeface="Arial" pitchFamily="34" charset="0"/>
                <a:cs typeface="Arial" pitchFamily="34" charset="0"/>
              </a:defRPr>
            </a:lvl1pPr>
          </a:lstStyle>
          <a:p>
            <a:r>
              <a:rPr lang="en-US" dirty="0"/>
              <a:t>Click icon to add chart</a:t>
            </a:r>
          </a:p>
        </p:txBody>
      </p:sp>
      <p:sp>
        <p:nvSpPr>
          <p:cNvPr id="4" name="Title 1"/>
          <p:cNvSpPr>
            <a:spLocks noGrp="1"/>
          </p:cNvSpPr>
          <p:nvPr>
            <p:ph type="title"/>
          </p:nvPr>
        </p:nvSpPr>
        <p:spPr bwMode="gray">
          <a:xfrm>
            <a:off x="641415" y="727119"/>
            <a:ext cx="10968567"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4445" rtl="0" eaLnBrk="1" fontAlgn="base" latinLnBrk="0" hangingPunct="1">
              <a:spcBef>
                <a:spcPct val="0"/>
              </a:spcBef>
              <a:spcAft>
                <a:spcPct val="0"/>
              </a:spcAft>
              <a:buNone/>
            </a:pPr>
            <a:r>
              <a:rPr lang="en-US"/>
              <a:t>Click to edit Master title style</a:t>
            </a:r>
            <a:endParaRPr lang="en-US" dirty="0"/>
          </a:p>
        </p:txBody>
      </p:sp>
      <p:sp>
        <p:nvSpPr>
          <p:cNvPr id="7" name="Text Placeholder 41"/>
          <p:cNvSpPr>
            <a:spLocks noGrp="1"/>
          </p:cNvSpPr>
          <p:nvPr>
            <p:ph type="body" sz="quarter" idx="13"/>
          </p:nvPr>
        </p:nvSpPr>
        <p:spPr bwMode="gray">
          <a:xfrm>
            <a:off x="641353" y="1270520"/>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0119812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4_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1822459" y="1527338"/>
            <a:ext cx="8973312"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4445" rtl="0" eaLnBrk="1" fontAlgn="base" latinLnBrk="0" hangingPunct="1">
              <a:spcBef>
                <a:spcPct val="0"/>
              </a:spcBef>
              <a:spcAft>
                <a:spcPct val="0"/>
              </a:spcAft>
              <a:buNone/>
            </a:pPr>
            <a:r>
              <a:rPr lang="en-US" dirty="0"/>
              <a:t>Click to edit master title style</a:t>
            </a:r>
          </a:p>
        </p:txBody>
      </p:sp>
      <p:sp>
        <p:nvSpPr>
          <p:cNvPr id="9" name="TextBox 8"/>
          <p:cNvSpPr txBox="1">
            <a:spLocks noChangeArrowheads="1"/>
          </p:cNvSpPr>
          <p:nvPr userDrawn="1"/>
        </p:nvSpPr>
        <p:spPr bwMode="gray">
          <a:xfrm>
            <a:off x="1822511" y="3369529"/>
            <a:ext cx="9006415" cy="1526252"/>
          </a:xfrm>
          <a:prstGeom prst="rect">
            <a:avLst/>
          </a:prstGeom>
          <a:noFill/>
          <a:ln w="9525">
            <a:noFill/>
            <a:miter lim="800000"/>
            <a:headEnd/>
            <a:tailEnd/>
          </a:ln>
        </p:spPr>
        <p:txBody>
          <a:bodyPr wrap="square" lIns="0" tIns="0" rIns="0" bIns="0">
            <a:spAutoFit/>
          </a:bodyPr>
          <a:lstStyle/>
          <a:p>
            <a:pPr algn="just" defTabSz="774445">
              <a:spcBef>
                <a:spcPts val="512"/>
              </a:spcBef>
            </a:pPr>
            <a:r>
              <a:rPr lang="en-US" sz="857" b="1" dirty="0">
                <a:solidFill>
                  <a:srgbClr val="6D6E71"/>
                </a:solidFill>
                <a:cs typeface="Arial" pitchFamily="34" charset="0"/>
              </a:rPr>
              <a:t>Disclaimer </a:t>
            </a:r>
          </a:p>
          <a:p>
            <a:pPr algn="just" defTabSz="774445">
              <a:spcBef>
                <a:spcPts val="512"/>
              </a:spcBef>
            </a:pPr>
            <a:r>
              <a:rPr lang="en-US" sz="786" dirty="0">
                <a:solidFill>
                  <a:srgbClr val="6D6E71"/>
                </a:solidFill>
                <a:cs typeface="Arial" pitchFamily="34" charset="0"/>
              </a:rPr>
              <a:t>Tech Mahindra, herein referred to as TechM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TechM or its subsidiaries. Any unauthorized use, disclosure or public dissemination of information contained herein is prohibited. Unless specifically noted, TechM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TechM. Information contained in a presentation hosted or promoted by TechM is provided “as is” without warranty of any kind, either expressed or implied, including any warranty of merchantability or fitness for a particular purpose. TechM assumes no liability or responsibility for the contents of a presentation or the opinions expressed by the presenters. All expressions of opinion are subject to change without notice.</a:t>
            </a:r>
          </a:p>
        </p:txBody>
      </p:sp>
      <p:sp>
        <p:nvSpPr>
          <p:cNvPr id="4" name="Text Placeholder 41"/>
          <p:cNvSpPr>
            <a:spLocks noGrp="1"/>
          </p:cNvSpPr>
          <p:nvPr>
            <p:ph type="body" sz="quarter" idx="14"/>
          </p:nvPr>
        </p:nvSpPr>
        <p:spPr bwMode="gray">
          <a:xfrm>
            <a:off x="1822515" y="2140254"/>
            <a:ext cx="8979503" cy="230832"/>
          </a:xfrm>
          <a:noFill/>
          <a:ln w="9525">
            <a:noFill/>
            <a:miter lim="800000"/>
            <a:headEnd/>
            <a:tailEnd/>
          </a:ln>
        </p:spPr>
        <p:txBody>
          <a:bodyPr vert="horz" wrap="square" lIns="0" tIns="0" rIns="0" bIns="0" numCol="1" anchor="t" anchorCtr="0" compatLnSpc="1">
            <a:prstTxWarp prst="textNoShape">
              <a:avLst/>
            </a:prstTxWarp>
            <a:spAutoFit/>
          </a:bodyPr>
          <a:lstStyle>
            <a:lvl1pPr marL="0" indent="0" algn="l" defTabSz="774445" rtl="0" eaLnBrk="1" fontAlgn="base" latinLnBrk="0" hangingPunct="1">
              <a:spcBef>
                <a:spcPts val="0"/>
              </a:spcBef>
              <a:spcAft>
                <a:spcPct val="0"/>
              </a:spcAft>
              <a:buClr>
                <a:schemeClr val="tx2"/>
              </a:buClr>
              <a:buFont typeface="Arial" pitchFamily="34" charset="0"/>
              <a:buNone/>
              <a:defRPr lang="en-US" sz="1500" b="1" kern="1200" baseline="0" dirty="0" smtClean="0">
                <a:solidFill>
                  <a:schemeClr val="bg2"/>
                </a:solidFill>
                <a:latin typeface="Arial" pitchFamily="34" charset="0"/>
                <a:ea typeface="+mn-ea"/>
                <a:cs typeface="Arial" pitchFamily="34" charset="0"/>
              </a:defRPr>
            </a:lvl1pPr>
          </a:lstStyle>
          <a:p>
            <a:pPr lvl="0"/>
            <a:r>
              <a:rPr lang="en-US"/>
              <a:t>Click to edit Master text styles</a:t>
            </a:r>
          </a:p>
        </p:txBody>
      </p:sp>
      <p:sp>
        <p:nvSpPr>
          <p:cNvPr id="6" name="TextBox 20"/>
          <p:cNvSpPr txBox="1">
            <a:spLocks noChangeArrowheads="1"/>
          </p:cNvSpPr>
          <p:nvPr userDrawn="1"/>
        </p:nvSpPr>
        <p:spPr bwMode="gray">
          <a:xfrm>
            <a:off x="641358" y="6629442"/>
            <a:ext cx="2364430" cy="120931"/>
          </a:xfrm>
          <a:prstGeom prst="rect">
            <a:avLst/>
          </a:prstGeom>
          <a:noFill/>
          <a:ln w="9525">
            <a:noFill/>
            <a:miter lim="800000"/>
            <a:headEnd/>
            <a:tailEnd/>
          </a:ln>
        </p:spPr>
        <p:txBody>
          <a:bodyPr wrap="none" lIns="0" tIns="0" rIns="0" bIns="0">
            <a:spAutoFit/>
          </a:bodyPr>
          <a:lstStyle/>
          <a:p>
            <a:pPr defTabSz="774445">
              <a:defRPr/>
            </a:pPr>
            <a:r>
              <a:rPr lang="en-US" sz="786" dirty="0">
                <a:solidFill>
                  <a:prstClr val="black">
                    <a:lumMod val="50000"/>
                    <a:lumOff val="50000"/>
                  </a:prstClr>
                </a:solidFill>
                <a:cs typeface="Arial" pitchFamily="34" charset="0"/>
              </a:rPr>
              <a:t>Copyright © 2015 Tech Mahindra. All rights reserved.</a:t>
            </a:r>
          </a:p>
        </p:txBody>
      </p:sp>
    </p:spTree>
    <p:extLst>
      <p:ext uri="{BB962C8B-B14F-4D97-AF65-F5344CB8AC3E}">
        <p14:creationId xmlns:p14="http://schemas.microsoft.com/office/powerpoint/2010/main" val="2055744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Rectangle 2"/>
          <p:cNvSpPr/>
          <p:nvPr userDrawn="1"/>
        </p:nvSpPr>
        <p:spPr bwMode="gray">
          <a:xfrm>
            <a:off x="0" y="0"/>
            <a:ext cx="12192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lIns="77448" tIns="38724" rIns="77448" bIns="38724" rtlCol="0" anchor="ctr"/>
          <a:lstStyle/>
          <a:p>
            <a:pPr algn="ctr" defTabSz="774445"/>
            <a:endParaRPr lang="en-US" sz="1500" dirty="0">
              <a:solidFill>
                <a:prstClr val="black"/>
              </a:solidFill>
            </a:endParaRPr>
          </a:p>
        </p:txBody>
      </p:sp>
      <p:pic>
        <p:nvPicPr>
          <p:cNvPr id="4" name="Picture 3" descr="Mahindra Logo.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gray">
          <a:xfrm>
            <a:off x="2485782" y="2717231"/>
            <a:ext cx="7470943" cy="1491023"/>
          </a:xfrm>
          <a:prstGeom prst="rect">
            <a:avLst/>
          </a:prstGeom>
        </p:spPr>
      </p:pic>
    </p:spTree>
    <p:extLst>
      <p:ext uri="{BB962C8B-B14F-4D97-AF65-F5344CB8AC3E}">
        <p14:creationId xmlns:p14="http://schemas.microsoft.com/office/powerpoint/2010/main" val="36494835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pic>
        <p:nvPicPr>
          <p:cNvPr id="27" name="Picture 26" descr="ridge4.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ltGray">
          <a:xfrm>
            <a:off x="1126" y="93"/>
            <a:ext cx="5291767" cy="1443209"/>
          </a:xfrm>
          <a:prstGeom prst="rect">
            <a:avLst/>
          </a:prstGeom>
        </p:spPr>
      </p:pic>
      <p:sp>
        <p:nvSpPr>
          <p:cNvPr id="20" name="TextBox 20"/>
          <p:cNvSpPr txBox="1">
            <a:spLocks noChangeArrowheads="1"/>
          </p:cNvSpPr>
          <p:nvPr userDrawn="1"/>
        </p:nvSpPr>
        <p:spPr bwMode="gray">
          <a:xfrm>
            <a:off x="641358" y="6629442"/>
            <a:ext cx="2364430" cy="120931"/>
          </a:xfrm>
          <a:prstGeom prst="rect">
            <a:avLst/>
          </a:prstGeom>
          <a:noFill/>
          <a:ln w="9525">
            <a:noFill/>
            <a:miter lim="800000"/>
            <a:headEnd/>
            <a:tailEnd/>
          </a:ln>
        </p:spPr>
        <p:txBody>
          <a:bodyPr wrap="none" lIns="0" tIns="0" rIns="0" bIns="0">
            <a:spAutoFit/>
          </a:bodyPr>
          <a:lstStyle/>
          <a:p>
            <a:pPr defTabSz="774728">
              <a:defRPr/>
            </a:pPr>
            <a:r>
              <a:rPr lang="en-US" sz="786" dirty="0">
                <a:solidFill>
                  <a:srgbClr val="6D6E71"/>
                </a:solidFill>
                <a:cs typeface="Arial" pitchFamily="34" charset="0"/>
              </a:rPr>
              <a:t>Copyright © 2015 Tech Mahindra. All rights reserved.</a:t>
            </a:r>
          </a:p>
        </p:txBody>
      </p:sp>
      <p:pic>
        <p:nvPicPr>
          <p:cNvPr id="7" name="Picture 6" descr="Mahindra Logo.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gray">
          <a:xfrm>
            <a:off x="8078557" y="476643"/>
            <a:ext cx="3289739" cy="656554"/>
          </a:xfrm>
          <a:prstGeom prst="rect">
            <a:avLst/>
          </a:prstGeom>
        </p:spPr>
      </p:pic>
    </p:spTree>
    <p:extLst>
      <p:ext uri="{BB962C8B-B14F-4D97-AF65-F5344CB8AC3E}">
        <p14:creationId xmlns:p14="http://schemas.microsoft.com/office/powerpoint/2010/main" val="11421386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ontent 4">
    <p:spTree>
      <p:nvGrpSpPr>
        <p:cNvPr id="1" name=""/>
        <p:cNvGrpSpPr/>
        <p:nvPr/>
      </p:nvGrpSpPr>
      <p:grpSpPr>
        <a:xfrm>
          <a:off x="0" y="0"/>
          <a:ext cx="0" cy="0"/>
          <a:chOff x="0" y="0"/>
          <a:chExt cx="0" cy="0"/>
        </a:xfrm>
      </p:grpSpPr>
      <p:cxnSp>
        <p:nvCxnSpPr>
          <p:cNvPr id="12" name="Straight Connector 11"/>
          <p:cNvCxnSpPr/>
          <p:nvPr/>
        </p:nvCxnSpPr>
        <p:spPr bwMode="gray">
          <a:xfrm>
            <a:off x="641351" y="2344739"/>
            <a:ext cx="5209116"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6364818" y="2344739"/>
            <a:ext cx="5209116"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641351" y="4581525"/>
            <a:ext cx="5209116"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6364818" y="4581525"/>
            <a:ext cx="5209116"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bwMode="gray">
          <a:xfrm>
            <a:off x="641350" y="727075"/>
            <a:ext cx="1096856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7" name="Text Placeholder 4"/>
          <p:cNvSpPr>
            <a:spLocks noGrp="1"/>
          </p:cNvSpPr>
          <p:nvPr>
            <p:ph type="body" sz="quarter" idx="10"/>
          </p:nvPr>
        </p:nvSpPr>
        <p:spPr bwMode="gray">
          <a:xfrm>
            <a:off x="641351" y="2466976"/>
            <a:ext cx="5245100"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8" name="Text Placeholder 4"/>
          <p:cNvSpPr>
            <a:spLocks noGrp="1"/>
          </p:cNvSpPr>
          <p:nvPr>
            <p:ph type="body" sz="quarter" idx="11"/>
          </p:nvPr>
        </p:nvSpPr>
        <p:spPr bwMode="gray">
          <a:xfrm>
            <a:off x="6364818" y="2466976"/>
            <a:ext cx="5245100"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1" name="Text Placeholder 4"/>
          <p:cNvSpPr>
            <a:spLocks noGrp="1"/>
          </p:cNvSpPr>
          <p:nvPr>
            <p:ph type="body" sz="quarter" idx="12"/>
          </p:nvPr>
        </p:nvSpPr>
        <p:spPr bwMode="gray">
          <a:xfrm>
            <a:off x="641351" y="1971676"/>
            <a:ext cx="5245100" cy="286161"/>
          </a:xfrm>
          <a:noFill/>
          <a:ln>
            <a:noFill/>
          </a:ln>
        </p:spPr>
        <p:txBody>
          <a:bodyPr anchor="b"/>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32" name="Text Placeholder 4"/>
          <p:cNvSpPr>
            <a:spLocks noGrp="1"/>
          </p:cNvSpPr>
          <p:nvPr>
            <p:ph type="body" sz="quarter" idx="13"/>
          </p:nvPr>
        </p:nvSpPr>
        <p:spPr bwMode="gray">
          <a:xfrm>
            <a:off x="6364818" y="1971676"/>
            <a:ext cx="5245100" cy="286161"/>
          </a:xfrm>
          <a:noFill/>
          <a:ln>
            <a:noFill/>
          </a:ln>
        </p:spPr>
        <p:txBody>
          <a:bodyPr anchor="b"/>
          <a:lstStyle>
            <a:lvl1pPr marL="0" indent="0">
              <a:spcBef>
                <a:spcPts val="0"/>
              </a:spcBef>
              <a:spcAft>
                <a:spcPts val="0"/>
              </a:spcAft>
              <a:buNone/>
              <a:tabLst/>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35" name="Text Placeholder 4"/>
          <p:cNvSpPr>
            <a:spLocks noGrp="1"/>
          </p:cNvSpPr>
          <p:nvPr>
            <p:ph type="body" sz="quarter" idx="15"/>
          </p:nvPr>
        </p:nvSpPr>
        <p:spPr bwMode="gray">
          <a:xfrm>
            <a:off x="641351" y="4703296"/>
            <a:ext cx="5245100"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6" name="Text Placeholder 4"/>
          <p:cNvSpPr>
            <a:spLocks noGrp="1"/>
          </p:cNvSpPr>
          <p:nvPr>
            <p:ph type="body" sz="quarter" idx="16"/>
          </p:nvPr>
        </p:nvSpPr>
        <p:spPr bwMode="gray">
          <a:xfrm>
            <a:off x="6364818" y="4703296"/>
            <a:ext cx="5245100"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7" name="Text Placeholder 4"/>
          <p:cNvSpPr>
            <a:spLocks noGrp="1"/>
          </p:cNvSpPr>
          <p:nvPr>
            <p:ph type="body" sz="quarter" idx="17"/>
          </p:nvPr>
        </p:nvSpPr>
        <p:spPr bwMode="gray">
          <a:xfrm>
            <a:off x="641351" y="4207996"/>
            <a:ext cx="5245100" cy="286161"/>
          </a:xfrm>
          <a:noFill/>
          <a:ln>
            <a:noFill/>
          </a:ln>
        </p:spPr>
        <p:txBody>
          <a:bodyPr anchor="b"/>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38" name="Text Placeholder 4"/>
          <p:cNvSpPr>
            <a:spLocks noGrp="1"/>
          </p:cNvSpPr>
          <p:nvPr>
            <p:ph type="body" sz="quarter" idx="18"/>
          </p:nvPr>
        </p:nvSpPr>
        <p:spPr bwMode="gray">
          <a:xfrm>
            <a:off x="6364818" y="4207996"/>
            <a:ext cx="5245100" cy="286161"/>
          </a:xfrm>
          <a:noFill/>
          <a:ln>
            <a:noFill/>
          </a:ln>
        </p:spPr>
        <p:txBody>
          <a:bodyPr anchor="b"/>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49" name="Text Placeholder 41"/>
          <p:cNvSpPr>
            <a:spLocks noGrp="1"/>
          </p:cNvSpPr>
          <p:nvPr>
            <p:ph type="body" sz="quarter" idx="19"/>
          </p:nvPr>
        </p:nvSpPr>
        <p:spPr bwMode="gray">
          <a:xfrm>
            <a:off x="641349" y="127045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782871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pic>
        <p:nvPicPr>
          <p:cNvPr id="27" name="Picture 26" descr="ridge4.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ltGray">
          <a:xfrm>
            <a:off x="1126" y="93"/>
            <a:ext cx="5291767" cy="1443209"/>
          </a:xfrm>
          <a:prstGeom prst="rect">
            <a:avLst/>
          </a:prstGeom>
        </p:spPr>
      </p:pic>
      <p:sp>
        <p:nvSpPr>
          <p:cNvPr id="20" name="TextBox 20"/>
          <p:cNvSpPr txBox="1">
            <a:spLocks noChangeArrowheads="1"/>
          </p:cNvSpPr>
          <p:nvPr userDrawn="1"/>
        </p:nvSpPr>
        <p:spPr bwMode="gray">
          <a:xfrm>
            <a:off x="641358" y="6629442"/>
            <a:ext cx="2364430" cy="120931"/>
          </a:xfrm>
          <a:prstGeom prst="rect">
            <a:avLst/>
          </a:prstGeom>
          <a:noFill/>
          <a:ln w="9525">
            <a:noFill/>
            <a:miter lim="800000"/>
            <a:headEnd/>
            <a:tailEnd/>
          </a:ln>
        </p:spPr>
        <p:txBody>
          <a:bodyPr wrap="none" lIns="0" tIns="0" rIns="0" bIns="0">
            <a:spAutoFit/>
          </a:bodyPr>
          <a:lstStyle/>
          <a:p>
            <a:pPr defTabSz="774728">
              <a:defRPr/>
            </a:pPr>
            <a:r>
              <a:rPr lang="en-US" sz="786" dirty="0">
                <a:solidFill>
                  <a:srgbClr val="6D6E71"/>
                </a:solidFill>
                <a:cs typeface="Arial" pitchFamily="34" charset="0"/>
              </a:rPr>
              <a:t>Copyright © 2015 Tech Mahindra. All rights reserved.</a:t>
            </a:r>
          </a:p>
        </p:txBody>
      </p:sp>
      <p:pic>
        <p:nvPicPr>
          <p:cNvPr id="7" name="Picture 6" descr="Mahindra Logo.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gray">
          <a:xfrm>
            <a:off x="9276577" y="383882"/>
            <a:ext cx="2498167" cy="498575"/>
          </a:xfrm>
          <a:prstGeom prst="rect">
            <a:avLst/>
          </a:prstGeom>
        </p:spPr>
      </p:pic>
    </p:spTree>
    <p:extLst>
      <p:ext uri="{BB962C8B-B14F-4D97-AF65-F5344CB8AC3E}">
        <p14:creationId xmlns:p14="http://schemas.microsoft.com/office/powerpoint/2010/main" val="36628867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5_Title Slide 2">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2436289" y="4053795"/>
            <a:ext cx="7349067" cy="276999"/>
          </a:xfrm>
        </p:spPr>
        <p:txBody>
          <a:bodyPr anchor="b" anchorCtr="0">
            <a:noAutofit/>
          </a:bodyPr>
          <a:lstStyle>
            <a:lvl1pPr marL="0" indent="0" algn="l">
              <a:buNone/>
              <a:defRPr b="1">
                <a:solidFill>
                  <a:schemeClr val="tx2"/>
                </a:solidFill>
                <a:latin typeface="Arial" pitchFamily="34" charset="0"/>
                <a:cs typeface="Arial" pitchFamily="34" charset="0"/>
              </a:defRPr>
            </a:lvl1pPr>
            <a:lvl2pPr marL="387365" indent="0" algn="ctr">
              <a:buNone/>
              <a:defRPr>
                <a:solidFill>
                  <a:schemeClr val="tx1">
                    <a:tint val="75000"/>
                  </a:schemeClr>
                </a:solidFill>
              </a:defRPr>
            </a:lvl2pPr>
            <a:lvl3pPr marL="774728" indent="0" algn="ctr">
              <a:buNone/>
              <a:defRPr>
                <a:solidFill>
                  <a:schemeClr val="tx1">
                    <a:tint val="75000"/>
                  </a:schemeClr>
                </a:solidFill>
              </a:defRPr>
            </a:lvl3pPr>
            <a:lvl4pPr marL="1162097" indent="0" algn="ctr">
              <a:buNone/>
              <a:defRPr>
                <a:solidFill>
                  <a:schemeClr val="tx1">
                    <a:tint val="75000"/>
                  </a:schemeClr>
                </a:solidFill>
              </a:defRPr>
            </a:lvl4pPr>
            <a:lvl5pPr marL="1549448" indent="0" algn="ctr">
              <a:buNone/>
              <a:defRPr>
                <a:solidFill>
                  <a:schemeClr val="tx1">
                    <a:tint val="75000"/>
                  </a:schemeClr>
                </a:solidFill>
              </a:defRPr>
            </a:lvl5pPr>
            <a:lvl6pPr marL="1936820" indent="0" algn="ctr">
              <a:buNone/>
              <a:defRPr>
                <a:solidFill>
                  <a:schemeClr val="tx1">
                    <a:tint val="75000"/>
                  </a:schemeClr>
                </a:solidFill>
              </a:defRPr>
            </a:lvl6pPr>
            <a:lvl7pPr marL="2324180" indent="0" algn="ctr">
              <a:buNone/>
              <a:defRPr>
                <a:solidFill>
                  <a:schemeClr val="tx1">
                    <a:tint val="75000"/>
                  </a:schemeClr>
                </a:solidFill>
              </a:defRPr>
            </a:lvl7pPr>
            <a:lvl8pPr marL="2711548" indent="0" algn="ctr">
              <a:buNone/>
              <a:defRPr>
                <a:solidFill>
                  <a:schemeClr val="tx1">
                    <a:tint val="75000"/>
                  </a:schemeClr>
                </a:solidFill>
              </a:defRPr>
            </a:lvl8pPr>
            <a:lvl9pPr marL="3098909" indent="0" algn="ctr">
              <a:buNone/>
              <a:defRPr>
                <a:solidFill>
                  <a:schemeClr val="tx1">
                    <a:tint val="75000"/>
                  </a:schemeClr>
                </a:solidFill>
              </a:defRPr>
            </a:lvl9pPr>
          </a:lstStyle>
          <a:p>
            <a:r>
              <a:rPr lang="en-US" dirty="0"/>
              <a:t>Click to Edit Master Subtitle Style</a:t>
            </a:r>
          </a:p>
        </p:txBody>
      </p:sp>
      <p:sp>
        <p:nvSpPr>
          <p:cNvPr id="9" name="Title 8"/>
          <p:cNvSpPr>
            <a:spLocks noGrp="1"/>
          </p:cNvSpPr>
          <p:nvPr>
            <p:ph type="title" hasCustomPrompt="1"/>
          </p:nvPr>
        </p:nvSpPr>
        <p:spPr bwMode="gray">
          <a:xfrm>
            <a:off x="2436289" y="2184418"/>
            <a:ext cx="7349067" cy="527709"/>
          </a:xfrm>
        </p:spPr>
        <p:txBody>
          <a:bodyPr wrap="square">
            <a:spAutoFit/>
          </a:bodyPr>
          <a:lstStyle>
            <a:lvl1pPr algn="l">
              <a:defRPr sz="3429" b="1">
                <a:solidFill>
                  <a:schemeClr val="bg2"/>
                </a:solidFill>
                <a:latin typeface="Arial" pitchFamily="34" charset="0"/>
                <a:cs typeface="Arial" pitchFamily="34" charset="0"/>
              </a:defRPr>
            </a:lvl1pPr>
          </a:lstStyle>
          <a:p>
            <a:r>
              <a:rPr lang="en-US" dirty="0"/>
              <a:t>Click to Edit Master Title Style</a:t>
            </a:r>
          </a:p>
        </p:txBody>
      </p:sp>
      <p:sp>
        <p:nvSpPr>
          <p:cNvPr id="10" name="TextBox 20"/>
          <p:cNvSpPr txBox="1">
            <a:spLocks noChangeArrowheads="1"/>
          </p:cNvSpPr>
          <p:nvPr userDrawn="1"/>
        </p:nvSpPr>
        <p:spPr bwMode="gray">
          <a:xfrm>
            <a:off x="641358" y="6629442"/>
            <a:ext cx="2364430" cy="120931"/>
          </a:xfrm>
          <a:prstGeom prst="rect">
            <a:avLst/>
          </a:prstGeom>
          <a:noFill/>
          <a:ln w="9525">
            <a:noFill/>
            <a:miter lim="800000"/>
            <a:headEnd/>
            <a:tailEnd/>
          </a:ln>
        </p:spPr>
        <p:txBody>
          <a:bodyPr wrap="none" lIns="0" tIns="0" rIns="0" bIns="0">
            <a:spAutoFit/>
          </a:bodyPr>
          <a:lstStyle/>
          <a:p>
            <a:pPr defTabSz="774728">
              <a:defRPr/>
            </a:pPr>
            <a:r>
              <a:rPr lang="en-US" sz="786" dirty="0">
                <a:solidFill>
                  <a:srgbClr val="6D6E71"/>
                </a:solidFill>
                <a:cs typeface="Arial" pitchFamily="34" charset="0"/>
              </a:rPr>
              <a:t>Copyright © 2015 Tech Mahindra. All rights reserved.</a:t>
            </a:r>
          </a:p>
        </p:txBody>
      </p:sp>
      <p:pic>
        <p:nvPicPr>
          <p:cNvPr id="12" name="Picture 11" descr="ridge4.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ltGray">
          <a:xfrm>
            <a:off x="1126" y="93"/>
            <a:ext cx="5291767" cy="1443209"/>
          </a:xfrm>
          <a:prstGeom prst="rect">
            <a:avLst/>
          </a:prstGeom>
        </p:spPr>
      </p:pic>
      <p:pic>
        <p:nvPicPr>
          <p:cNvPr id="7" name="Picture 6" descr="Mahindra Logo.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gray">
          <a:xfrm>
            <a:off x="8078557" y="476643"/>
            <a:ext cx="3289739" cy="656554"/>
          </a:xfrm>
          <a:prstGeom prst="rect">
            <a:avLst/>
          </a:prstGeom>
        </p:spPr>
      </p:pic>
    </p:spTree>
    <p:extLst>
      <p:ext uri="{BB962C8B-B14F-4D97-AF65-F5344CB8AC3E}">
        <p14:creationId xmlns:p14="http://schemas.microsoft.com/office/powerpoint/2010/main" val="5664645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7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401" y="719194"/>
            <a:ext cx="10966449"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4728" rtl="0" eaLnBrk="1" fontAlgn="base" latinLnBrk="0" hangingPunct="1">
              <a:spcBef>
                <a:spcPct val="0"/>
              </a:spcBef>
              <a:spcAft>
                <a:spcPct val="0"/>
              </a:spcAft>
              <a:buNone/>
            </a:pPr>
            <a:r>
              <a:rPr lang="en-US"/>
              <a:t>Click to edit Master title style</a:t>
            </a:r>
            <a:endParaRPr lang="en-US" dirty="0"/>
          </a:p>
        </p:txBody>
      </p:sp>
      <p:sp>
        <p:nvSpPr>
          <p:cNvPr id="3" name="Text Placeholder 4"/>
          <p:cNvSpPr>
            <a:spLocks noGrp="1"/>
          </p:cNvSpPr>
          <p:nvPr>
            <p:ph type="body" sz="quarter" idx="10" hasCustomPrompt="1"/>
          </p:nvPr>
        </p:nvSpPr>
        <p:spPr bwMode="gray">
          <a:xfrm>
            <a:off x="641353" y="1971715"/>
            <a:ext cx="10966451" cy="1154162"/>
          </a:xfrm>
        </p:spPr>
        <p:txBody>
          <a:bodyPr wrap="square">
            <a:spAutoFit/>
          </a:bodyPr>
          <a:lstStyle>
            <a:lvl1pPr algn="l" rtl="0" eaLnBrk="1" latinLnBrk="0" hangingPunct="1">
              <a:spcBef>
                <a:spcPts val="0"/>
              </a:spcBef>
              <a:spcAft>
                <a:spcPts val="0"/>
              </a:spcAft>
              <a:buClr>
                <a:schemeClr val="bg2"/>
              </a:buClr>
              <a:buSzPct val="120000"/>
              <a:defRPr lang="en-US" sz="15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5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5pPr>
            <a:lvl6pPr marL="1215887" indent="-242104">
              <a:spcBef>
                <a:spcPts val="0"/>
              </a:spcBef>
              <a:spcAft>
                <a:spcPts val="0"/>
              </a:spcAft>
              <a:buClr>
                <a:schemeClr val="tx2"/>
              </a:buClr>
              <a:buSzPct val="70000"/>
              <a:buFont typeface="Wingdings" pitchFamily="2" charset="2"/>
              <a:buChar char="§"/>
              <a:defRPr lang="en-US" sz="1500" kern="1200" dirty="0" smtClean="0">
                <a:solidFill>
                  <a:schemeClr val="tx1"/>
                </a:solidFill>
                <a:latin typeface="Arial" pitchFamily="34" charset="0"/>
                <a:ea typeface="+mn-ea"/>
                <a:cs typeface="Arial" pitchFamily="34" charset="0"/>
              </a:defRPr>
            </a:lvl6pPr>
            <a:lvl7pPr marL="1452617" indent="-231341">
              <a:spcBef>
                <a:spcPts val="0"/>
              </a:spcBef>
              <a:spcAft>
                <a:spcPts val="0"/>
              </a:spcAft>
              <a:buClr>
                <a:schemeClr val="tx2"/>
              </a:buClr>
              <a:buSzPct val="70000"/>
              <a:buFont typeface="Arial" pitchFamily="34" charset="0"/>
              <a:buChar char="–"/>
              <a:defRPr sz="1500" baseline="0">
                <a:solidFill>
                  <a:schemeClr val="tx1"/>
                </a:solidFill>
                <a:latin typeface="+mn-lt"/>
                <a:cs typeface="Arial" pitchFamily="34" charset="0"/>
              </a:defRPr>
            </a:lvl7pPr>
            <a:lvl8pPr marL="1355775" indent="-193686">
              <a:spcBef>
                <a:spcPts val="0"/>
              </a:spcBef>
              <a:spcAft>
                <a:spcPts val="0"/>
              </a:spcAft>
              <a:buSzPct val="70000"/>
              <a:defRPr sz="1500" baseline="0">
                <a:latin typeface="Arial" pitchFamily="34" charset="0"/>
                <a:cs typeface="Arial" pitchFamily="34" charset="0"/>
              </a:defRPr>
            </a:lvl8pPr>
            <a:lvl9pPr marL="1545425" indent="-189649">
              <a:spcBef>
                <a:spcPts val="0"/>
              </a:spcBef>
              <a:spcAft>
                <a:spcPts val="0"/>
              </a:spcAft>
              <a:buSzPct val="70000"/>
              <a:buFont typeface="Arial" pitchFamily="34" charset="0"/>
              <a:buChar char="–"/>
              <a:defRPr sz="1500">
                <a:latin typeface="Arial" pitchFamily="34" charset="0"/>
                <a:cs typeface="Arial" pitchFamily="34" charset="0"/>
              </a:defRPr>
            </a:lvl9pPr>
          </a:lstStyle>
          <a:p>
            <a:pPr marL="246141" lvl="0" indent="-246141" algn="l" defTabSz="774728"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4223" lvl="2" indent="-236720" algn="l" defTabSz="774728"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0931" lvl="3" indent="-236720" algn="l" defTabSz="774728"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3031" lvl="4" indent="-242104" algn="l" defTabSz="790870"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5887" lvl="5" indent="-242104" algn="l" defTabSz="774728" rtl="0" eaLnBrk="1" latinLnBrk="0" hangingPunct="1">
              <a:spcBef>
                <a:spcPts val="0"/>
              </a:spcBef>
              <a:spcAft>
                <a:spcPts val="0"/>
              </a:spcAft>
              <a:buClr>
                <a:schemeClr val="bg2"/>
              </a:buClr>
              <a:buSzPct val="60000"/>
              <a:buFont typeface="Wingdings" pitchFamily="2" charset="2"/>
              <a:buChar char="§"/>
            </a:pPr>
            <a:r>
              <a:rPr lang="en-US" dirty="0"/>
              <a:t>Fifth level</a:t>
            </a:r>
          </a:p>
        </p:txBody>
      </p:sp>
    </p:spTree>
    <p:extLst>
      <p:ext uri="{BB962C8B-B14F-4D97-AF65-F5344CB8AC3E}">
        <p14:creationId xmlns:p14="http://schemas.microsoft.com/office/powerpoint/2010/main" val="34043797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401" y="719194"/>
            <a:ext cx="10966449"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4728" rtl="0" eaLnBrk="1" fontAlgn="base" latinLnBrk="0" hangingPunct="1">
              <a:spcBef>
                <a:spcPct val="0"/>
              </a:spcBef>
              <a:spcAft>
                <a:spcPct val="0"/>
              </a:spcAft>
              <a:buNone/>
            </a:pPr>
            <a:r>
              <a:rPr lang="en-US"/>
              <a:t>Click to edit Master title style</a:t>
            </a:r>
            <a:endParaRPr lang="en-US" dirty="0"/>
          </a:p>
        </p:txBody>
      </p:sp>
      <p:sp>
        <p:nvSpPr>
          <p:cNvPr id="3" name="Text Placeholder 4"/>
          <p:cNvSpPr>
            <a:spLocks noGrp="1"/>
          </p:cNvSpPr>
          <p:nvPr>
            <p:ph type="body" sz="quarter" idx="10" hasCustomPrompt="1"/>
          </p:nvPr>
        </p:nvSpPr>
        <p:spPr bwMode="gray">
          <a:xfrm>
            <a:off x="641353" y="1971715"/>
            <a:ext cx="10966451" cy="1154162"/>
          </a:xfrm>
        </p:spPr>
        <p:txBody>
          <a:bodyPr wrap="square">
            <a:spAutoFit/>
          </a:bodyPr>
          <a:lstStyle>
            <a:lvl1pPr algn="l" rtl="0" eaLnBrk="1" latinLnBrk="0" hangingPunct="1">
              <a:spcBef>
                <a:spcPts val="0"/>
              </a:spcBef>
              <a:spcAft>
                <a:spcPts val="0"/>
              </a:spcAft>
              <a:buClr>
                <a:schemeClr val="bg2"/>
              </a:buClr>
              <a:buSzPct val="120000"/>
              <a:defRPr lang="en-US" sz="15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5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5pPr>
            <a:lvl6pPr marL="1215887" indent="-242104">
              <a:spcBef>
                <a:spcPts val="0"/>
              </a:spcBef>
              <a:spcAft>
                <a:spcPts val="0"/>
              </a:spcAft>
              <a:buClr>
                <a:schemeClr val="tx2"/>
              </a:buClr>
              <a:buSzPct val="70000"/>
              <a:buFont typeface="Wingdings" pitchFamily="2" charset="2"/>
              <a:buChar char="§"/>
              <a:defRPr lang="en-US" sz="1500" kern="1200" dirty="0" smtClean="0">
                <a:solidFill>
                  <a:schemeClr val="tx1"/>
                </a:solidFill>
                <a:latin typeface="Arial" pitchFamily="34" charset="0"/>
                <a:ea typeface="+mn-ea"/>
                <a:cs typeface="Arial" pitchFamily="34" charset="0"/>
              </a:defRPr>
            </a:lvl6pPr>
            <a:lvl7pPr marL="1452617" indent="-231341">
              <a:spcBef>
                <a:spcPts val="0"/>
              </a:spcBef>
              <a:spcAft>
                <a:spcPts val="0"/>
              </a:spcAft>
              <a:buClr>
                <a:schemeClr val="tx2"/>
              </a:buClr>
              <a:buSzPct val="70000"/>
              <a:buFont typeface="Arial" pitchFamily="34" charset="0"/>
              <a:buChar char="–"/>
              <a:defRPr sz="1500" baseline="0">
                <a:solidFill>
                  <a:schemeClr val="tx1"/>
                </a:solidFill>
                <a:latin typeface="+mn-lt"/>
                <a:cs typeface="Arial" pitchFamily="34" charset="0"/>
              </a:defRPr>
            </a:lvl7pPr>
            <a:lvl8pPr marL="1355775" indent="-193686">
              <a:spcBef>
                <a:spcPts val="0"/>
              </a:spcBef>
              <a:spcAft>
                <a:spcPts val="0"/>
              </a:spcAft>
              <a:buSzPct val="70000"/>
              <a:defRPr sz="1500" baseline="0">
                <a:latin typeface="Arial" pitchFamily="34" charset="0"/>
                <a:cs typeface="Arial" pitchFamily="34" charset="0"/>
              </a:defRPr>
            </a:lvl8pPr>
            <a:lvl9pPr marL="1545425" indent="-189649">
              <a:spcBef>
                <a:spcPts val="0"/>
              </a:spcBef>
              <a:spcAft>
                <a:spcPts val="0"/>
              </a:spcAft>
              <a:buSzPct val="70000"/>
              <a:buFont typeface="Arial" pitchFamily="34" charset="0"/>
              <a:buChar char="–"/>
              <a:defRPr sz="1500">
                <a:latin typeface="Arial" pitchFamily="34" charset="0"/>
                <a:cs typeface="Arial" pitchFamily="34" charset="0"/>
              </a:defRPr>
            </a:lvl9pPr>
          </a:lstStyle>
          <a:p>
            <a:pPr marL="246141" lvl="0" indent="-246141" algn="l" defTabSz="774728"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4223" lvl="2" indent="-236720" algn="l" defTabSz="774728"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0931" lvl="3" indent="-236720" algn="l" defTabSz="774728"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3031" lvl="4" indent="-242104" algn="l" defTabSz="790870"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5887" lvl="5" indent="-242104" algn="l" defTabSz="774728"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4" name="Text Placeholder 41"/>
          <p:cNvSpPr>
            <a:spLocks noGrp="1"/>
          </p:cNvSpPr>
          <p:nvPr userDrawn="1">
            <p:ph type="body" sz="quarter" idx="13"/>
          </p:nvPr>
        </p:nvSpPr>
        <p:spPr bwMode="gray">
          <a:xfrm>
            <a:off x="641353" y="1270520"/>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5450292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_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641415" y="727119"/>
            <a:ext cx="10968567"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4728" rtl="0" eaLnBrk="1" fontAlgn="base" latinLnBrk="0" hangingPunct="1">
              <a:spcBef>
                <a:spcPct val="0"/>
              </a:spcBef>
              <a:spcAft>
                <a:spcPct val="0"/>
              </a:spcAft>
              <a:buNone/>
            </a:pPr>
            <a:r>
              <a:rPr lang="en-US"/>
              <a:t>Click to edit Master title style</a:t>
            </a:r>
            <a:endParaRPr lang="en-US" dirty="0"/>
          </a:p>
        </p:txBody>
      </p:sp>
      <p:sp>
        <p:nvSpPr>
          <p:cNvPr id="4" name="Text Placeholder 4"/>
          <p:cNvSpPr>
            <a:spLocks noGrp="1"/>
          </p:cNvSpPr>
          <p:nvPr>
            <p:ph type="body" sz="quarter" idx="10" hasCustomPrompt="1"/>
          </p:nvPr>
        </p:nvSpPr>
        <p:spPr bwMode="gray">
          <a:xfrm>
            <a:off x="641353" y="1971679"/>
            <a:ext cx="10966451" cy="1594347"/>
          </a:xfrm>
        </p:spPr>
        <p:txBody>
          <a:bodyPr wrap="square">
            <a:spAutoFit/>
          </a:bodyPr>
          <a:lstStyle>
            <a:lvl1pPr>
              <a:spcBef>
                <a:spcPts val="0"/>
              </a:spcBef>
              <a:spcAft>
                <a:spcPts val="0"/>
              </a:spcAft>
              <a:defRPr lang="en-US" sz="2072"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072"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072"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072"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072" b="0" kern="1200" baseline="0" dirty="0" smtClean="0">
                <a:solidFill>
                  <a:schemeClr val="tx1"/>
                </a:solidFill>
                <a:latin typeface="Arial" pitchFamily="34" charset="0"/>
                <a:ea typeface="+mn-ea"/>
                <a:cs typeface="Arial" pitchFamily="34" charset="0"/>
              </a:defRPr>
            </a:lvl5pPr>
            <a:lvl6pPr marL="1215887" indent="-242104">
              <a:spcBef>
                <a:spcPts val="0"/>
              </a:spcBef>
              <a:spcAft>
                <a:spcPts val="0"/>
              </a:spcAft>
              <a:buClr>
                <a:schemeClr val="tx2"/>
              </a:buClr>
              <a:buSzPct val="70000"/>
              <a:buFont typeface="Wingdings" pitchFamily="2" charset="2"/>
              <a:buChar char="§"/>
              <a:defRPr lang="en-US" sz="2072" kern="1200" dirty="0" smtClean="0">
                <a:solidFill>
                  <a:schemeClr val="tx1"/>
                </a:solidFill>
                <a:latin typeface="Arial" pitchFamily="34" charset="0"/>
                <a:ea typeface="+mn-ea"/>
                <a:cs typeface="Arial" pitchFamily="34" charset="0"/>
              </a:defRPr>
            </a:lvl6pPr>
            <a:lvl7pPr marL="1452617" indent="-231341">
              <a:spcBef>
                <a:spcPts val="0"/>
              </a:spcBef>
              <a:spcAft>
                <a:spcPts val="0"/>
              </a:spcAft>
              <a:buClr>
                <a:schemeClr val="tx2"/>
              </a:buClr>
              <a:buSzPct val="70000"/>
              <a:buFont typeface="Arial" pitchFamily="34" charset="0"/>
              <a:buChar char="–"/>
              <a:defRPr sz="1500" baseline="0">
                <a:solidFill>
                  <a:schemeClr val="tx1"/>
                </a:solidFill>
                <a:latin typeface="+mn-lt"/>
                <a:cs typeface="Arial" pitchFamily="34" charset="0"/>
              </a:defRPr>
            </a:lvl7pPr>
            <a:lvl8pPr marL="1355775" indent="-193686">
              <a:spcBef>
                <a:spcPts val="0"/>
              </a:spcBef>
              <a:spcAft>
                <a:spcPts val="0"/>
              </a:spcAft>
              <a:buSzPct val="70000"/>
              <a:defRPr sz="1500" baseline="0">
                <a:latin typeface="Arial" pitchFamily="34" charset="0"/>
                <a:cs typeface="Arial" pitchFamily="34" charset="0"/>
              </a:defRPr>
            </a:lvl8pPr>
            <a:lvl9pPr marL="1545425" indent="-189649">
              <a:spcBef>
                <a:spcPts val="0"/>
              </a:spcBef>
              <a:spcAft>
                <a:spcPts val="0"/>
              </a:spcAft>
              <a:buSzPct val="70000"/>
              <a:buFont typeface="Arial" pitchFamily="34" charset="0"/>
              <a:buChar char="–"/>
              <a:defRPr sz="1500">
                <a:latin typeface="Arial" pitchFamily="34" charset="0"/>
                <a:cs typeface="Arial" pitchFamily="34" charset="0"/>
              </a:defRPr>
            </a:lvl9pPr>
          </a:lstStyle>
          <a:p>
            <a:pPr marL="246141" lvl="0" indent="-246141" algn="l" defTabSz="774728"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4223" lvl="2" indent="-236720" algn="l" defTabSz="774728"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0931" lvl="3" indent="-236720" algn="l" defTabSz="774728"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3031" lvl="4" indent="-242104" algn="l" defTabSz="790870"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5887" lvl="5" indent="-242104" algn="l" defTabSz="774728" rtl="0" eaLnBrk="1" latinLnBrk="0" hangingPunct="1">
              <a:spcBef>
                <a:spcPts val="0"/>
              </a:spcBef>
              <a:spcAft>
                <a:spcPts val="0"/>
              </a:spcAft>
              <a:buClr>
                <a:schemeClr val="bg2"/>
              </a:buClr>
              <a:buSzPct val="60000"/>
              <a:buFont typeface="Wingdings" pitchFamily="2" charset="2"/>
              <a:buChar char="§"/>
            </a:pPr>
            <a:r>
              <a:rPr lang="en-US" dirty="0"/>
              <a:t>Fifth level</a:t>
            </a:r>
          </a:p>
        </p:txBody>
      </p:sp>
    </p:spTree>
    <p:extLst>
      <p:ext uri="{BB962C8B-B14F-4D97-AF65-F5344CB8AC3E}">
        <p14:creationId xmlns:p14="http://schemas.microsoft.com/office/powerpoint/2010/main" val="21392480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5_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641464" y="1971679"/>
            <a:ext cx="5437717" cy="4162425"/>
          </a:xfrm>
        </p:spPr>
        <p:txBody>
          <a:bodyPr>
            <a:noAutofit/>
          </a:bodyPr>
          <a:lstStyle>
            <a:lvl1pPr marL="0" indent="0">
              <a:buNone/>
              <a:defRPr>
                <a:latin typeface="Arial" pitchFamily="34" charset="0"/>
                <a:cs typeface="Arial" pitchFamily="34" charset="0"/>
              </a:defRPr>
            </a:lvl1pPr>
          </a:lstStyle>
          <a:p>
            <a:r>
              <a:rPr lang="en-US" dirty="0"/>
              <a:t>Click icon to add picture</a:t>
            </a:r>
          </a:p>
        </p:txBody>
      </p:sp>
      <p:sp>
        <p:nvSpPr>
          <p:cNvPr id="18" name="Text Placeholder 4"/>
          <p:cNvSpPr>
            <a:spLocks noGrp="1"/>
          </p:cNvSpPr>
          <p:nvPr>
            <p:ph type="body" sz="quarter" idx="19" hasCustomPrompt="1"/>
          </p:nvPr>
        </p:nvSpPr>
        <p:spPr bwMode="gray">
          <a:xfrm>
            <a:off x="6451601" y="1971715"/>
            <a:ext cx="5128683" cy="1154162"/>
          </a:xfrm>
          <a:ln>
            <a:noFill/>
          </a:ln>
        </p:spPr>
        <p:txBody>
          <a:bodyPr wrap="square" lIns="0" tIns="0" rIns="0" bIns="0">
            <a:spAutoFit/>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68420" indent="-197732">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2097" indent="-193686">
              <a:spcBef>
                <a:spcPts val="0"/>
              </a:spcBef>
              <a:spcAft>
                <a:spcPts val="0"/>
              </a:spcAft>
              <a:buSzPct val="70000"/>
              <a:buFont typeface="Arial" pitchFamily="34" charset="0"/>
              <a:buChar char="–"/>
              <a:defRPr sz="1500" baseline="0">
                <a:latin typeface="+mj-lt"/>
              </a:defRPr>
            </a:lvl7pPr>
            <a:lvl8pPr marL="1355775" indent="-193686">
              <a:spcBef>
                <a:spcPts val="0"/>
              </a:spcBef>
              <a:spcAft>
                <a:spcPts val="0"/>
              </a:spcAft>
              <a:buSzPct val="70000"/>
              <a:defRPr sz="1500" baseline="0">
                <a:latin typeface="+mj-lt"/>
              </a:defRPr>
            </a:lvl8pPr>
            <a:lvl9pPr marL="1545425" indent="-189649">
              <a:spcBef>
                <a:spcPts val="0"/>
              </a:spcBef>
              <a:spcAft>
                <a:spcPts val="0"/>
              </a:spcAft>
              <a:buSzPct val="70000"/>
              <a:buFont typeface="Arial" pitchFamily="34" charset="0"/>
              <a:buChar char="–"/>
              <a:defRPr sz="1500">
                <a:latin typeface="+mj-lt"/>
              </a:defRPr>
            </a:lvl9pPr>
          </a:lstStyle>
          <a:p>
            <a:pPr marL="246141" lvl="0" indent="-246141" algn="l" defTabSz="774728"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4223" lvl="2" indent="-236720" algn="l" defTabSz="774728"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0931" lvl="3" indent="-236720" algn="l" defTabSz="774728"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3031" lvl="4" indent="-242104" algn="l" defTabSz="790870"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5887" lvl="5" indent="-242104" algn="l" defTabSz="774728"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5" name="Title 1"/>
          <p:cNvSpPr>
            <a:spLocks noGrp="1"/>
          </p:cNvSpPr>
          <p:nvPr>
            <p:ph type="title"/>
          </p:nvPr>
        </p:nvSpPr>
        <p:spPr bwMode="gray">
          <a:xfrm>
            <a:off x="641415" y="727119"/>
            <a:ext cx="10968567"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4728" rtl="0" eaLnBrk="1" fontAlgn="base" latinLnBrk="0" hangingPunct="1">
              <a:spcBef>
                <a:spcPct val="0"/>
              </a:spcBef>
              <a:spcAft>
                <a:spcPct val="0"/>
              </a:spcAft>
              <a:buNone/>
            </a:pPr>
            <a:r>
              <a:rPr lang="en-US"/>
              <a:t>Click to edit Master title style</a:t>
            </a:r>
            <a:endParaRPr lang="en-US" dirty="0"/>
          </a:p>
        </p:txBody>
      </p:sp>
      <p:sp>
        <p:nvSpPr>
          <p:cNvPr id="7" name="Text Placeholder 41"/>
          <p:cNvSpPr>
            <a:spLocks noGrp="1"/>
          </p:cNvSpPr>
          <p:nvPr>
            <p:ph type="body" sz="quarter" idx="13"/>
          </p:nvPr>
        </p:nvSpPr>
        <p:spPr bwMode="gray">
          <a:xfrm>
            <a:off x="641353" y="1270520"/>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0672478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5_Divider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2453223" y="4113366"/>
            <a:ext cx="7365999" cy="230832"/>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774728" rtl="0" eaLnBrk="1" fontAlgn="base" latinLnBrk="0" hangingPunct="1">
              <a:spcBef>
                <a:spcPts val="0"/>
              </a:spcBef>
              <a:spcAft>
                <a:spcPct val="0"/>
              </a:spcAft>
              <a:buClr>
                <a:schemeClr val="tx2"/>
              </a:buClr>
              <a:buFont typeface="Arial" pitchFamily="34" charset="0"/>
              <a:buNone/>
              <a:defRPr lang="en-US" sz="1500" b="1" kern="1200" baseline="0" dirty="0">
                <a:solidFill>
                  <a:schemeClr val="tx2"/>
                </a:solidFill>
                <a:latin typeface="Arial" pitchFamily="34" charset="0"/>
                <a:ea typeface="+mn-ea"/>
                <a:cs typeface="Arial" pitchFamily="34" charset="0"/>
              </a:defRPr>
            </a:lvl1pPr>
            <a:lvl2pPr marL="387365" indent="0" algn="ctr">
              <a:buNone/>
              <a:defRPr>
                <a:solidFill>
                  <a:schemeClr val="tx1">
                    <a:tint val="75000"/>
                  </a:schemeClr>
                </a:solidFill>
              </a:defRPr>
            </a:lvl2pPr>
            <a:lvl3pPr marL="774728" indent="0" algn="ctr">
              <a:buNone/>
              <a:defRPr>
                <a:solidFill>
                  <a:schemeClr val="tx1">
                    <a:tint val="75000"/>
                  </a:schemeClr>
                </a:solidFill>
              </a:defRPr>
            </a:lvl3pPr>
            <a:lvl4pPr marL="1162097" indent="0" algn="ctr">
              <a:buNone/>
              <a:defRPr>
                <a:solidFill>
                  <a:schemeClr val="tx1">
                    <a:tint val="75000"/>
                  </a:schemeClr>
                </a:solidFill>
              </a:defRPr>
            </a:lvl4pPr>
            <a:lvl5pPr marL="1549448" indent="0" algn="ctr">
              <a:buNone/>
              <a:defRPr>
                <a:solidFill>
                  <a:schemeClr val="tx1">
                    <a:tint val="75000"/>
                  </a:schemeClr>
                </a:solidFill>
              </a:defRPr>
            </a:lvl5pPr>
            <a:lvl6pPr marL="1936820" indent="0" algn="ctr">
              <a:buNone/>
              <a:defRPr>
                <a:solidFill>
                  <a:schemeClr val="tx1">
                    <a:tint val="75000"/>
                  </a:schemeClr>
                </a:solidFill>
              </a:defRPr>
            </a:lvl6pPr>
            <a:lvl7pPr marL="2324180" indent="0" algn="ctr">
              <a:buNone/>
              <a:defRPr>
                <a:solidFill>
                  <a:schemeClr val="tx1">
                    <a:tint val="75000"/>
                  </a:schemeClr>
                </a:solidFill>
              </a:defRPr>
            </a:lvl7pPr>
            <a:lvl8pPr marL="2711548" indent="0" algn="ctr">
              <a:buNone/>
              <a:defRPr>
                <a:solidFill>
                  <a:schemeClr val="tx1">
                    <a:tint val="75000"/>
                  </a:schemeClr>
                </a:solidFill>
              </a:defRPr>
            </a:lvl8pPr>
            <a:lvl9pPr marL="3098909" indent="0" algn="ctr">
              <a:buNone/>
              <a:defRPr>
                <a:solidFill>
                  <a:schemeClr val="tx1">
                    <a:tint val="75000"/>
                  </a:schemeClr>
                </a:solidFill>
              </a:defRPr>
            </a:lvl9pPr>
          </a:lstStyle>
          <a:p>
            <a:r>
              <a:rPr lang="en-US" dirty="0"/>
              <a:t>Click to Edit Master Subtitle Style</a:t>
            </a:r>
          </a:p>
        </p:txBody>
      </p:sp>
      <p:sp>
        <p:nvSpPr>
          <p:cNvPr id="9" name="Title 8"/>
          <p:cNvSpPr>
            <a:spLocks noGrp="1"/>
          </p:cNvSpPr>
          <p:nvPr>
            <p:ph type="title" hasCustomPrompt="1"/>
          </p:nvPr>
        </p:nvSpPr>
        <p:spPr bwMode="gray">
          <a:xfrm>
            <a:off x="2453231" y="2200279"/>
            <a:ext cx="7365999" cy="527709"/>
          </a:xfrm>
          <a:noFill/>
          <a:ln w="9525">
            <a:noFill/>
            <a:miter lim="800000"/>
            <a:headEnd/>
            <a:tailEnd/>
          </a:ln>
        </p:spPr>
        <p:txBody>
          <a:bodyPr vert="horz" wrap="square" lIns="0" tIns="0" rIns="0" bIns="0" numCol="1" anchor="t" anchorCtr="0" compatLnSpc="1">
            <a:prstTxWarp prst="textNoShape">
              <a:avLst/>
            </a:prstTxWarp>
            <a:spAutoFit/>
          </a:bodyPr>
          <a:lstStyle>
            <a:lvl1pPr algn="l" defTabSz="774728" rtl="0" eaLnBrk="1" latinLnBrk="0" hangingPunct="1">
              <a:spcBef>
                <a:spcPct val="0"/>
              </a:spcBef>
              <a:buNone/>
              <a:defRPr lang="en-US" sz="3429" b="1" kern="1200" dirty="0">
                <a:solidFill>
                  <a:schemeClr val="bg2"/>
                </a:solidFill>
                <a:latin typeface="Arial" pitchFamily="34" charset="0"/>
                <a:ea typeface="+mj-ea"/>
                <a:cs typeface="Arial" pitchFamily="34" charset="0"/>
              </a:defRPr>
            </a:lvl1pPr>
          </a:lstStyle>
          <a:p>
            <a:r>
              <a:rPr lang="en-US" dirty="0"/>
              <a:t>Click to Edit Master Title Style</a:t>
            </a:r>
          </a:p>
        </p:txBody>
      </p:sp>
      <p:pic>
        <p:nvPicPr>
          <p:cNvPr id="11" name="Picture 10" descr="ridge4.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ltGray">
          <a:xfrm>
            <a:off x="1126" y="93"/>
            <a:ext cx="5291767" cy="1443209"/>
          </a:xfrm>
          <a:prstGeom prst="rect">
            <a:avLst/>
          </a:prstGeom>
        </p:spPr>
      </p:pic>
      <p:pic>
        <p:nvPicPr>
          <p:cNvPr id="12" name="Picture 11" descr="Mahindra Logo.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gray">
          <a:xfrm>
            <a:off x="8078557" y="476643"/>
            <a:ext cx="3289739" cy="656554"/>
          </a:xfrm>
          <a:prstGeom prst="rect">
            <a:avLst/>
          </a:prstGeom>
        </p:spPr>
      </p:pic>
    </p:spTree>
    <p:extLst>
      <p:ext uri="{BB962C8B-B14F-4D97-AF65-F5344CB8AC3E}">
        <p14:creationId xmlns:p14="http://schemas.microsoft.com/office/powerpoint/2010/main" val="19784563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5_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641353" y="1971765"/>
            <a:ext cx="5469467" cy="4175125"/>
          </a:xfrm>
        </p:spPr>
        <p:txBody>
          <a:bodyPr rtlCol="0">
            <a:normAutofit/>
          </a:bodyPr>
          <a:lstStyle>
            <a:lvl1pPr>
              <a:buNone/>
              <a:defRPr>
                <a:latin typeface="Arial" pitchFamily="34" charset="0"/>
                <a:cs typeface="Arial" pitchFamily="34" charset="0"/>
              </a:defRPr>
            </a:lvl1pPr>
          </a:lstStyle>
          <a:p>
            <a:pPr lvl="0"/>
            <a:r>
              <a:rPr lang="en-US" noProof="0" dirty="0"/>
              <a:t>Click icon to add picture</a:t>
            </a:r>
          </a:p>
        </p:txBody>
      </p:sp>
      <p:sp>
        <p:nvSpPr>
          <p:cNvPr id="22" name="Subtitle 2"/>
          <p:cNvSpPr>
            <a:spLocks noGrp="1"/>
          </p:cNvSpPr>
          <p:nvPr>
            <p:ph type="subTitle" idx="1" hasCustomPrompt="1"/>
          </p:nvPr>
        </p:nvSpPr>
        <p:spPr bwMode="gray">
          <a:xfrm>
            <a:off x="6568037" y="4341986"/>
            <a:ext cx="5041899" cy="230832"/>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774728" rtl="0" eaLnBrk="1" fontAlgn="base" latinLnBrk="0" hangingPunct="1">
              <a:spcBef>
                <a:spcPts val="0"/>
              </a:spcBef>
              <a:spcAft>
                <a:spcPct val="0"/>
              </a:spcAft>
              <a:buClr>
                <a:schemeClr val="tx2"/>
              </a:buClr>
              <a:buFont typeface="Arial" pitchFamily="34" charset="0"/>
              <a:buNone/>
              <a:defRPr lang="en-US" sz="1500" b="1" kern="1200" baseline="0" dirty="0">
                <a:solidFill>
                  <a:schemeClr val="tx2"/>
                </a:solidFill>
                <a:latin typeface="Arial" pitchFamily="34" charset="0"/>
                <a:ea typeface="+mn-ea"/>
                <a:cs typeface="Arial" pitchFamily="34" charset="0"/>
              </a:defRPr>
            </a:lvl1pPr>
            <a:lvl2pPr marL="387365" indent="0" algn="ctr">
              <a:buNone/>
              <a:defRPr>
                <a:solidFill>
                  <a:schemeClr val="tx1">
                    <a:tint val="75000"/>
                  </a:schemeClr>
                </a:solidFill>
              </a:defRPr>
            </a:lvl2pPr>
            <a:lvl3pPr marL="774728" indent="0" algn="ctr">
              <a:buNone/>
              <a:defRPr>
                <a:solidFill>
                  <a:schemeClr val="tx1">
                    <a:tint val="75000"/>
                  </a:schemeClr>
                </a:solidFill>
              </a:defRPr>
            </a:lvl3pPr>
            <a:lvl4pPr marL="1162097" indent="0" algn="ctr">
              <a:buNone/>
              <a:defRPr>
                <a:solidFill>
                  <a:schemeClr val="tx1">
                    <a:tint val="75000"/>
                  </a:schemeClr>
                </a:solidFill>
              </a:defRPr>
            </a:lvl4pPr>
            <a:lvl5pPr marL="1549448" indent="0" algn="ctr">
              <a:buNone/>
              <a:defRPr>
                <a:solidFill>
                  <a:schemeClr val="tx1">
                    <a:tint val="75000"/>
                  </a:schemeClr>
                </a:solidFill>
              </a:defRPr>
            </a:lvl5pPr>
            <a:lvl6pPr marL="1936820" indent="0" algn="ctr">
              <a:buNone/>
              <a:defRPr>
                <a:solidFill>
                  <a:schemeClr val="tx1">
                    <a:tint val="75000"/>
                  </a:schemeClr>
                </a:solidFill>
              </a:defRPr>
            </a:lvl6pPr>
            <a:lvl7pPr marL="2324180" indent="0" algn="ctr">
              <a:buNone/>
              <a:defRPr>
                <a:solidFill>
                  <a:schemeClr val="tx1">
                    <a:tint val="75000"/>
                  </a:schemeClr>
                </a:solidFill>
              </a:defRPr>
            </a:lvl7pPr>
            <a:lvl8pPr marL="2711548" indent="0" algn="ctr">
              <a:buNone/>
              <a:defRPr>
                <a:solidFill>
                  <a:schemeClr val="tx1">
                    <a:tint val="75000"/>
                  </a:schemeClr>
                </a:solidFill>
              </a:defRPr>
            </a:lvl8pPr>
            <a:lvl9pPr marL="3098909" indent="0" algn="ctr">
              <a:buNone/>
              <a:defRPr>
                <a:solidFill>
                  <a:schemeClr val="tx1">
                    <a:tint val="75000"/>
                  </a:schemeClr>
                </a:solidFill>
              </a:defRPr>
            </a:lvl9pPr>
          </a:lstStyle>
          <a:p>
            <a:r>
              <a:rPr lang="en-US" dirty="0"/>
              <a:t>Click to Edit Master Subtitle Style</a:t>
            </a:r>
          </a:p>
        </p:txBody>
      </p:sp>
      <p:sp>
        <p:nvSpPr>
          <p:cNvPr id="23" name="Title 8"/>
          <p:cNvSpPr>
            <a:spLocks noGrp="1"/>
          </p:cNvSpPr>
          <p:nvPr>
            <p:ph type="title" hasCustomPrompt="1"/>
          </p:nvPr>
        </p:nvSpPr>
        <p:spPr bwMode="gray">
          <a:xfrm>
            <a:off x="6568037" y="1971702"/>
            <a:ext cx="5041899" cy="1055417"/>
          </a:xfrm>
          <a:noFill/>
          <a:ln w="9525">
            <a:noFill/>
            <a:miter lim="800000"/>
            <a:headEnd/>
            <a:tailEnd/>
          </a:ln>
        </p:spPr>
        <p:txBody>
          <a:bodyPr vert="horz" wrap="square" lIns="0" tIns="0" rIns="0" bIns="0" numCol="1" anchor="t" anchorCtr="0" compatLnSpc="1">
            <a:prstTxWarp prst="textNoShape">
              <a:avLst/>
            </a:prstTxWarp>
            <a:spAutoFit/>
          </a:bodyPr>
          <a:lstStyle>
            <a:lvl1pPr algn="l" defTabSz="774728" rtl="0" eaLnBrk="1" latinLnBrk="0" hangingPunct="1">
              <a:spcBef>
                <a:spcPct val="0"/>
              </a:spcBef>
              <a:buNone/>
              <a:defRPr lang="en-US" sz="3429" b="1" kern="1200" dirty="0">
                <a:solidFill>
                  <a:schemeClr val="bg2"/>
                </a:solidFill>
                <a:latin typeface="Arial" pitchFamily="34" charset="0"/>
                <a:ea typeface="+mj-ea"/>
                <a:cs typeface="Arial" pitchFamily="34" charset="0"/>
              </a:defRPr>
            </a:lvl1pPr>
          </a:lstStyle>
          <a:p>
            <a:r>
              <a:rPr lang="en-US" dirty="0"/>
              <a:t>Click to Edit Master Title Style</a:t>
            </a:r>
          </a:p>
        </p:txBody>
      </p:sp>
      <p:pic>
        <p:nvPicPr>
          <p:cNvPr id="11" name="Picture 10" descr="ridge4.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ltGray">
          <a:xfrm>
            <a:off x="1126" y="93"/>
            <a:ext cx="5291767" cy="1443209"/>
          </a:xfrm>
          <a:prstGeom prst="rect">
            <a:avLst/>
          </a:prstGeom>
        </p:spPr>
      </p:pic>
      <p:pic>
        <p:nvPicPr>
          <p:cNvPr id="7" name="Picture 6" descr="Mahindra Logo.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gray">
          <a:xfrm>
            <a:off x="8078557" y="476643"/>
            <a:ext cx="3289739" cy="656554"/>
          </a:xfrm>
          <a:prstGeom prst="rect">
            <a:avLst/>
          </a:prstGeom>
        </p:spPr>
      </p:pic>
    </p:spTree>
    <p:extLst>
      <p:ext uri="{BB962C8B-B14F-4D97-AF65-F5344CB8AC3E}">
        <p14:creationId xmlns:p14="http://schemas.microsoft.com/office/powerpoint/2010/main" val="24516643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5_Content 2">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bwMode="gray">
          <a:xfrm>
            <a:off x="641362" y="2467013"/>
            <a:ext cx="5245097" cy="1154162"/>
          </a:xfrm>
          <a:ln>
            <a:noFill/>
          </a:ln>
        </p:spPr>
        <p:txBody>
          <a:bodyPr wrap="square" lIns="0" tIns="0" rIns="0" bIns="0">
            <a:spAutoFit/>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68420" indent="-197732">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2097" indent="-193686">
              <a:spcBef>
                <a:spcPts val="0"/>
              </a:spcBef>
              <a:spcAft>
                <a:spcPts val="0"/>
              </a:spcAft>
              <a:buSzPct val="70000"/>
              <a:buFont typeface="Arial" pitchFamily="34" charset="0"/>
              <a:buChar char="–"/>
              <a:defRPr sz="1500" baseline="0">
                <a:latin typeface="+mj-lt"/>
              </a:defRPr>
            </a:lvl7pPr>
            <a:lvl8pPr marL="1355775" indent="-193686">
              <a:spcBef>
                <a:spcPts val="0"/>
              </a:spcBef>
              <a:spcAft>
                <a:spcPts val="0"/>
              </a:spcAft>
              <a:buSzPct val="70000"/>
              <a:defRPr sz="1500" baseline="0">
                <a:latin typeface="+mj-lt"/>
              </a:defRPr>
            </a:lvl8pPr>
            <a:lvl9pPr marL="1545425" indent="-189649">
              <a:spcBef>
                <a:spcPts val="0"/>
              </a:spcBef>
              <a:spcAft>
                <a:spcPts val="0"/>
              </a:spcAft>
              <a:buSzPct val="70000"/>
              <a:buFont typeface="Arial" pitchFamily="34" charset="0"/>
              <a:buChar char="–"/>
              <a:defRPr sz="1500">
                <a:latin typeface="+mj-lt"/>
              </a:defRPr>
            </a:lvl9pPr>
          </a:lstStyle>
          <a:p>
            <a:pPr marL="246141" lvl="0" indent="-246141" algn="l" defTabSz="774728"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4223" lvl="2" indent="-236720" algn="l" defTabSz="774728"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0931" lvl="3" indent="-236720" algn="l" defTabSz="774728"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3031" lvl="4" indent="-242104" algn="l" defTabSz="790870"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5887" lvl="5" indent="-242104" algn="l" defTabSz="774728"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4" name="Text Placeholder 4"/>
          <p:cNvSpPr>
            <a:spLocks noGrp="1"/>
          </p:cNvSpPr>
          <p:nvPr>
            <p:ph type="body" sz="quarter" idx="11" hasCustomPrompt="1"/>
          </p:nvPr>
        </p:nvSpPr>
        <p:spPr bwMode="gray">
          <a:xfrm>
            <a:off x="6364830" y="2467013"/>
            <a:ext cx="5245097" cy="1154162"/>
          </a:xfrm>
          <a:ln>
            <a:noFill/>
          </a:ln>
        </p:spPr>
        <p:txBody>
          <a:bodyPr wrap="square" lIns="0" tIns="0" rIns="0" bIns="0">
            <a:spAutoFit/>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68420" indent="-197732">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2097" indent="-193686">
              <a:spcBef>
                <a:spcPts val="0"/>
              </a:spcBef>
              <a:spcAft>
                <a:spcPts val="0"/>
              </a:spcAft>
              <a:buSzPct val="70000"/>
              <a:buFont typeface="Arial" pitchFamily="34" charset="0"/>
              <a:buChar char="–"/>
              <a:defRPr sz="1500" baseline="0">
                <a:latin typeface="+mj-lt"/>
              </a:defRPr>
            </a:lvl7pPr>
            <a:lvl8pPr marL="1355775" indent="-193686">
              <a:spcBef>
                <a:spcPts val="0"/>
              </a:spcBef>
              <a:spcAft>
                <a:spcPts val="0"/>
              </a:spcAft>
              <a:buSzPct val="70000"/>
              <a:defRPr sz="1500" baseline="0">
                <a:latin typeface="+mj-lt"/>
              </a:defRPr>
            </a:lvl8pPr>
            <a:lvl9pPr marL="1545425" indent="-189649">
              <a:spcBef>
                <a:spcPts val="0"/>
              </a:spcBef>
              <a:spcAft>
                <a:spcPts val="0"/>
              </a:spcAft>
              <a:buSzPct val="70000"/>
              <a:buFont typeface="Arial" pitchFamily="34" charset="0"/>
              <a:buChar char="–"/>
              <a:defRPr sz="1500">
                <a:latin typeface="+mj-lt"/>
              </a:defRPr>
            </a:lvl9pPr>
          </a:lstStyle>
          <a:p>
            <a:pPr marL="246141" lvl="0" indent="-246141" algn="l" defTabSz="774728"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4223" lvl="2" indent="-236720" algn="l" defTabSz="774728"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0931" lvl="3" indent="-236720" algn="l" defTabSz="774728"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3031" lvl="4" indent="-242104" algn="l" defTabSz="790870"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5887" lvl="5" indent="-242104" algn="l" defTabSz="774728"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5" name="Text Placeholder 4"/>
          <p:cNvSpPr>
            <a:spLocks noGrp="1"/>
          </p:cNvSpPr>
          <p:nvPr>
            <p:ph type="body" sz="quarter" idx="12" hasCustomPrompt="1"/>
          </p:nvPr>
        </p:nvSpPr>
        <p:spPr bwMode="gray">
          <a:xfrm>
            <a:off x="641362" y="2027026"/>
            <a:ext cx="5245097" cy="230832"/>
          </a:xfrm>
          <a:noFill/>
          <a:ln>
            <a:noFill/>
          </a:ln>
        </p:spPr>
        <p:txBody>
          <a:bodyPr wrap="square" lIns="0" tIns="0" rIns="0" bIns="0" anchor="b" anchorCtr="0">
            <a:spAutoFit/>
          </a:bodyPr>
          <a:lstStyle>
            <a:lvl1pPr marL="0" indent="0">
              <a:spcBef>
                <a:spcPts val="0"/>
              </a:spcBef>
              <a:spcAft>
                <a:spcPts val="0"/>
              </a:spcAft>
              <a:buNone/>
              <a:defRPr sz="1500" b="1">
                <a:solidFill>
                  <a:schemeClr val="bg2"/>
                </a:solidFill>
                <a:latin typeface="Arial" pitchFamily="34" charset="0"/>
                <a:cs typeface="Arial" pitchFamily="34" charset="0"/>
              </a:defRPr>
            </a:lvl1pPr>
            <a:lvl2pPr>
              <a:spcBef>
                <a:spcPts val="0"/>
              </a:spcBef>
              <a:spcAft>
                <a:spcPts val="0"/>
              </a:spcAft>
              <a:defRPr sz="1500">
                <a:latin typeface="+mj-lt"/>
              </a:defRPr>
            </a:lvl2pPr>
            <a:lvl3pPr>
              <a:spcBef>
                <a:spcPts val="0"/>
              </a:spcBef>
              <a:spcAft>
                <a:spcPts val="0"/>
              </a:spcAft>
              <a:defRPr sz="1500">
                <a:latin typeface="+mj-lt"/>
              </a:defRPr>
            </a:lvl3pPr>
            <a:lvl4pPr>
              <a:spcBef>
                <a:spcPts val="0"/>
              </a:spcBef>
              <a:spcAft>
                <a:spcPts val="0"/>
              </a:spcAft>
              <a:defRPr sz="1500">
                <a:latin typeface="+mj-lt"/>
              </a:defRPr>
            </a:lvl4pPr>
            <a:lvl5pPr>
              <a:spcBef>
                <a:spcPts val="0"/>
              </a:spcBef>
              <a:spcAft>
                <a:spcPts val="0"/>
              </a:spcAft>
              <a:defRPr sz="1500">
                <a:latin typeface="+mj-lt"/>
              </a:defRPr>
            </a:lvl5pPr>
            <a:lvl6pPr marL="968420" indent="-197732">
              <a:spcBef>
                <a:spcPts val="0"/>
              </a:spcBef>
              <a:spcAft>
                <a:spcPts val="0"/>
              </a:spcAft>
              <a:buSzPct val="70000"/>
              <a:defRPr sz="1500">
                <a:latin typeface="+mj-lt"/>
              </a:defRPr>
            </a:lvl6pPr>
            <a:lvl7pPr marL="1162097" indent="-193686">
              <a:spcBef>
                <a:spcPts val="0"/>
              </a:spcBef>
              <a:spcAft>
                <a:spcPts val="0"/>
              </a:spcAft>
              <a:buSzPct val="70000"/>
              <a:buFont typeface="Arial" pitchFamily="34" charset="0"/>
              <a:buChar char="–"/>
              <a:defRPr sz="1500" baseline="0">
                <a:latin typeface="+mj-lt"/>
              </a:defRPr>
            </a:lvl7pPr>
            <a:lvl8pPr marL="1355775" indent="-193686">
              <a:spcBef>
                <a:spcPts val="0"/>
              </a:spcBef>
              <a:spcAft>
                <a:spcPts val="0"/>
              </a:spcAft>
              <a:buSzPct val="70000"/>
              <a:defRPr sz="1500" baseline="0">
                <a:latin typeface="+mj-lt"/>
              </a:defRPr>
            </a:lvl8pPr>
            <a:lvl9pPr marL="1545425" indent="-189649">
              <a:spcBef>
                <a:spcPts val="0"/>
              </a:spcBef>
              <a:spcAft>
                <a:spcPts val="0"/>
              </a:spcAft>
              <a:buSzPct val="70000"/>
              <a:buFont typeface="Arial" pitchFamily="34" charset="0"/>
              <a:buChar char="–"/>
              <a:defRPr sz="1500">
                <a:latin typeface="+mj-lt"/>
              </a:defRPr>
            </a:lvl9pPr>
          </a:lstStyle>
          <a:p>
            <a:pPr lvl="0"/>
            <a:r>
              <a:rPr lang="en-US" dirty="0"/>
              <a:t>Heading 1</a:t>
            </a:r>
          </a:p>
        </p:txBody>
      </p:sp>
      <p:sp>
        <p:nvSpPr>
          <p:cNvPr id="6" name="Text Placeholder 4"/>
          <p:cNvSpPr>
            <a:spLocks noGrp="1"/>
          </p:cNvSpPr>
          <p:nvPr>
            <p:ph type="body" sz="quarter" idx="13" hasCustomPrompt="1"/>
          </p:nvPr>
        </p:nvSpPr>
        <p:spPr bwMode="gray">
          <a:xfrm>
            <a:off x="6364830" y="2027026"/>
            <a:ext cx="5245097" cy="230832"/>
          </a:xfrm>
          <a:noFill/>
          <a:ln>
            <a:noFill/>
          </a:ln>
        </p:spPr>
        <p:txBody>
          <a:bodyPr wrap="square" lIns="0" tIns="0" rIns="0" bIns="0" anchor="b" anchorCtr="0">
            <a:spAutoFit/>
          </a:bodyPr>
          <a:lstStyle>
            <a:lvl1pPr marL="0" indent="0">
              <a:spcBef>
                <a:spcPts val="0"/>
              </a:spcBef>
              <a:spcAft>
                <a:spcPts val="0"/>
              </a:spcAft>
              <a:buNone/>
              <a:defRPr sz="1500" b="1">
                <a:solidFill>
                  <a:schemeClr val="bg2"/>
                </a:solidFill>
                <a:latin typeface="Arial" pitchFamily="34" charset="0"/>
                <a:cs typeface="Arial" pitchFamily="34" charset="0"/>
              </a:defRPr>
            </a:lvl1pPr>
            <a:lvl2pPr>
              <a:spcBef>
                <a:spcPts val="0"/>
              </a:spcBef>
              <a:spcAft>
                <a:spcPts val="0"/>
              </a:spcAft>
              <a:defRPr sz="1500">
                <a:latin typeface="+mj-lt"/>
              </a:defRPr>
            </a:lvl2pPr>
            <a:lvl3pPr>
              <a:spcBef>
                <a:spcPts val="0"/>
              </a:spcBef>
              <a:spcAft>
                <a:spcPts val="0"/>
              </a:spcAft>
              <a:defRPr sz="1500">
                <a:latin typeface="+mj-lt"/>
              </a:defRPr>
            </a:lvl3pPr>
            <a:lvl4pPr>
              <a:spcBef>
                <a:spcPts val="0"/>
              </a:spcBef>
              <a:spcAft>
                <a:spcPts val="0"/>
              </a:spcAft>
              <a:defRPr sz="1500">
                <a:latin typeface="+mj-lt"/>
              </a:defRPr>
            </a:lvl4pPr>
            <a:lvl5pPr>
              <a:spcBef>
                <a:spcPts val="0"/>
              </a:spcBef>
              <a:spcAft>
                <a:spcPts val="0"/>
              </a:spcAft>
              <a:defRPr sz="1500">
                <a:latin typeface="+mj-lt"/>
              </a:defRPr>
            </a:lvl5pPr>
            <a:lvl6pPr marL="968420" indent="-197732">
              <a:spcBef>
                <a:spcPts val="0"/>
              </a:spcBef>
              <a:spcAft>
                <a:spcPts val="0"/>
              </a:spcAft>
              <a:buSzPct val="70000"/>
              <a:defRPr sz="1500">
                <a:latin typeface="+mj-lt"/>
              </a:defRPr>
            </a:lvl6pPr>
            <a:lvl7pPr marL="1162097" indent="-193686">
              <a:spcBef>
                <a:spcPts val="0"/>
              </a:spcBef>
              <a:spcAft>
                <a:spcPts val="0"/>
              </a:spcAft>
              <a:buSzPct val="70000"/>
              <a:buFont typeface="Arial" pitchFamily="34" charset="0"/>
              <a:buChar char="–"/>
              <a:defRPr sz="1500" baseline="0">
                <a:latin typeface="+mj-lt"/>
              </a:defRPr>
            </a:lvl7pPr>
            <a:lvl8pPr marL="1355775" indent="-193686">
              <a:spcBef>
                <a:spcPts val="0"/>
              </a:spcBef>
              <a:spcAft>
                <a:spcPts val="0"/>
              </a:spcAft>
              <a:buSzPct val="70000"/>
              <a:defRPr sz="1500" baseline="0">
                <a:latin typeface="+mj-lt"/>
              </a:defRPr>
            </a:lvl8pPr>
            <a:lvl9pPr marL="1545425" indent="-189649">
              <a:spcBef>
                <a:spcPts val="0"/>
              </a:spcBef>
              <a:spcAft>
                <a:spcPts val="0"/>
              </a:spcAft>
              <a:buSzPct val="70000"/>
              <a:buFont typeface="Arial" pitchFamily="34" charset="0"/>
              <a:buChar char="–"/>
              <a:defRPr sz="1500">
                <a:latin typeface="+mj-lt"/>
              </a:defRPr>
            </a:lvl9pPr>
          </a:lstStyle>
          <a:p>
            <a:pPr lvl="0"/>
            <a:r>
              <a:rPr lang="en-US" dirty="0"/>
              <a:t>Heading 2</a:t>
            </a:r>
          </a:p>
        </p:txBody>
      </p:sp>
      <p:cxnSp>
        <p:nvCxnSpPr>
          <p:cNvPr id="8" name="Straight Connector 7"/>
          <p:cNvCxnSpPr/>
          <p:nvPr userDrawn="1"/>
        </p:nvCxnSpPr>
        <p:spPr bwMode="gray">
          <a:xfrm>
            <a:off x="641370" y="2344743"/>
            <a:ext cx="5208871"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6364834" y="2344743"/>
            <a:ext cx="5208871"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bwMode="gray">
          <a:xfrm>
            <a:off x="641415" y="727119"/>
            <a:ext cx="10968567"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4728" rtl="0" eaLnBrk="1" fontAlgn="base" latinLnBrk="0" hangingPunct="1">
              <a:spcBef>
                <a:spcPct val="0"/>
              </a:spcBef>
              <a:spcAft>
                <a:spcPct val="0"/>
              </a:spcAft>
              <a:buNone/>
            </a:pPr>
            <a:r>
              <a:rPr lang="en-US"/>
              <a:t>Click to edit Master title style</a:t>
            </a:r>
            <a:endParaRPr lang="en-US" dirty="0"/>
          </a:p>
        </p:txBody>
      </p:sp>
      <p:sp>
        <p:nvSpPr>
          <p:cNvPr id="15" name="Text Placeholder 41"/>
          <p:cNvSpPr>
            <a:spLocks noGrp="1"/>
          </p:cNvSpPr>
          <p:nvPr>
            <p:ph type="body" sz="quarter" idx="14"/>
          </p:nvPr>
        </p:nvSpPr>
        <p:spPr bwMode="gray">
          <a:xfrm>
            <a:off x="641353" y="1270520"/>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0827837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0_Content 4">
    <p:spTree>
      <p:nvGrpSpPr>
        <p:cNvPr id="1" name=""/>
        <p:cNvGrpSpPr/>
        <p:nvPr/>
      </p:nvGrpSpPr>
      <p:grpSpPr>
        <a:xfrm>
          <a:off x="0" y="0"/>
          <a:ext cx="0" cy="0"/>
          <a:chOff x="0" y="0"/>
          <a:chExt cx="0" cy="0"/>
        </a:xfrm>
      </p:grpSpPr>
      <p:sp>
        <p:nvSpPr>
          <p:cNvPr id="15" name="Title 1"/>
          <p:cNvSpPr>
            <a:spLocks noGrp="1"/>
          </p:cNvSpPr>
          <p:nvPr>
            <p:ph type="title"/>
          </p:nvPr>
        </p:nvSpPr>
        <p:spPr bwMode="gray">
          <a:xfrm>
            <a:off x="641415" y="727119"/>
            <a:ext cx="10968567"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4728" rtl="0" eaLnBrk="1" fontAlgn="base" latinLnBrk="0" hangingPunct="1">
              <a:spcBef>
                <a:spcPct val="0"/>
              </a:spcBef>
              <a:spcAft>
                <a:spcPct val="0"/>
              </a:spcAft>
              <a:buNone/>
            </a:pPr>
            <a:r>
              <a:rPr lang="en-US"/>
              <a:t>Click to edit Master title style</a:t>
            </a:r>
            <a:endParaRPr lang="en-US" dirty="0"/>
          </a:p>
        </p:txBody>
      </p:sp>
      <p:sp>
        <p:nvSpPr>
          <p:cNvPr id="17" name="Text Placeholder 4"/>
          <p:cNvSpPr>
            <a:spLocks noGrp="1"/>
          </p:cNvSpPr>
          <p:nvPr>
            <p:ph type="body" sz="quarter" idx="10" hasCustomPrompt="1"/>
          </p:nvPr>
        </p:nvSpPr>
        <p:spPr bwMode="gray">
          <a:xfrm>
            <a:off x="641362" y="2467013"/>
            <a:ext cx="5245097" cy="1154162"/>
          </a:xfrm>
          <a:ln>
            <a:noFill/>
          </a:ln>
        </p:spPr>
        <p:txBody>
          <a:bodyPr wrap="square" lIns="0" tIns="0" rIns="0" bIns="0">
            <a:spAutoFit/>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68420" indent="-197732">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2097" indent="-193686">
              <a:spcBef>
                <a:spcPts val="0"/>
              </a:spcBef>
              <a:spcAft>
                <a:spcPts val="0"/>
              </a:spcAft>
              <a:buSzPct val="70000"/>
              <a:buFont typeface="Arial" pitchFamily="34" charset="0"/>
              <a:buChar char="–"/>
              <a:defRPr sz="1500" baseline="0">
                <a:latin typeface="+mj-lt"/>
              </a:defRPr>
            </a:lvl7pPr>
            <a:lvl8pPr marL="1355775" indent="-193686">
              <a:spcBef>
                <a:spcPts val="0"/>
              </a:spcBef>
              <a:spcAft>
                <a:spcPts val="0"/>
              </a:spcAft>
              <a:buSzPct val="70000"/>
              <a:defRPr sz="1500" baseline="0">
                <a:latin typeface="+mj-lt"/>
              </a:defRPr>
            </a:lvl8pPr>
            <a:lvl9pPr marL="1545425" indent="-189649">
              <a:spcBef>
                <a:spcPts val="0"/>
              </a:spcBef>
              <a:spcAft>
                <a:spcPts val="0"/>
              </a:spcAft>
              <a:buSzPct val="70000"/>
              <a:buFont typeface="Arial" pitchFamily="34" charset="0"/>
              <a:buChar char="–"/>
              <a:defRPr sz="1500">
                <a:latin typeface="+mj-lt"/>
              </a:defRPr>
            </a:lvl9pPr>
          </a:lstStyle>
          <a:p>
            <a:pPr marL="246141" lvl="0" indent="-246141" algn="l" defTabSz="774728"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4223" lvl="2" indent="-236720" algn="l" defTabSz="774728"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0931" lvl="3" indent="-236720" algn="l" defTabSz="774728"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3031" lvl="4" indent="-242104" algn="l" defTabSz="790870"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5887" lvl="5" indent="-242104" algn="l" defTabSz="774728"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18" name="Text Placeholder 4"/>
          <p:cNvSpPr>
            <a:spLocks noGrp="1"/>
          </p:cNvSpPr>
          <p:nvPr>
            <p:ph type="body" sz="quarter" idx="11" hasCustomPrompt="1"/>
          </p:nvPr>
        </p:nvSpPr>
        <p:spPr bwMode="gray">
          <a:xfrm>
            <a:off x="6364830" y="2467013"/>
            <a:ext cx="5245097" cy="1154162"/>
          </a:xfrm>
          <a:ln>
            <a:noFill/>
          </a:ln>
        </p:spPr>
        <p:txBody>
          <a:bodyPr wrap="square" lIns="0" tIns="0" rIns="0" bIns="0">
            <a:spAutoFit/>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68420" indent="-197732">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2097" indent="-193686">
              <a:spcBef>
                <a:spcPts val="0"/>
              </a:spcBef>
              <a:spcAft>
                <a:spcPts val="0"/>
              </a:spcAft>
              <a:buSzPct val="70000"/>
              <a:buFont typeface="Arial" pitchFamily="34" charset="0"/>
              <a:buChar char="–"/>
              <a:defRPr sz="1500" baseline="0">
                <a:latin typeface="+mj-lt"/>
              </a:defRPr>
            </a:lvl7pPr>
            <a:lvl8pPr marL="1355775" indent="-193686">
              <a:spcBef>
                <a:spcPts val="0"/>
              </a:spcBef>
              <a:spcAft>
                <a:spcPts val="0"/>
              </a:spcAft>
              <a:buSzPct val="70000"/>
              <a:defRPr sz="1500" baseline="0">
                <a:latin typeface="+mj-lt"/>
              </a:defRPr>
            </a:lvl8pPr>
            <a:lvl9pPr marL="1545425" indent="-189649">
              <a:spcBef>
                <a:spcPts val="0"/>
              </a:spcBef>
              <a:spcAft>
                <a:spcPts val="0"/>
              </a:spcAft>
              <a:buSzPct val="70000"/>
              <a:buFont typeface="Arial" pitchFamily="34" charset="0"/>
              <a:buChar char="–"/>
              <a:defRPr sz="1500">
                <a:latin typeface="+mj-lt"/>
              </a:defRPr>
            </a:lvl9pPr>
          </a:lstStyle>
          <a:p>
            <a:pPr marL="246141" lvl="0" indent="-246141" algn="l" defTabSz="774728"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4223" lvl="2" indent="-236720" algn="l" defTabSz="774728"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0931" lvl="3" indent="-236720" algn="l" defTabSz="774728"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3031" lvl="4" indent="-242104" algn="l" defTabSz="790870"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5887" lvl="5" indent="-242104" algn="l" defTabSz="774728"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31" name="Text Placeholder 4"/>
          <p:cNvSpPr>
            <a:spLocks noGrp="1"/>
          </p:cNvSpPr>
          <p:nvPr>
            <p:ph type="body" sz="quarter" idx="12" hasCustomPrompt="1"/>
          </p:nvPr>
        </p:nvSpPr>
        <p:spPr bwMode="gray">
          <a:xfrm>
            <a:off x="641362" y="2027026"/>
            <a:ext cx="5245097" cy="230832"/>
          </a:xfrm>
          <a:noFill/>
          <a:ln>
            <a:noFill/>
          </a:ln>
        </p:spPr>
        <p:txBody>
          <a:bodyPr wrap="square" lIns="0" tIns="0" rIns="0" bIns="0" anchor="b" anchorCtr="0">
            <a:spAutoFit/>
          </a:bodyPr>
          <a:lstStyle>
            <a:lvl1pPr marL="0" indent="0">
              <a:spcBef>
                <a:spcPts val="0"/>
              </a:spcBef>
              <a:spcAft>
                <a:spcPts val="0"/>
              </a:spcAft>
              <a:buNone/>
              <a:defRPr sz="1500" b="1">
                <a:solidFill>
                  <a:schemeClr val="bg2"/>
                </a:solidFill>
                <a:latin typeface="Arial" pitchFamily="34" charset="0"/>
                <a:cs typeface="Arial" pitchFamily="34" charset="0"/>
              </a:defRPr>
            </a:lvl1pPr>
            <a:lvl2pPr>
              <a:spcBef>
                <a:spcPts val="0"/>
              </a:spcBef>
              <a:spcAft>
                <a:spcPts val="0"/>
              </a:spcAft>
              <a:defRPr sz="1500">
                <a:latin typeface="+mj-lt"/>
              </a:defRPr>
            </a:lvl2pPr>
            <a:lvl3pPr>
              <a:spcBef>
                <a:spcPts val="0"/>
              </a:spcBef>
              <a:spcAft>
                <a:spcPts val="0"/>
              </a:spcAft>
              <a:defRPr sz="1500">
                <a:latin typeface="+mj-lt"/>
              </a:defRPr>
            </a:lvl3pPr>
            <a:lvl4pPr>
              <a:spcBef>
                <a:spcPts val="0"/>
              </a:spcBef>
              <a:spcAft>
                <a:spcPts val="0"/>
              </a:spcAft>
              <a:defRPr sz="1500">
                <a:latin typeface="+mj-lt"/>
              </a:defRPr>
            </a:lvl4pPr>
            <a:lvl5pPr>
              <a:spcBef>
                <a:spcPts val="0"/>
              </a:spcBef>
              <a:spcAft>
                <a:spcPts val="0"/>
              </a:spcAft>
              <a:defRPr sz="1500">
                <a:latin typeface="+mj-lt"/>
              </a:defRPr>
            </a:lvl5pPr>
            <a:lvl6pPr marL="968420" indent="-197732">
              <a:spcBef>
                <a:spcPts val="0"/>
              </a:spcBef>
              <a:spcAft>
                <a:spcPts val="0"/>
              </a:spcAft>
              <a:buSzPct val="70000"/>
              <a:defRPr sz="1500">
                <a:latin typeface="+mj-lt"/>
              </a:defRPr>
            </a:lvl6pPr>
            <a:lvl7pPr marL="1162097" indent="-193686">
              <a:spcBef>
                <a:spcPts val="0"/>
              </a:spcBef>
              <a:spcAft>
                <a:spcPts val="0"/>
              </a:spcAft>
              <a:buSzPct val="70000"/>
              <a:buFont typeface="Arial" pitchFamily="34" charset="0"/>
              <a:buChar char="–"/>
              <a:defRPr sz="1500" baseline="0">
                <a:latin typeface="+mj-lt"/>
              </a:defRPr>
            </a:lvl7pPr>
            <a:lvl8pPr marL="1355775" indent="-193686">
              <a:spcBef>
                <a:spcPts val="0"/>
              </a:spcBef>
              <a:spcAft>
                <a:spcPts val="0"/>
              </a:spcAft>
              <a:buSzPct val="70000"/>
              <a:defRPr sz="1500" baseline="0">
                <a:latin typeface="+mj-lt"/>
              </a:defRPr>
            </a:lvl8pPr>
            <a:lvl9pPr marL="1545425" indent="-189649">
              <a:spcBef>
                <a:spcPts val="0"/>
              </a:spcBef>
              <a:spcAft>
                <a:spcPts val="0"/>
              </a:spcAft>
              <a:buSzPct val="70000"/>
              <a:buFont typeface="Arial" pitchFamily="34" charset="0"/>
              <a:buChar char="–"/>
              <a:defRPr sz="1500">
                <a:latin typeface="+mj-lt"/>
              </a:defRPr>
            </a:lvl9pPr>
          </a:lstStyle>
          <a:p>
            <a:pPr lvl="0"/>
            <a:r>
              <a:rPr lang="en-US" dirty="0"/>
              <a:t>Heading 1</a:t>
            </a:r>
          </a:p>
        </p:txBody>
      </p:sp>
      <p:sp>
        <p:nvSpPr>
          <p:cNvPr id="32" name="Text Placeholder 4"/>
          <p:cNvSpPr>
            <a:spLocks noGrp="1"/>
          </p:cNvSpPr>
          <p:nvPr>
            <p:ph type="body" sz="quarter" idx="13" hasCustomPrompt="1"/>
          </p:nvPr>
        </p:nvSpPr>
        <p:spPr bwMode="gray">
          <a:xfrm>
            <a:off x="6364830" y="2027026"/>
            <a:ext cx="5245097" cy="230832"/>
          </a:xfrm>
          <a:noFill/>
          <a:ln>
            <a:noFill/>
          </a:ln>
        </p:spPr>
        <p:txBody>
          <a:bodyPr wrap="square" lIns="0" tIns="0" rIns="0" bIns="0" anchor="b" anchorCtr="0">
            <a:spAutoFit/>
          </a:bodyPr>
          <a:lstStyle>
            <a:lvl1pPr marL="0" indent="0">
              <a:spcBef>
                <a:spcPts val="0"/>
              </a:spcBef>
              <a:spcAft>
                <a:spcPts val="0"/>
              </a:spcAft>
              <a:buNone/>
              <a:tabLst/>
              <a:defRPr sz="1500" b="1">
                <a:solidFill>
                  <a:schemeClr val="bg2"/>
                </a:solidFill>
                <a:latin typeface="Arial" pitchFamily="34" charset="0"/>
                <a:cs typeface="Arial" pitchFamily="34" charset="0"/>
              </a:defRPr>
            </a:lvl1pPr>
            <a:lvl2pPr>
              <a:spcBef>
                <a:spcPts val="0"/>
              </a:spcBef>
              <a:spcAft>
                <a:spcPts val="0"/>
              </a:spcAft>
              <a:defRPr sz="1500">
                <a:latin typeface="+mj-lt"/>
              </a:defRPr>
            </a:lvl2pPr>
            <a:lvl3pPr>
              <a:spcBef>
                <a:spcPts val="0"/>
              </a:spcBef>
              <a:spcAft>
                <a:spcPts val="0"/>
              </a:spcAft>
              <a:defRPr sz="1500">
                <a:latin typeface="+mj-lt"/>
              </a:defRPr>
            </a:lvl3pPr>
            <a:lvl4pPr>
              <a:spcBef>
                <a:spcPts val="0"/>
              </a:spcBef>
              <a:spcAft>
                <a:spcPts val="0"/>
              </a:spcAft>
              <a:defRPr sz="1500">
                <a:latin typeface="+mj-lt"/>
              </a:defRPr>
            </a:lvl4pPr>
            <a:lvl5pPr>
              <a:spcBef>
                <a:spcPts val="0"/>
              </a:spcBef>
              <a:spcAft>
                <a:spcPts val="0"/>
              </a:spcAft>
              <a:defRPr sz="1500">
                <a:latin typeface="+mj-lt"/>
              </a:defRPr>
            </a:lvl5pPr>
            <a:lvl6pPr marL="968420" indent="-197732">
              <a:spcBef>
                <a:spcPts val="0"/>
              </a:spcBef>
              <a:spcAft>
                <a:spcPts val="0"/>
              </a:spcAft>
              <a:buSzPct val="70000"/>
              <a:defRPr sz="1500">
                <a:latin typeface="+mj-lt"/>
              </a:defRPr>
            </a:lvl6pPr>
            <a:lvl7pPr marL="1162097" indent="-193686">
              <a:spcBef>
                <a:spcPts val="0"/>
              </a:spcBef>
              <a:spcAft>
                <a:spcPts val="0"/>
              </a:spcAft>
              <a:buSzPct val="70000"/>
              <a:buFont typeface="Arial" pitchFamily="34" charset="0"/>
              <a:buChar char="–"/>
              <a:defRPr sz="1500" baseline="0">
                <a:latin typeface="+mj-lt"/>
              </a:defRPr>
            </a:lvl7pPr>
            <a:lvl8pPr marL="1355775" indent="-193686">
              <a:spcBef>
                <a:spcPts val="0"/>
              </a:spcBef>
              <a:spcAft>
                <a:spcPts val="0"/>
              </a:spcAft>
              <a:buSzPct val="70000"/>
              <a:defRPr sz="1500" baseline="0">
                <a:latin typeface="+mj-lt"/>
              </a:defRPr>
            </a:lvl8pPr>
            <a:lvl9pPr marL="1545425" indent="-189649">
              <a:spcBef>
                <a:spcPts val="0"/>
              </a:spcBef>
              <a:spcAft>
                <a:spcPts val="0"/>
              </a:spcAft>
              <a:buSzPct val="70000"/>
              <a:buFont typeface="Arial" pitchFamily="34" charset="0"/>
              <a:buChar char="–"/>
              <a:defRPr sz="1500">
                <a:latin typeface="+mj-lt"/>
              </a:defRPr>
            </a:lvl9pPr>
          </a:lstStyle>
          <a:p>
            <a:pPr lvl="0"/>
            <a:r>
              <a:rPr lang="en-US" dirty="0"/>
              <a:t>Heading 2</a:t>
            </a:r>
          </a:p>
        </p:txBody>
      </p:sp>
      <p:cxnSp>
        <p:nvCxnSpPr>
          <p:cNvPr id="33" name="Straight Connector 32"/>
          <p:cNvCxnSpPr/>
          <p:nvPr userDrawn="1"/>
        </p:nvCxnSpPr>
        <p:spPr bwMode="gray">
          <a:xfrm>
            <a:off x="641370" y="2344743"/>
            <a:ext cx="5208871"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6364834" y="2344743"/>
            <a:ext cx="5208871"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4"/>
          <p:cNvSpPr>
            <a:spLocks noGrp="1"/>
          </p:cNvSpPr>
          <p:nvPr>
            <p:ph type="body" sz="quarter" idx="15" hasCustomPrompt="1"/>
          </p:nvPr>
        </p:nvSpPr>
        <p:spPr bwMode="gray">
          <a:xfrm>
            <a:off x="641362" y="4703335"/>
            <a:ext cx="5245097" cy="1154162"/>
          </a:xfrm>
          <a:ln>
            <a:noFill/>
          </a:ln>
        </p:spPr>
        <p:txBody>
          <a:bodyPr wrap="square" lIns="0" tIns="0" rIns="0" bIns="0">
            <a:spAutoFit/>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68420" indent="-197732">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2097" indent="-193686">
              <a:spcBef>
                <a:spcPts val="0"/>
              </a:spcBef>
              <a:spcAft>
                <a:spcPts val="0"/>
              </a:spcAft>
              <a:buSzPct val="70000"/>
              <a:buFont typeface="Arial" pitchFamily="34" charset="0"/>
              <a:buChar char="–"/>
              <a:defRPr sz="1500" baseline="0">
                <a:latin typeface="+mj-lt"/>
              </a:defRPr>
            </a:lvl7pPr>
            <a:lvl8pPr marL="1355775" indent="-193686">
              <a:spcBef>
                <a:spcPts val="0"/>
              </a:spcBef>
              <a:spcAft>
                <a:spcPts val="0"/>
              </a:spcAft>
              <a:buSzPct val="70000"/>
              <a:defRPr sz="1500" baseline="0">
                <a:latin typeface="+mj-lt"/>
              </a:defRPr>
            </a:lvl8pPr>
            <a:lvl9pPr marL="1545425" indent="-189649">
              <a:spcBef>
                <a:spcPts val="0"/>
              </a:spcBef>
              <a:spcAft>
                <a:spcPts val="0"/>
              </a:spcAft>
              <a:buSzPct val="70000"/>
              <a:buFont typeface="Arial" pitchFamily="34" charset="0"/>
              <a:buChar char="–"/>
              <a:defRPr sz="1500">
                <a:latin typeface="+mj-lt"/>
              </a:defRPr>
            </a:lvl9pPr>
          </a:lstStyle>
          <a:p>
            <a:pPr marL="246141" lvl="0" indent="-246141" algn="l" defTabSz="774728"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4223" lvl="2" indent="-236720" algn="l" defTabSz="774728"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0931" lvl="3" indent="-236720" algn="l" defTabSz="774728"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3031" lvl="4" indent="-242104" algn="l" defTabSz="790870"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5887" lvl="5" indent="-242104" algn="l" defTabSz="774728"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36" name="Text Placeholder 4"/>
          <p:cNvSpPr>
            <a:spLocks noGrp="1"/>
          </p:cNvSpPr>
          <p:nvPr>
            <p:ph type="body" sz="quarter" idx="16" hasCustomPrompt="1"/>
          </p:nvPr>
        </p:nvSpPr>
        <p:spPr bwMode="gray">
          <a:xfrm>
            <a:off x="6364830" y="4703335"/>
            <a:ext cx="5245097" cy="1154162"/>
          </a:xfrm>
          <a:ln>
            <a:noFill/>
          </a:ln>
        </p:spPr>
        <p:txBody>
          <a:bodyPr wrap="square" lIns="0" tIns="0" rIns="0" bIns="0">
            <a:spAutoFit/>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68420" indent="-197732">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2097" indent="-193686">
              <a:spcBef>
                <a:spcPts val="0"/>
              </a:spcBef>
              <a:spcAft>
                <a:spcPts val="0"/>
              </a:spcAft>
              <a:buSzPct val="70000"/>
              <a:buFont typeface="Arial" pitchFamily="34" charset="0"/>
              <a:buChar char="–"/>
              <a:defRPr sz="1500" baseline="0">
                <a:latin typeface="+mj-lt"/>
              </a:defRPr>
            </a:lvl7pPr>
            <a:lvl8pPr marL="1355775" indent="-193686">
              <a:spcBef>
                <a:spcPts val="0"/>
              </a:spcBef>
              <a:spcAft>
                <a:spcPts val="0"/>
              </a:spcAft>
              <a:buSzPct val="70000"/>
              <a:defRPr sz="1500" baseline="0">
                <a:latin typeface="+mj-lt"/>
              </a:defRPr>
            </a:lvl8pPr>
            <a:lvl9pPr marL="1545425" indent="-189649">
              <a:spcBef>
                <a:spcPts val="0"/>
              </a:spcBef>
              <a:spcAft>
                <a:spcPts val="0"/>
              </a:spcAft>
              <a:buSzPct val="70000"/>
              <a:buFont typeface="Arial" pitchFamily="34" charset="0"/>
              <a:buChar char="–"/>
              <a:defRPr sz="1500">
                <a:latin typeface="+mj-lt"/>
              </a:defRPr>
            </a:lvl9pPr>
          </a:lstStyle>
          <a:p>
            <a:pPr marL="246141" lvl="0" indent="-246141" algn="l" defTabSz="774728"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4223" lvl="2" indent="-236720" algn="l" defTabSz="774728"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0931" lvl="3" indent="-236720" algn="l" defTabSz="774728"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3031" lvl="4" indent="-242104" algn="l" defTabSz="790870"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5887" lvl="5" indent="-242104" algn="l" defTabSz="774728"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37" name="Text Placeholder 4"/>
          <p:cNvSpPr>
            <a:spLocks noGrp="1"/>
          </p:cNvSpPr>
          <p:nvPr>
            <p:ph type="body" sz="quarter" idx="17" hasCustomPrompt="1"/>
          </p:nvPr>
        </p:nvSpPr>
        <p:spPr bwMode="gray">
          <a:xfrm>
            <a:off x="641362" y="4263347"/>
            <a:ext cx="5245097" cy="230832"/>
          </a:xfrm>
          <a:noFill/>
          <a:ln>
            <a:noFill/>
          </a:ln>
        </p:spPr>
        <p:txBody>
          <a:bodyPr wrap="square" lIns="0" tIns="0" rIns="0" bIns="0" anchor="b" anchorCtr="0">
            <a:spAutoFit/>
          </a:bodyPr>
          <a:lstStyle>
            <a:lvl1pPr>
              <a:spcBef>
                <a:spcPts val="0"/>
              </a:spcBef>
              <a:spcAft>
                <a:spcPts val="0"/>
              </a:spcAft>
              <a:buNone/>
              <a:defRPr lang="en-US" sz="1500" b="1" kern="1200" baseline="0" dirty="0" smtClean="0">
                <a:solidFill>
                  <a:schemeClr val="bg2"/>
                </a:solidFill>
                <a:latin typeface="Arial" pitchFamily="34" charset="0"/>
                <a:ea typeface="+mn-ea"/>
                <a:cs typeface="Arial" pitchFamily="34" charset="0"/>
              </a:defRPr>
            </a:lvl1pPr>
            <a:lvl2pPr>
              <a:spcBef>
                <a:spcPts val="0"/>
              </a:spcBef>
              <a:spcAft>
                <a:spcPts val="0"/>
              </a:spcAft>
              <a:defRPr sz="1500">
                <a:latin typeface="+mj-lt"/>
              </a:defRPr>
            </a:lvl2pPr>
            <a:lvl3pPr>
              <a:spcBef>
                <a:spcPts val="0"/>
              </a:spcBef>
              <a:spcAft>
                <a:spcPts val="0"/>
              </a:spcAft>
              <a:defRPr sz="1500">
                <a:latin typeface="+mj-lt"/>
              </a:defRPr>
            </a:lvl3pPr>
            <a:lvl4pPr>
              <a:spcBef>
                <a:spcPts val="0"/>
              </a:spcBef>
              <a:spcAft>
                <a:spcPts val="0"/>
              </a:spcAft>
              <a:defRPr sz="1500">
                <a:latin typeface="+mj-lt"/>
              </a:defRPr>
            </a:lvl4pPr>
            <a:lvl5pPr>
              <a:spcBef>
                <a:spcPts val="0"/>
              </a:spcBef>
              <a:spcAft>
                <a:spcPts val="0"/>
              </a:spcAft>
              <a:defRPr sz="1500">
                <a:latin typeface="+mj-lt"/>
              </a:defRPr>
            </a:lvl5pPr>
            <a:lvl6pPr marL="968420" indent="-197732">
              <a:spcBef>
                <a:spcPts val="0"/>
              </a:spcBef>
              <a:spcAft>
                <a:spcPts val="0"/>
              </a:spcAft>
              <a:buSzPct val="70000"/>
              <a:defRPr sz="1500">
                <a:latin typeface="+mj-lt"/>
              </a:defRPr>
            </a:lvl6pPr>
            <a:lvl7pPr marL="1162097" indent="-193686">
              <a:spcBef>
                <a:spcPts val="0"/>
              </a:spcBef>
              <a:spcAft>
                <a:spcPts val="0"/>
              </a:spcAft>
              <a:buSzPct val="70000"/>
              <a:buFont typeface="Arial" pitchFamily="34" charset="0"/>
              <a:buChar char="–"/>
              <a:defRPr sz="1500" baseline="0">
                <a:latin typeface="+mj-lt"/>
              </a:defRPr>
            </a:lvl7pPr>
            <a:lvl8pPr marL="1355775" indent="-193686">
              <a:spcBef>
                <a:spcPts val="0"/>
              </a:spcBef>
              <a:spcAft>
                <a:spcPts val="0"/>
              </a:spcAft>
              <a:buSzPct val="70000"/>
              <a:defRPr sz="1500" baseline="0">
                <a:latin typeface="+mj-lt"/>
              </a:defRPr>
            </a:lvl8pPr>
            <a:lvl9pPr marL="1545425" indent="-189649">
              <a:spcBef>
                <a:spcPts val="0"/>
              </a:spcBef>
              <a:spcAft>
                <a:spcPts val="0"/>
              </a:spcAft>
              <a:buSzPct val="70000"/>
              <a:buFont typeface="Arial" pitchFamily="34" charset="0"/>
              <a:buChar char="–"/>
              <a:defRPr sz="1500">
                <a:latin typeface="+mj-lt"/>
              </a:defRPr>
            </a:lvl9pPr>
          </a:lstStyle>
          <a:p>
            <a:pPr marL="0" lvl="0" indent="0" algn="l" defTabSz="774728" rtl="0" eaLnBrk="1" fontAlgn="base" latinLnBrk="0" hangingPunct="1">
              <a:spcBef>
                <a:spcPts val="0"/>
              </a:spcBef>
              <a:spcAft>
                <a:spcPts val="0"/>
              </a:spcAft>
              <a:buClr>
                <a:schemeClr val="bg2"/>
              </a:buClr>
              <a:tabLst/>
            </a:pPr>
            <a:r>
              <a:rPr lang="en-US" dirty="0"/>
              <a:t>Heading 3</a:t>
            </a:r>
          </a:p>
        </p:txBody>
      </p:sp>
      <p:sp>
        <p:nvSpPr>
          <p:cNvPr id="38" name="Text Placeholder 4"/>
          <p:cNvSpPr>
            <a:spLocks noGrp="1"/>
          </p:cNvSpPr>
          <p:nvPr>
            <p:ph type="body" sz="quarter" idx="18" hasCustomPrompt="1"/>
          </p:nvPr>
        </p:nvSpPr>
        <p:spPr bwMode="gray">
          <a:xfrm>
            <a:off x="6364830" y="4263347"/>
            <a:ext cx="5245097" cy="230832"/>
          </a:xfrm>
          <a:noFill/>
          <a:ln>
            <a:noFill/>
          </a:ln>
        </p:spPr>
        <p:txBody>
          <a:bodyPr wrap="square" lIns="0" tIns="0" rIns="0" bIns="0" anchor="b" anchorCtr="0">
            <a:spAutoFit/>
          </a:bodyPr>
          <a:lstStyle>
            <a:lvl1pPr>
              <a:spcBef>
                <a:spcPts val="0"/>
              </a:spcBef>
              <a:spcAft>
                <a:spcPts val="0"/>
              </a:spcAft>
              <a:buNone/>
              <a:defRPr lang="en-US" sz="1500" b="1" kern="1200" baseline="0" dirty="0" smtClean="0">
                <a:solidFill>
                  <a:schemeClr val="bg2"/>
                </a:solidFill>
                <a:latin typeface="Arial" pitchFamily="34" charset="0"/>
                <a:ea typeface="+mn-ea"/>
                <a:cs typeface="Arial" pitchFamily="34" charset="0"/>
              </a:defRPr>
            </a:lvl1pPr>
            <a:lvl2pPr>
              <a:spcBef>
                <a:spcPts val="0"/>
              </a:spcBef>
              <a:spcAft>
                <a:spcPts val="0"/>
              </a:spcAft>
              <a:defRPr sz="1500">
                <a:latin typeface="+mj-lt"/>
              </a:defRPr>
            </a:lvl2pPr>
            <a:lvl3pPr>
              <a:spcBef>
                <a:spcPts val="0"/>
              </a:spcBef>
              <a:spcAft>
                <a:spcPts val="0"/>
              </a:spcAft>
              <a:defRPr sz="1500">
                <a:latin typeface="+mj-lt"/>
              </a:defRPr>
            </a:lvl3pPr>
            <a:lvl4pPr>
              <a:spcBef>
                <a:spcPts val="0"/>
              </a:spcBef>
              <a:spcAft>
                <a:spcPts val="0"/>
              </a:spcAft>
              <a:defRPr sz="1500">
                <a:latin typeface="+mj-lt"/>
              </a:defRPr>
            </a:lvl4pPr>
            <a:lvl5pPr>
              <a:spcBef>
                <a:spcPts val="0"/>
              </a:spcBef>
              <a:spcAft>
                <a:spcPts val="0"/>
              </a:spcAft>
              <a:defRPr sz="1500">
                <a:latin typeface="+mj-lt"/>
              </a:defRPr>
            </a:lvl5pPr>
            <a:lvl6pPr marL="968420" indent="-197732">
              <a:spcBef>
                <a:spcPts val="0"/>
              </a:spcBef>
              <a:spcAft>
                <a:spcPts val="0"/>
              </a:spcAft>
              <a:buSzPct val="70000"/>
              <a:defRPr sz="1500">
                <a:latin typeface="+mj-lt"/>
              </a:defRPr>
            </a:lvl6pPr>
            <a:lvl7pPr marL="1162097" indent="-193686">
              <a:spcBef>
                <a:spcPts val="0"/>
              </a:spcBef>
              <a:spcAft>
                <a:spcPts val="0"/>
              </a:spcAft>
              <a:buSzPct val="70000"/>
              <a:buFont typeface="Arial" pitchFamily="34" charset="0"/>
              <a:buChar char="–"/>
              <a:defRPr sz="1500" baseline="0">
                <a:latin typeface="+mj-lt"/>
              </a:defRPr>
            </a:lvl7pPr>
            <a:lvl8pPr marL="1355775" indent="-193686">
              <a:spcBef>
                <a:spcPts val="0"/>
              </a:spcBef>
              <a:spcAft>
                <a:spcPts val="0"/>
              </a:spcAft>
              <a:buSzPct val="70000"/>
              <a:defRPr sz="1500" baseline="0">
                <a:latin typeface="+mj-lt"/>
              </a:defRPr>
            </a:lvl8pPr>
            <a:lvl9pPr marL="1545425" indent="-189649">
              <a:spcBef>
                <a:spcPts val="0"/>
              </a:spcBef>
              <a:spcAft>
                <a:spcPts val="0"/>
              </a:spcAft>
              <a:buSzPct val="70000"/>
              <a:buFont typeface="Arial" pitchFamily="34" charset="0"/>
              <a:buChar char="–"/>
              <a:defRPr sz="1500">
                <a:latin typeface="+mj-lt"/>
              </a:defRPr>
            </a:lvl9pPr>
          </a:lstStyle>
          <a:p>
            <a:pPr marL="0" lvl="0" indent="0" algn="l" defTabSz="774728" rtl="0" eaLnBrk="1" fontAlgn="base" latinLnBrk="0" hangingPunct="1">
              <a:spcBef>
                <a:spcPts val="0"/>
              </a:spcBef>
              <a:spcAft>
                <a:spcPts val="0"/>
              </a:spcAft>
              <a:buClr>
                <a:schemeClr val="bg2"/>
              </a:buClr>
              <a:tabLst/>
            </a:pPr>
            <a:r>
              <a:rPr lang="en-US" dirty="0"/>
              <a:t>Heading 4</a:t>
            </a:r>
          </a:p>
        </p:txBody>
      </p:sp>
      <p:cxnSp>
        <p:nvCxnSpPr>
          <p:cNvPr id="39" name="Straight Connector 38"/>
          <p:cNvCxnSpPr/>
          <p:nvPr userDrawn="1"/>
        </p:nvCxnSpPr>
        <p:spPr bwMode="gray">
          <a:xfrm>
            <a:off x="641370" y="4581067"/>
            <a:ext cx="5208871"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6364834" y="4581067"/>
            <a:ext cx="5208871"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Text Placeholder 41"/>
          <p:cNvSpPr>
            <a:spLocks noGrp="1"/>
          </p:cNvSpPr>
          <p:nvPr>
            <p:ph type="body" sz="quarter" idx="19"/>
          </p:nvPr>
        </p:nvSpPr>
        <p:spPr bwMode="gray">
          <a:xfrm>
            <a:off x="641353" y="1270520"/>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61753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sp>
        <p:nvSpPr>
          <p:cNvPr id="19" name="Text Placeholder 4"/>
          <p:cNvSpPr>
            <a:spLocks noGrp="1"/>
          </p:cNvSpPr>
          <p:nvPr>
            <p:ph type="body" sz="quarter" idx="18"/>
          </p:nvPr>
        </p:nvSpPr>
        <p:spPr bwMode="gray">
          <a:xfrm>
            <a:off x="3251199" y="1971676"/>
            <a:ext cx="2724151" cy="1538883"/>
          </a:xfrm>
          <a:ln>
            <a:noFill/>
          </a:ln>
        </p:spPr>
        <p:txBody>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600">
                <a:latin typeface="Arial" pitchFamily="34" charset="0"/>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6" name="Picture Placeholder 22"/>
          <p:cNvSpPr>
            <a:spLocks noGrp="1"/>
          </p:cNvSpPr>
          <p:nvPr>
            <p:ph type="pic" sz="quarter" idx="13"/>
          </p:nvPr>
        </p:nvSpPr>
        <p:spPr bwMode="gray">
          <a:xfrm>
            <a:off x="641352" y="1971676"/>
            <a:ext cx="2305049"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20" name="Title 1"/>
          <p:cNvSpPr>
            <a:spLocks noGrp="1"/>
          </p:cNvSpPr>
          <p:nvPr>
            <p:ph type="title"/>
          </p:nvPr>
        </p:nvSpPr>
        <p:spPr bwMode="gray">
          <a:xfrm>
            <a:off x="641350" y="727075"/>
            <a:ext cx="1096856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2" name="Text Placeholder 4"/>
          <p:cNvSpPr>
            <a:spLocks noGrp="1"/>
          </p:cNvSpPr>
          <p:nvPr>
            <p:ph type="body" sz="quarter" idx="19"/>
          </p:nvPr>
        </p:nvSpPr>
        <p:spPr bwMode="gray">
          <a:xfrm>
            <a:off x="8892117" y="1971676"/>
            <a:ext cx="2724151" cy="1538883"/>
          </a:xfrm>
          <a:ln>
            <a:noFill/>
          </a:ln>
        </p:spPr>
        <p:txBody>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3" name="Picture Placeholder 22"/>
          <p:cNvSpPr>
            <a:spLocks noGrp="1"/>
          </p:cNvSpPr>
          <p:nvPr>
            <p:ph type="pic" sz="quarter" idx="20"/>
          </p:nvPr>
        </p:nvSpPr>
        <p:spPr bwMode="gray">
          <a:xfrm>
            <a:off x="6282269" y="1971676"/>
            <a:ext cx="2305049"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45" name="Text Placeholder 4"/>
          <p:cNvSpPr>
            <a:spLocks noGrp="1"/>
          </p:cNvSpPr>
          <p:nvPr>
            <p:ph type="body" sz="quarter" idx="21"/>
          </p:nvPr>
        </p:nvSpPr>
        <p:spPr bwMode="gray">
          <a:xfrm>
            <a:off x="3251199" y="4241802"/>
            <a:ext cx="2724151" cy="1538883"/>
          </a:xfrm>
          <a:ln>
            <a:noFill/>
          </a:ln>
        </p:spPr>
        <p:txBody>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6" name="Picture Placeholder 22"/>
          <p:cNvSpPr>
            <a:spLocks noGrp="1"/>
          </p:cNvSpPr>
          <p:nvPr>
            <p:ph type="pic" sz="quarter" idx="22"/>
          </p:nvPr>
        </p:nvSpPr>
        <p:spPr bwMode="gray">
          <a:xfrm>
            <a:off x="641352" y="4241802"/>
            <a:ext cx="2305049"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48" name="Text Placeholder 4"/>
          <p:cNvSpPr>
            <a:spLocks noGrp="1"/>
          </p:cNvSpPr>
          <p:nvPr>
            <p:ph type="body" sz="quarter" idx="23"/>
          </p:nvPr>
        </p:nvSpPr>
        <p:spPr bwMode="gray">
          <a:xfrm>
            <a:off x="8892117" y="4241802"/>
            <a:ext cx="2724151" cy="1538883"/>
          </a:xfrm>
          <a:ln>
            <a:noFill/>
          </a:ln>
        </p:spPr>
        <p:txBody>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9" name="Picture Placeholder 22"/>
          <p:cNvSpPr>
            <a:spLocks noGrp="1"/>
          </p:cNvSpPr>
          <p:nvPr>
            <p:ph type="pic" sz="quarter" idx="24"/>
          </p:nvPr>
        </p:nvSpPr>
        <p:spPr bwMode="gray">
          <a:xfrm>
            <a:off x="6282269" y="4241802"/>
            <a:ext cx="2305049"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51" name="Text Placeholder 41"/>
          <p:cNvSpPr>
            <a:spLocks noGrp="1"/>
          </p:cNvSpPr>
          <p:nvPr>
            <p:ph type="body" sz="quarter" idx="25"/>
          </p:nvPr>
        </p:nvSpPr>
        <p:spPr bwMode="gray">
          <a:xfrm>
            <a:off x="641349" y="1270453"/>
            <a:ext cx="10966451" cy="283711"/>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27179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1_Content 4">
    <p:spTree>
      <p:nvGrpSpPr>
        <p:cNvPr id="1" name=""/>
        <p:cNvGrpSpPr/>
        <p:nvPr/>
      </p:nvGrpSpPr>
      <p:grpSpPr>
        <a:xfrm>
          <a:off x="0" y="0"/>
          <a:ext cx="0" cy="0"/>
          <a:chOff x="0" y="0"/>
          <a:chExt cx="0" cy="0"/>
        </a:xfrm>
      </p:grpSpPr>
      <p:sp>
        <p:nvSpPr>
          <p:cNvPr id="19" name="Text Placeholder 4"/>
          <p:cNvSpPr>
            <a:spLocks noGrp="1"/>
          </p:cNvSpPr>
          <p:nvPr>
            <p:ph type="body" sz="quarter" idx="18" hasCustomPrompt="1"/>
          </p:nvPr>
        </p:nvSpPr>
        <p:spPr bwMode="gray">
          <a:xfrm>
            <a:off x="3251204" y="1971675"/>
            <a:ext cx="2724152" cy="1066702"/>
          </a:xfrm>
          <a:ln>
            <a:noFill/>
          </a:ln>
        </p:spPr>
        <p:txBody>
          <a:bodyPr wrap="square" lIns="0" tIns="0" rIns="0" bIns="0">
            <a:spAutoFit/>
          </a:bodyPr>
          <a:lstStyle>
            <a:lvl1pPr marL="0" marR="0" indent="0" algn="l" defTabSz="774728" rtl="0" eaLnBrk="1" fontAlgn="base" latinLnBrk="0" hangingPunct="1">
              <a:lnSpc>
                <a:spcPct val="100000"/>
              </a:lnSpc>
              <a:spcBef>
                <a:spcPts val="0"/>
              </a:spcBef>
              <a:spcAft>
                <a:spcPts val="0"/>
              </a:spcAft>
              <a:buClr>
                <a:schemeClr val="tx2"/>
              </a:buClr>
              <a:buSzTx/>
              <a:buFont typeface="Arial" pitchFamily="34" charset="0"/>
              <a:buNone/>
              <a:tabLst/>
              <a:defRPr lang="en-US" sz="15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358">
                <a:latin typeface="Arial" pitchFamily="34" charset="0"/>
                <a:cs typeface="Arial" pitchFamily="34" charset="0"/>
              </a:defRPr>
            </a:lvl2pPr>
            <a:lvl3pPr>
              <a:spcBef>
                <a:spcPts val="0"/>
              </a:spcBef>
              <a:spcAft>
                <a:spcPts val="0"/>
              </a:spcAft>
              <a:defRPr sz="1358">
                <a:latin typeface="Arial" pitchFamily="34" charset="0"/>
                <a:cs typeface="Arial" pitchFamily="34" charset="0"/>
              </a:defRPr>
            </a:lvl3pPr>
            <a:lvl4pPr>
              <a:spcBef>
                <a:spcPts val="0"/>
              </a:spcBef>
              <a:spcAft>
                <a:spcPts val="0"/>
              </a:spcAft>
              <a:defRPr sz="1358">
                <a:latin typeface="Arial" pitchFamily="34" charset="0"/>
                <a:cs typeface="Arial" pitchFamily="34" charset="0"/>
              </a:defRPr>
            </a:lvl4pPr>
            <a:lvl5pPr>
              <a:spcBef>
                <a:spcPts val="0"/>
              </a:spcBef>
              <a:spcAft>
                <a:spcPts val="0"/>
              </a:spcAft>
              <a:defRPr sz="1358">
                <a:latin typeface="Arial" pitchFamily="34" charset="0"/>
                <a:cs typeface="Arial" pitchFamily="34" charset="0"/>
              </a:defRPr>
            </a:lvl5pPr>
            <a:lvl6pPr marL="968420" indent="-197732">
              <a:spcBef>
                <a:spcPts val="0"/>
              </a:spcBef>
              <a:spcAft>
                <a:spcPts val="0"/>
              </a:spcAft>
              <a:buSzPct val="70000"/>
              <a:defRPr sz="1500">
                <a:latin typeface="+mj-lt"/>
              </a:defRPr>
            </a:lvl6pPr>
            <a:lvl7pPr marL="1162097" indent="-193686">
              <a:spcBef>
                <a:spcPts val="0"/>
              </a:spcBef>
              <a:spcAft>
                <a:spcPts val="0"/>
              </a:spcAft>
              <a:buSzPct val="70000"/>
              <a:buFont typeface="Arial" pitchFamily="34" charset="0"/>
              <a:buChar char="–"/>
              <a:defRPr sz="1500" baseline="0">
                <a:latin typeface="+mj-lt"/>
              </a:defRPr>
            </a:lvl7pPr>
            <a:lvl8pPr marL="1355775" indent="-193686">
              <a:spcBef>
                <a:spcPts val="0"/>
              </a:spcBef>
              <a:spcAft>
                <a:spcPts val="0"/>
              </a:spcAft>
              <a:buSzPct val="70000"/>
              <a:defRPr sz="1500" baseline="0">
                <a:latin typeface="+mj-lt"/>
              </a:defRPr>
            </a:lvl8pPr>
            <a:lvl9pPr marL="1545425" indent="-189649">
              <a:spcBef>
                <a:spcPts val="0"/>
              </a:spcBef>
              <a:spcAft>
                <a:spcPts val="0"/>
              </a:spcAft>
              <a:buSzPct val="70000"/>
              <a:buFont typeface="Arial" pitchFamily="34" charset="0"/>
              <a:buChar char="–"/>
              <a:defRPr sz="1500">
                <a:latin typeface="+mj-lt"/>
              </a:defRPr>
            </a:lvl9pPr>
          </a:lstStyle>
          <a:p>
            <a:pPr marL="0" marR="0" lvl="0" indent="0" algn="l" defTabSz="774728"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a:t>Heading 1</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6" name="Picture Placeholder 22"/>
          <p:cNvSpPr>
            <a:spLocks noGrp="1"/>
          </p:cNvSpPr>
          <p:nvPr>
            <p:ph type="pic" sz="quarter" idx="13"/>
          </p:nvPr>
        </p:nvSpPr>
        <p:spPr bwMode="gray">
          <a:xfrm>
            <a:off x="641359" y="1971683"/>
            <a:ext cx="2305047" cy="1892299"/>
          </a:xfrm>
        </p:spPr>
        <p:txBody>
          <a:bodyPr rtlCol="0">
            <a:normAutofit/>
          </a:bodyPr>
          <a:lstStyle>
            <a:lvl1pPr>
              <a:buNone/>
              <a:defRPr>
                <a:latin typeface="Arial" pitchFamily="34" charset="0"/>
                <a:cs typeface="Arial" pitchFamily="34" charset="0"/>
              </a:defRPr>
            </a:lvl1pPr>
          </a:lstStyle>
          <a:p>
            <a:pPr lvl="0"/>
            <a:r>
              <a:rPr lang="en-US" noProof="0" dirty="0"/>
              <a:t>Click icon to add picture</a:t>
            </a:r>
          </a:p>
        </p:txBody>
      </p:sp>
      <p:sp>
        <p:nvSpPr>
          <p:cNvPr id="20" name="Title 1"/>
          <p:cNvSpPr>
            <a:spLocks noGrp="1"/>
          </p:cNvSpPr>
          <p:nvPr>
            <p:ph type="title"/>
          </p:nvPr>
        </p:nvSpPr>
        <p:spPr bwMode="gray">
          <a:xfrm>
            <a:off x="641415" y="727119"/>
            <a:ext cx="10968567"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4728" rtl="0" eaLnBrk="1" fontAlgn="base" latinLnBrk="0" hangingPunct="1">
              <a:spcBef>
                <a:spcPct val="0"/>
              </a:spcBef>
              <a:spcAft>
                <a:spcPct val="0"/>
              </a:spcAft>
              <a:buNone/>
            </a:pPr>
            <a:r>
              <a:rPr lang="en-US"/>
              <a:t>Click to edit Master title style</a:t>
            </a:r>
            <a:endParaRPr lang="en-US" dirty="0"/>
          </a:p>
        </p:txBody>
      </p:sp>
      <p:sp>
        <p:nvSpPr>
          <p:cNvPr id="42" name="Text Placeholder 4"/>
          <p:cNvSpPr>
            <a:spLocks noGrp="1"/>
          </p:cNvSpPr>
          <p:nvPr>
            <p:ph type="body" sz="quarter" idx="19" hasCustomPrompt="1"/>
          </p:nvPr>
        </p:nvSpPr>
        <p:spPr bwMode="gray">
          <a:xfrm>
            <a:off x="8892119" y="1971675"/>
            <a:ext cx="2724152" cy="1066702"/>
          </a:xfrm>
          <a:ln>
            <a:noFill/>
          </a:ln>
        </p:spPr>
        <p:txBody>
          <a:bodyPr wrap="square" lIns="0" tIns="0" rIns="0" bIns="0">
            <a:spAutoFit/>
          </a:bodyPr>
          <a:lstStyle>
            <a:lvl1pPr marL="0" marR="0" indent="0" algn="l" defTabSz="774728" rtl="0" eaLnBrk="1" fontAlgn="base" latinLnBrk="0" hangingPunct="1">
              <a:lnSpc>
                <a:spcPct val="100000"/>
              </a:lnSpc>
              <a:spcBef>
                <a:spcPts val="0"/>
              </a:spcBef>
              <a:spcAft>
                <a:spcPts val="0"/>
              </a:spcAft>
              <a:buClr>
                <a:schemeClr val="tx2"/>
              </a:buClr>
              <a:buSzTx/>
              <a:buFont typeface="Arial" pitchFamily="34" charset="0"/>
              <a:buNone/>
              <a:tabLst/>
              <a:defRPr lang="en-US" sz="15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358" b="0" kern="1200" baseline="0" dirty="0" smtClean="0">
                <a:solidFill>
                  <a:schemeClr val="tx1"/>
                </a:solidFill>
                <a:latin typeface="Arial" pitchFamily="34" charset="0"/>
                <a:ea typeface="+mn-ea"/>
                <a:cs typeface="Arial" pitchFamily="34" charset="0"/>
              </a:defRPr>
            </a:lvl2pPr>
            <a:lvl3pPr>
              <a:spcBef>
                <a:spcPts val="0"/>
              </a:spcBef>
              <a:spcAft>
                <a:spcPts val="0"/>
              </a:spcAft>
              <a:defRPr sz="1358">
                <a:latin typeface="Arial" pitchFamily="34" charset="0"/>
                <a:cs typeface="Arial" pitchFamily="34" charset="0"/>
              </a:defRPr>
            </a:lvl3pPr>
            <a:lvl4pPr>
              <a:spcBef>
                <a:spcPts val="0"/>
              </a:spcBef>
              <a:spcAft>
                <a:spcPts val="0"/>
              </a:spcAft>
              <a:defRPr sz="1358">
                <a:latin typeface="Arial" pitchFamily="34" charset="0"/>
                <a:cs typeface="Arial" pitchFamily="34" charset="0"/>
              </a:defRPr>
            </a:lvl4pPr>
            <a:lvl5pPr>
              <a:spcBef>
                <a:spcPts val="0"/>
              </a:spcBef>
              <a:spcAft>
                <a:spcPts val="0"/>
              </a:spcAft>
              <a:defRPr sz="1358">
                <a:latin typeface="Arial" pitchFamily="34" charset="0"/>
                <a:cs typeface="Arial" pitchFamily="34" charset="0"/>
              </a:defRPr>
            </a:lvl5pPr>
            <a:lvl6pPr marL="968420" indent="-197732">
              <a:spcBef>
                <a:spcPts val="0"/>
              </a:spcBef>
              <a:spcAft>
                <a:spcPts val="0"/>
              </a:spcAft>
              <a:buSzPct val="70000"/>
              <a:defRPr sz="1500">
                <a:latin typeface="+mj-lt"/>
              </a:defRPr>
            </a:lvl6pPr>
            <a:lvl7pPr marL="1162097" indent="-193686">
              <a:spcBef>
                <a:spcPts val="0"/>
              </a:spcBef>
              <a:spcAft>
                <a:spcPts val="0"/>
              </a:spcAft>
              <a:buSzPct val="70000"/>
              <a:buFont typeface="Arial" pitchFamily="34" charset="0"/>
              <a:buChar char="–"/>
              <a:defRPr sz="1500" baseline="0">
                <a:latin typeface="+mj-lt"/>
              </a:defRPr>
            </a:lvl7pPr>
            <a:lvl8pPr marL="1355775" indent="-193686">
              <a:spcBef>
                <a:spcPts val="0"/>
              </a:spcBef>
              <a:spcAft>
                <a:spcPts val="0"/>
              </a:spcAft>
              <a:buSzPct val="70000"/>
              <a:defRPr sz="1500" baseline="0">
                <a:latin typeface="+mj-lt"/>
              </a:defRPr>
            </a:lvl8pPr>
            <a:lvl9pPr marL="1545425" indent="-189649">
              <a:spcBef>
                <a:spcPts val="0"/>
              </a:spcBef>
              <a:spcAft>
                <a:spcPts val="0"/>
              </a:spcAft>
              <a:buSzPct val="70000"/>
              <a:buFont typeface="Arial" pitchFamily="34" charset="0"/>
              <a:buChar char="–"/>
              <a:defRPr sz="1500">
                <a:latin typeface="+mj-lt"/>
              </a:defRPr>
            </a:lvl9pPr>
          </a:lstStyle>
          <a:p>
            <a:pPr marL="0" marR="0" lvl="0" indent="0" algn="l" defTabSz="774728"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a:t>Heading 2</a:t>
            </a:r>
          </a:p>
          <a:p>
            <a:pPr marL="242104" lvl="1" indent="-242104" algn="l" defTabSz="774728" rtl="0" eaLnBrk="1" fontAlgn="base" latinLnBrk="0" hangingPunct="1">
              <a:spcBef>
                <a:spcPts val="0"/>
              </a:spcBef>
              <a:spcAft>
                <a:spcPts val="0"/>
              </a:spcAft>
              <a:buClr>
                <a:schemeClr val="bg2"/>
              </a:buClr>
              <a:buSzPct val="120000"/>
              <a:buFont typeface="Wingdings" pitchFamily="2" charset="2"/>
              <a:buChar char="§"/>
            </a:pPr>
            <a:r>
              <a:rPr lang="en-US" dirty="0"/>
              <a:t>First level</a:t>
            </a:r>
          </a:p>
          <a:p>
            <a:pPr lvl="2"/>
            <a:r>
              <a:rPr lang="en-US" dirty="0"/>
              <a:t>Second level</a:t>
            </a:r>
          </a:p>
          <a:p>
            <a:pPr lvl="3"/>
            <a:r>
              <a:rPr lang="en-US" dirty="0"/>
              <a:t>Third level</a:t>
            </a:r>
          </a:p>
          <a:p>
            <a:pPr lvl="4"/>
            <a:r>
              <a:rPr lang="en-US" dirty="0"/>
              <a:t>Fourth level</a:t>
            </a:r>
          </a:p>
        </p:txBody>
      </p:sp>
      <p:sp>
        <p:nvSpPr>
          <p:cNvPr id="43" name="Picture Placeholder 22"/>
          <p:cNvSpPr>
            <a:spLocks noGrp="1"/>
          </p:cNvSpPr>
          <p:nvPr>
            <p:ph type="pic" sz="quarter" idx="20"/>
          </p:nvPr>
        </p:nvSpPr>
        <p:spPr bwMode="gray">
          <a:xfrm>
            <a:off x="6282275" y="1971683"/>
            <a:ext cx="2305047" cy="1892299"/>
          </a:xfrm>
        </p:spPr>
        <p:txBody>
          <a:bodyPr rtlCol="0">
            <a:normAutofit/>
          </a:bodyPr>
          <a:lstStyle>
            <a:lvl1pPr>
              <a:buNone/>
              <a:defRPr>
                <a:latin typeface="Arial" pitchFamily="34" charset="0"/>
                <a:cs typeface="Arial" pitchFamily="34" charset="0"/>
              </a:defRPr>
            </a:lvl1pPr>
          </a:lstStyle>
          <a:p>
            <a:pPr lvl="0"/>
            <a:r>
              <a:rPr lang="en-US" noProof="0" dirty="0"/>
              <a:t>Click icon to add picture</a:t>
            </a:r>
          </a:p>
        </p:txBody>
      </p:sp>
      <p:sp>
        <p:nvSpPr>
          <p:cNvPr id="45" name="Text Placeholder 4"/>
          <p:cNvSpPr>
            <a:spLocks noGrp="1"/>
          </p:cNvSpPr>
          <p:nvPr>
            <p:ph type="body" sz="quarter" idx="21" hasCustomPrompt="1"/>
          </p:nvPr>
        </p:nvSpPr>
        <p:spPr bwMode="gray">
          <a:xfrm>
            <a:off x="3251204" y="4241815"/>
            <a:ext cx="2724152" cy="1066702"/>
          </a:xfrm>
          <a:ln>
            <a:noFill/>
          </a:ln>
        </p:spPr>
        <p:txBody>
          <a:bodyPr wrap="square" lIns="0" tIns="0" rIns="0" bIns="0">
            <a:spAutoFit/>
          </a:bodyPr>
          <a:lstStyle>
            <a:lvl1pPr marL="0" marR="0" indent="0" algn="l" defTabSz="774728" rtl="0" eaLnBrk="1" fontAlgn="base" latinLnBrk="0" hangingPunct="1">
              <a:lnSpc>
                <a:spcPct val="100000"/>
              </a:lnSpc>
              <a:spcBef>
                <a:spcPts val="0"/>
              </a:spcBef>
              <a:spcAft>
                <a:spcPts val="0"/>
              </a:spcAft>
              <a:buClr>
                <a:schemeClr val="tx2"/>
              </a:buClr>
              <a:buSzTx/>
              <a:buFont typeface="Arial" pitchFamily="34" charset="0"/>
              <a:buNone/>
              <a:tabLst/>
              <a:defRPr lang="en-US" sz="15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358" b="0" kern="1200" baseline="0" dirty="0" smtClean="0">
                <a:solidFill>
                  <a:schemeClr val="tx1"/>
                </a:solidFill>
                <a:latin typeface="Arial" pitchFamily="34" charset="0"/>
                <a:ea typeface="+mn-ea"/>
                <a:cs typeface="Arial" pitchFamily="34" charset="0"/>
              </a:defRPr>
            </a:lvl2pPr>
            <a:lvl3pPr>
              <a:spcBef>
                <a:spcPts val="0"/>
              </a:spcBef>
              <a:spcAft>
                <a:spcPts val="0"/>
              </a:spcAft>
              <a:defRPr sz="1358">
                <a:latin typeface="Arial" pitchFamily="34" charset="0"/>
                <a:cs typeface="Arial" pitchFamily="34" charset="0"/>
              </a:defRPr>
            </a:lvl3pPr>
            <a:lvl4pPr>
              <a:spcBef>
                <a:spcPts val="0"/>
              </a:spcBef>
              <a:spcAft>
                <a:spcPts val="0"/>
              </a:spcAft>
              <a:defRPr sz="1358">
                <a:latin typeface="Arial" pitchFamily="34" charset="0"/>
                <a:cs typeface="Arial" pitchFamily="34" charset="0"/>
              </a:defRPr>
            </a:lvl4pPr>
            <a:lvl5pPr>
              <a:spcBef>
                <a:spcPts val="0"/>
              </a:spcBef>
              <a:spcAft>
                <a:spcPts val="0"/>
              </a:spcAft>
              <a:defRPr sz="1358">
                <a:latin typeface="Arial" pitchFamily="34" charset="0"/>
                <a:cs typeface="Arial" pitchFamily="34" charset="0"/>
              </a:defRPr>
            </a:lvl5pPr>
            <a:lvl6pPr marL="968420" indent="-197732">
              <a:spcBef>
                <a:spcPts val="0"/>
              </a:spcBef>
              <a:spcAft>
                <a:spcPts val="0"/>
              </a:spcAft>
              <a:buSzPct val="70000"/>
              <a:defRPr sz="1500">
                <a:latin typeface="+mj-lt"/>
              </a:defRPr>
            </a:lvl6pPr>
            <a:lvl7pPr marL="1162097" indent="-193686">
              <a:spcBef>
                <a:spcPts val="0"/>
              </a:spcBef>
              <a:spcAft>
                <a:spcPts val="0"/>
              </a:spcAft>
              <a:buSzPct val="70000"/>
              <a:buFont typeface="Arial" pitchFamily="34" charset="0"/>
              <a:buChar char="–"/>
              <a:defRPr sz="1500" baseline="0">
                <a:latin typeface="+mj-lt"/>
              </a:defRPr>
            </a:lvl7pPr>
            <a:lvl8pPr marL="1355775" indent="-193686">
              <a:spcBef>
                <a:spcPts val="0"/>
              </a:spcBef>
              <a:spcAft>
                <a:spcPts val="0"/>
              </a:spcAft>
              <a:buSzPct val="70000"/>
              <a:defRPr sz="1500" baseline="0">
                <a:latin typeface="+mj-lt"/>
              </a:defRPr>
            </a:lvl8pPr>
            <a:lvl9pPr marL="1545425" indent="-189649">
              <a:spcBef>
                <a:spcPts val="0"/>
              </a:spcBef>
              <a:spcAft>
                <a:spcPts val="0"/>
              </a:spcAft>
              <a:buSzPct val="70000"/>
              <a:buFont typeface="Arial" pitchFamily="34" charset="0"/>
              <a:buChar char="–"/>
              <a:defRPr sz="1500">
                <a:latin typeface="+mj-lt"/>
              </a:defRPr>
            </a:lvl9pPr>
          </a:lstStyle>
          <a:p>
            <a:pPr marL="0" marR="0" lvl="0" indent="0" algn="l" defTabSz="774728"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a:t>Heading 3</a:t>
            </a:r>
          </a:p>
          <a:p>
            <a:pPr marL="242104" lvl="1" indent="-242104" algn="l" defTabSz="774728" rtl="0" eaLnBrk="1" fontAlgn="base" latinLnBrk="0" hangingPunct="1">
              <a:spcBef>
                <a:spcPts val="0"/>
              </a:spcBef>
              <a:spcAft>
                <a:spcPts val="0"/>
              </a:spcAft>
              <a:buClr>
                <a:schemeClr val="bg2"/>
              </a:buClr>
              <a:buSzPct val="120000"/>
              <a:buFont typeface="Wingdings" pitchFamily="2" charset="2"/>
              <a:buChar char="§"/>
            </a:pPr>
            <a:r>
              <a:rPr lang="en-US" dirty="0"/>
              <a:t>First level</a:t>
            </a:r>
          </a:p>
          <a:p>
            <a:pPr lvl="2"/>
            <a:r>
              <a:rPr lang="en-US" dirty="0"/>
              <a:t>Second level</a:t>
            </a:r>
          </a:p>
          <a:p>
            <a:pPr lvl="3"/>
            <a:r>
              <a:rPr lang="en-US" dirty="0"/>
              <a:t>Third level</a:t>
            </a:r>
          </a:p>
          <a:p>
            <a:pPr lvl="4"/>
            <a:r>
              <a:rPr lang="en-US" dirty="0"/>
              <a:t>Fourth level</a:t>
            </a:r>
          </a:p>
        </p:txBody>
      </p:sp>
      <p:sp>
        <p:nvSpPr>
          <p:cNvPr id="46" name="Picture Placeholder 22"/>
          <p:cNvSpPr>
            <a:spLocks noGrp="1"/>
          </p:cNvSpPr>
          <p:nvPr>
            <p:ph type="pic" sz="quarter" idx="22"/>
          </p:nvPr>
        </p:nvSpPr>
        <p:spPr bwMode="gray">
          <a:xfrm>
            <a:off x="641359" y="4241815"/>
            <a:ext cx="2305047" cy="1892299"/>
          </a:xfrm>
        </p:spPr>
        <p:txBody>
          <a:bodyPr rtlCol="0">
            <a:normAutofit/>
          </a:bodyPr>
          <a:lstStyle>
            <a:lvl1pPr>
              <a:buNone/>
              <a:defRPr>
                <a:latin typeface="Arial" pitchFamily="34" charset="0"/>
                <a:cs typeface="Arial" pitchFamily="34" charset="0"/>
              </a:defRPr>
            </a:lvl1pPr>
          </a:lstStyle>
          <a:p>
            <a:pPr lvl="0"/>
            <a:r>
              <a:rPr lang="en-US" noProof="0" dirty="0"/>
              <a:t>Click icon to add picture</a:t>
            </a:r>
          </a:p>
        </p:txBody>
      </p:sp>
      <p:sp>
        <p:nvSpPr>
          <p:cNvPr id="48" name="Text Placeholder 4"/>
          <p:cNvSpPr>
            <a:spLocks noGrp="1"/>
          </p:cNvSpPr>
          <p:nvPr>
            <p:ph type="body" sz="quarter" idx="23" hasCustomPrompt="1"/>
          </p:nvPr>
        </p:nvSpPr>
        <p:spPr bwMode="gray">
          <a:xfrm>
            <a:off x="8892119" y="4241815"/>
            <a:ext cx="2724152" cy="1066702"/>
          </a:xfrm>
          <a:ln>
            <a:noFill/>
          </a:ln>
        </p:spPr>
        <p:txBody>
          <a:bodyPr wrap="square" lIns="0" tIns="0" rIns="0" bIns="0">
            <a:spAutoFit/>
          </a:bodyPr>
          <a:lstStyle>
            <a:lvl1pPr marL="0" marR="0" indent="0" algn="l" defTabSz="774728" rtl="0" eaLnBrk="1" fontAlgn="base" latinLnBrk="0" hangingPunct="1">
              <a:lnSpc>
                <a:spcPct val="100000"/>
              </a:lnSpc>
              <a:spcBef>
                <a:spcPts val="0"/>
              </a:spcBef>
              <a:spcAft>
                <a:spcPts val="0"/>
              </a:spcAft>
              <a:buClr>
                <a:schemeClr val="tx2"/>
              </a:buClr>
              <a:buSzTx/>
              <a:buFont typeface="Arial" pitchFamily="34" charset="0"/>
              <a:buNone/>
              <a:tabLst/>
              <a:defRPr lang="en-US" sz="15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358" b="0" kern="1200" baseline="0" dirty="0" smtClean="0">
                <a:solidFill>
                  <a:schemeClr val="tx1"/>
                </a:solidFill>
                <a:latin typeface="Arial" pitchFamily="34" charset="0"/>
                <a:ea typeface="+mn-ea"/>
                <a:cs typeface="Arial" pitchFamily="34" charset="0"/>
              </a:defRPr>
            </a:lvl2pPr>
            <a:lvl3pPr>
              <a:spcBef>
                <a:spcPts val="0"/>
              </a:spcBef>
              <a:spcAft>
                <a:spcPts val="0"/>
              </a:spcAft>
              <a:defRPr sz="1358">
                <a:latin typeface="Arial" pitchFamily="34" charset="0"/>
                <a:cs typeface="Arial" pitchFamily="34" charset="0"/>
              </a:defRPr>
            </a:lvl3pPr>
            <a:lvl4pPr>
              <a:spcBef>
                <a:spcPts val="0"/>
              </a:spcBef>
              <a:spcAft>
                <a:spcPts val="0"/>
              </a:spcAft>
              <a:defRPr sz="1358">
                <a:latin typeface="Arial" pitchFamily="34" charset="0"/>
                <a:cs typeface="Arial" pitchFamily="34" charset="0"/>
              </a:defRPr>
            </a:lvl4pPr>
            <a:lvl5pPr>
              <a:spcBef>
                <a:spcPts val="0"/>
              </a:spcBef>
              <a:spcAft>
                <a:spcPts val="0"/>
              </a:spcAft>
              <a:defRPr sz="1358">
                <a:latin typeface="Arial" pitchFamily="34" charset="0"/>
                <a:cs typeface="Arial" pitchFamily="34" charset="0"/>
              </a:defRPr>
            </a:lvl5pPr>
            <a:lvl6pPr marL="968420" indent="-197732">
              <a:spcBef>
                <a:spcPts val="0"/>
              </a:spcBef>
              <a:spcAft>
                <a:spcPts val="0"/>
              </a:spcAft>
              <a:buSzPct val="70000"/>
              <a:defRPr sz="1500">
                <a:latin typeface="+mj-lt"/>
              </a:defRPr>
            </a:lvl6pPr>
            <a:lvl7pPr marL="1162097" indent="-193686">
              <a:spcBef>
                <a:spcPts val="0"/>
              </a:spcBef>
              <a:spcAft>
                <a:spcPts val="0"/>
              </a:spcAft>
              <a:buSzPct val="70000"/>
              <a:buFont typeface="Arial" pitchFamily="34" charset="0"/>
              <a:buChar char="–"/>
              <a:defRPr sz="1500" baseline="0">
                <a:latin typeface="+mj-lt"/>
              </a:defRPr>
            </a:lvl7pPr>
            <a:lvl8pPr marL="1355775" indent="-193686">
              <a:spcBef>
                <a:spcPts val="0"/>
              </a:spcBef>
              <a:spcAft>
                <a:spcPts val="0"/>
              </a:spcAft>
              <a:buSzPct val="70000"/>
              <a:defRPr sz="1500" baseline="0">
                <a:latin typeface="+mj-lt"/>
              </a:defRPr>
            </a:lvl8pPr>
            <a:lvl9pPr marL="1545425" indent="-189649">
              <a:spcBef>
                <a:spcPts val="0"/>
              </a:spcBef>
              <a:spcAft>
                <a:spcPts val="0"/>
              </a:spcAft>
              <a:buSzPct val="70000"/>
              <a:buFont typeface="Arial" pitchFamily="34" charset="0"/>
              <a:buChar char="–"/>
              <a:defRPr sz="1500">
                <a:latin typeface="+mj-lt"/>
              </a:defRPr>
            </a:lvl9pPr>
          </a:lstStyle>
          <a:p>
            <a:pPr marL="0" marR="0" lvl="0" indent="0" algn="l" defTabSz="774728"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a:t>Heading 4</a:t>
            </a:r>
          </a:p>
          <a:p>
            <a:pPr marL="242104" lvl="1" indent="-242104" algn="l" defTabSz="774728" rtl="0" eaLnBrk="1" fontAlgn="base" latinLnBrk="0" hangingPunct="1">
              <a:spcBef>
                <a:spcPts val="0"/>
              </a:spcBef>
              <a:spcAft>
                <a:spcPts val="0"/>
              </a:spcAft>
              <a:buClr>
                <a:schemeClr val="bg2"/>
              </a:buClr>
              <a:buSzPct val="120000"/>
              <a:buFont typeface="Wingdings" pitchFamily="2" charset="2"/>
              <a:buChar char="§"/>
            </a:pPr>
            <a:r>
              <a:rPr lang="en-US" dirty="0"/>
              <a:t>First level</a:t>
            </a:r>
          </a:p>
          <a:p>
            <a:pPr lvl="2"/>
            <a:r>
              <a:rPr lang="en-US" dirty="0"/>
              <a:t>Second level</a:t>
            </a:r>
          </a:p>
          <a:p>
            <a:pPr lvl="3"/>
            <a:r>
              <a:rPr lang="en-US" dirty="0"/>
              <a:t>Third level</a:t>
            </a:r>
          </a:p>
          <a:p>
            <a:pPr lvl="4"/>
            <a:r>
              <a:rPr lang="en-US" dirty="0"/>
              <a:t>Fourth level</a:t>
            </a:r>
          </a:p>
        </p:txBody>
      </p:sp>
      <p:sp>
        <p:nvSpPr>
          <p:cNvPr id="49" name="Picture Placeholder 22"/>
          <p:cNvSpPr>
            <a:spLocks noGrp="1"/>
          </p:cNvSpPr>
          <p:nvPr>
            <p:ph type="pic" sz="quarter" idx="24"/>
          </p:nvPr>
        </p:nvSpPr>
        <p:spPr bwMode="gray">
          <a:xfrm>
            <a:off x="6282275" y="4241815"/>
            <a:ext cx="2305047" cy="1892299"/>
          </a:xfrm>
        </p:spPr>
        <p:txBody>
          <a:bodyPr rtlCol="0">
            <a:normAutofit/>
          </a:bodyPr>
          <a:lstStyle>
            <a:lvl1pPr>
              <a:buNone/>
              <a:defRPr>
                <a:latin typeface="Arial" pitchFamily="34" charset="0"/>
                <a:cs typeface="Arial" pitchFamily="34" charset="0"/>
              </a:defRPr>
            </a:lvl1pPr>
          </a:lstStyle>
          <a:p>
            <a:pPr lvl="0"/>
            <a:r>
              <a:rPr lang="en-US" noProof="0" dirty="0"/>
              <a:t>Click icon to add picture</a:t>
            </a:r>
          </a:p>
        </p:txBody>
      </p:sp>
      <p:sp>
        <p:nvSpPr>
          <p:cNvPr id="51" name="Text Placeholder 41"/>
          <p:cNvSpPr>
            <a:spLocks noGrp="1"/>
          </p:cNvSpPr>
          <p:nvPr>
            <p:ph type="body" sz="quarter" idx="25"/>
          </p:nvPr>
        </p:nvSpPr>
        <p:spPr bwMode="gray">
          <a:xfrm>
            <a:off x="641353" y="1270537"/>
            <a:ext cx="10966451" cy="230832"/>
          </a:xfrm>
        </p:spPr>
        <p:txBody>
          <a:bodyPr/>
          <a:lstStyle>
            <a:lvl1pPr>
              <a:buNone/>
              <a:defRPr lang="en-US" sz="1500" b="1" kern="1200" baseline="0" dirty="0" smtClean="0">
                <a:solidFill>
                  <a:schemeClr val="bg2"/>
                </a:solidFill>
                <a:latin typeface="Arial" pitchFamily="34" charset="0"/>
                <a:ea typeface="+mn-ea"/>
                <a:cs typeface="Arial" pitchFamily="34" charset="0"/>
              </a:defRPr>
            </a:lvl1pPr>
          </a:lstStyle>
          <a:p>
            <a:pPr marL="0" lvl="0" indent="0" algn="l" defTabSz="774728" rtl="0" eaLnBrk="1" fontAlgn="base" latinLnBrk="0" hangingPunct="1">
              <a:spcBef>
                <a:spcPts val="0"/>
              </a:spcBef>
              <a:spcAft>
                <a:spcPts val="0"/>
              </a:spcAft>
              <a:buClr>
                <a:schemeClr val="bg2"/>
              </a:buClr>
              <a:tabLst/>
            </a:pPr>
            <a:r>
              <a:rPr lang="en-US"/>
              <a:t>Click to edit Master text styles</a:t>
            </a:r>
          </a:p>
        </p:txBody>
      </p:sp>
    </p:spTree>
    <p:extLst>
      <p:ext uri="{BB962C8B-B14F-4D97-AF65-F5344CB8AC3E}">
        <p14:creationId xmlns:p14="http://schemas.microsoft.com/office/powerpoint/2010/main" val="38335743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5_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641415" y="1971685"/>
            <a:ext cx="10968567" cy="4162426"/>
          </a:xfrm>
        </p:spPr>
        <p:txBody>
          <a:bodyPr>
            <a:noAutofit/>
          </a:bodyPr>
          <a:lstStyle>
            <a:lvl1pPr marL="0" indent="0">
              <a:buNone/>
              <a:defRPr>
                <a:latin typeface="Arial" pitchFamily="34" charset="0"/>
                <a:cs typeface="Arial" pitchFamily="34" charset="0"/>
              </a:defRPr>
            </a:lvl1pPr>
          </a:lstStyle>
          <a:p>
            <a:r>
              <a:rPr lang="en-US" dirty="0"/>
              <a:t>Click icon to add table</a:t>
            </a:r>
          </a:p>
        </p:txBody>
      </p:sp>
      <p:sp>
        <p:nvSpPr>
          <p:cNvPr id="4" name="Title 1"/>
          <p:cNvSpPr>
            <a:spLocks noGrp="1"/>
          </p:cNvSpPr>
          <p:nvPr>
            <p:ph type="title"/>
          </p:nvPr>
        </p:nvSpPr>
        <p:spPr bwMode="gray">
          <a:xfrm>
            <a:off x="641415" y="727119"/>
            <a:ext cx="10968567"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4728" rtl="0" eaLnBrk="1" fontAlgn="base" latinLnBrk="0" hangingPunct="1">
              <a:spcBef>
                <a:spcPct val="0"/>
              </a:spcBef>
              <a:spcAft>
                <a:spcPct val="0"/>
              </a:spcAft>
              <a:buNone/>
            </a:pPr>
            <a:r>
              <a:rPr lang="en-US"/>
              <a:t>Click to edit Master title style</a:t>
            </a:r>
            <a:endParaRPr lang="en-US" dirty="0"/>
          </a:p>
        </p:txBody>
      </p:sp>
      <p:sp>
        <p:nvSpPr>
          <p:cNvPr id="8" name="Text Placeholder 41"/>
          <p:cNvSpPr>
            <a:spLocks noGrp="1"/>
          </p:cNvSpPr>
          <p:nvPr>
            <p:ph type="body" sz="quarter" idx="13"/>
          </p:nvPr>
        </p:nvSpPr>
        <p:spPr bwMode="gray">
          <a:xfrm>
            <a:off x="641353" y="1270537"/>
            <a:ext cx="10966451" cy="230832"/>
          </a:xfrm>
        </p:spPr>
        <p:txBody>
          <a:bodyPr/>
          <a:lstStyle>
            <a:lvl1pPr>
              <a:buNone/>
              <a:defRPr lang="en-US" sz="1500" b="1" kern="1200" baseline="0" dirty="0" smtClean="0">
                <a:solidFill>
                  <a:schemeClr val="bg2"/>
                </a:solidFill>
                <a:latin typeface="Arial" pitchFamily="34" charset="0"/>
                <a:ea typeface="+mn-ea"/>
                <a:cs typeface="Arial" pitchFamily="34" charset="0"/>
              </a:defRPr>
            </a:lvl1pPr>
          </a:lstStyle>
          <a:p>
            <a:pPr marL="0" lvl="0" indent="0" algn="l" defTabSz="774728" rtl="0" eaLnBrk="1" fontAlgn="base" latinLnBrk="0" hangingPunct="1">
              <a:spcBef>
                <a:spcPts val="0"/>
              </a:spcBef>
              <a:spcAft>
                <a:spcPts val="0"/>
              </a:spcAft>
              <a:buClr>
                <a:schemeClr val="bg2"/>
              </a:buClr>
              <a:tabLst/>
            </a:pPr>
            <a:r>
              <a:rPr lang="en-US"/>
              <a:t>Click to edit Master text styles</a:t>
            </a:r>
          </a:p>
        </p:txBody>
      </p:sp>
    </p:spTree>
    <p:extLst>
      <p:ext uri="{BB962C8B-B14F-4D97-AF65-F5344CB8AC3E}">
        <p14:creationId xmlns:p14="http://schemas.microsoft.com/office/powerpoint/2010/main" val="1781898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5_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641415" y="1971679"/>
            <a:ext cx="10968567" cy="4162425"/>
          </a:xfrm>
        </p:spPr>
        <p:txBody>
          <a:bodyPr>
            <a:noAutofit/>
          </a:bodyPr>
          <a:lstStyle>
            <a:lvl1pPr marL="0" indent="0">
              <a:buNone/>
              <a:defRPr>
                <a:latin typeface="Arial" pitchFamily="34" charset="0"/>
                <a:cs typeface="Arial" pitchFamily="34" charset="0"/>
              </a:defRPr>
            </a:lvl1pPr>
          </a:lstStyle>
          <a:p>
            <a:r>
              <a:rPr lang="en-US" dirty="0"/>
              <a:t>Click icon to add chart</a:t>
            </a:r>
          </a:p>
        </p:txBody>
      </p:sp>
      <p:sp>
        <p:nvSpPr>
          <p:cNvPr id="4" name="Title 1"/>
          <p:cNvSpPr>
            <a:spLocks noGrp="1"/>
          </p:cNvSpPr>
          <p:nvPr>
            <p:ph type="title"/>
          </p:nvPr>
        </p:nvSpPr>
        <p:spPr bwMode="gray">
          <a:xfrm>
            <a:off x="641415" y="727119"/>
            <a:ext cx="10968567"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4728" rtl="0" eaLnBrk="1" fontAlgn="base" latinLnBrk="0" hangingPunct="1">
              <a:spcBef>
                <a:spcPct val="0"/>
              </a:spcBef>
              <a:spcAft>
                <a:spcPct val="0"/>
              </a:spcAft>
              <a:buNone/>
            </a:pPr>
            <a:r>
              <a:rPr lang="en-US"/>
              <a:t>Click to edit Master title style</a:t>
            </a:r>
            <a:endParaRPr lang="en-US" dirty="0"/>
          </a:p>
        </p:txBody>
      </p:sp>
      <p:sp>
        <p:nvSpPr>
          <p:cNvPr id="7" name="Text Placeholder 41"/>
          <p:cNvSpPr>
            <a:spLocks noGrp="1"/>
          </p:cNvSpPr>
          <p:nvPr>
            <p:ph type="body" sz="quarter" idx="13"/>
          </p:nvPr>
        </p:nvSpPr>
        <p:spPr bwMode="gray">
          <a:xfrm>
            <a:off x="641353" y="1270520"/>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0778683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5_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1822459" y="1527338"/>
            <a:ext cx="8973312"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4728" rtl="0" eaLnBrk="1" fontAlgn="base" latinLnBrk="0" hangingPunct="1">
              <a:spcBef>
                <a:spcPct val="0"/>
              </a:spcBef>
              <a:spcAft>
                <a:spcPct val="0"/>
              </a:spcAft>
              <a:buNone/>
            </a:pPr>
            <a:r>
              <a:rPr lang="en-US" dirty="0"/>
              <a:t>Click to edit master title style</a:t>
            </a:r>
          </a:p>
        </p:txBody>
      </p:sp>
      <p:sp>
        <p:nvSpPr>
          <p:cNvPr id="9" name="TextBox 8"/>
          <p:cNvSpPr txBox="1">
            <a:spLocks noChangeArrowheads="1"/>
          </p:cNvSpPr>
          <p:nvPr userDrawn="1"/>
        </p:nvSpPr>
        <p:spPr bwMode="gray">
          <a:xfrm>
            <a:off x="1822503" y="3369529"/>
            <a:ext cx="9006415" cy="1526252"/>
          </a:xfrm>
          <a:prstGeom prst="rect">
            <a:avLst/>
          </a:prstGeom>
          <a:noFill/>
          <a:ln w="9525">
            <a:noFill/>
            <a:miter lim="800000"/>
            <a:headEnd/>
            <a:tailEnd/>
          </a:ln>
        </p:spPr>
        <p:txBody>
          <a:bodyPr wrap="square" lIns="0" tIns="0" rIns="0" bIns="0">
            <a:spAutoFit/>
          </a:bodyPr>
          <a:lstStyle/>
          <a:p>
            <a:pPr algn="just" defTabSz="774728">
              <a:spcBef>
                <a:spcPts val="512"/>
              </a:spcBef>
            </a:pPr>
            <a:r>
              <a:rPr lang="en-US" sz="857" b="1" dirty="0">
                <a:solidFill>
                  <a:srgbClr val="6D6E71"/>
                </a:solidFill>
                <a:cs typeface="Arial" pitchFamily="34" charset="0"/>
              </a:rPr>
              <a:t>Disclaimer </a:t>
            </a:r>
          </a:p>
          <a:p>
            <a:pPr algn="just" defTabSz="774728">
              <a:spcBef>
                <a:spcPts val="512"/>
              </a:spcBef>
            </a:pPr>
            <a:r>
              <a:rPr lang="en-US" sz="786" dirty="0">
                <a:solidFill>
                  <a:srgbClr val="6D6E71"/>
                </a:solidFill>
                <a:cs typeface="Arial" pitchFamily="34" charset="0"/>
              </a:rPr>
              <a:t>Tech Mahindra, herein referred to as TechM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TechM or its subsidiaries. Any unauthorized use, disclosure or public dissemination of information contained herein is prohibited. Unless specifically noted, TechM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TechM. Information contained in a presentation hosted or promoted by TechM is provided “as is” without warranty of any kind, either expressed or implied, including any warranty of merchantability or fitness for a particular purpose. TechM assumes no liability or responsibility for the contents of a presentation or the opinions expressed by the presenters. All expressions of opinion are subject to change without notice.</a:t>
            </a:r>
          </a:p>
        </p:txBody>
      </p:sp>
      <p:sp>
        <p:nvSpPr>
          <p:cNvPr id="4" name="Text Placeholder 41"/>
          <p:cNvSpPr>
            <a:spLocks noGrp="1"/>
          </p:cNvSpPr>
          <p:nvPr>
            <p:ph type="body" sz="quarter" idx="14"/>
          </p:nvPr>
        </p:nvSpPr>
        <p:spPr bwMode="gray">
          <a:xfrm>
            <a:off x="1822506" y="2140254"/>
            <a:ext cx="8979503" cy="230832"/>
          </a:xfrm>
          <a:noFill/>
          <a:ln w="9525">
            <a:noFill/>
            <a:miter lim="800000"/>
            <a:headEnd/>
            <a:tailEnd/>
          </a:ln>
        </p:spPr>
        <p:txBody>
          <a:bodyPr vert="horz" wrap="square" lIns="0" tIns="0" rIns="0" bIns="0" numCol="1" anchor="t" anchorCtr="0" compatLnSpc="1">
            <a:prstTxWarp prst="textNoShape">
              <a:avLst/>
            </a:prstTxWarp>
            <a:spAutoFit/>
          </a:bodyPr>
          <a:lstStyle>
            <a:lvl1pPr marL="0" indent="0" algn="l" defTabSz="774728" rtl="0" eaLnBrk="1" fontAlgn="base" latinLnBrk="0" hangingPunct="1">
              <a:spcBef>
                <a:spcPts val="0"/>
              </a:spcBef>
              <a:spcAft>
                <a:spcPct val="0"/>
              </a:spcAft>
              <a:buClr>
                <a:schemeClr val="tx2"/>
              </a:buClr>
              <a:buFont typeface="Arial" pitchFamily="34" charset="0"/>
              <a:buNone/>
              <a:defRPr lang="en-US" sz="1500" b="1" kern="1200" baseline="0" dirty="0" smtClean="0">
                <a:solidFill>
                  <a:schemeClr val="bg2"/>
                </a:solidFill>
                <a:latin typeface="Arial" pitchFamily="34" charset="0"/>
                <a:ea typeface="+mn-ea"/>
                <a:cs typeface="Arial" pitchFamily="34" charset="0"/>
              </a:defRPr>
            </a:lvl1pPr>
          </a:lstStyle>
          <a:p>
            <a:pPr lvl="0"/>
            <a:r>
              <a:rPr lang="en-US"/>
              <a:t>Click to edit Master text styles</a:t>
            </a:r>
          </a:p>
        </p:txBody>
      </p:sp>
      <p:sp>
        <p:nvSpPr>
          <p:cNvPr id="6" name="TextBox 20"/>
          <p:cNvSpPr txBox="1">
            <a:spLocks noChangeArrowheads="1"/>
          </p:cNvSpPr>
          <p:nvPr userDrawn="1"/>
        </p:nvSpPr>
        <p:spPr bwMode="gray">
          <a:xfrm>
            <a:off x="641358" y="6629442"/>
            <a:ext cx="2364430" cy="120931"/>
          </a:xfrm>
          <a:prstGeom prst="rect">
            <a:avLst/>
          </a:prstGeom>
          <a:noFill/>
          <a:ln w="9525">
            <a:noFill/>
            <a:miter lim="800000"/>
            <a:headEnd/>
            <a:tailEnd/>
          </a:ln>
        </p:spPr>
        <p:txBody>
          <a:bodyPr wrap="none" lIns="0" tIns="0" rIns="0" bIns="0">
            <a:spAutoFit/>
          </a:bodyPr>
          <a:lstStyle/>
          <a:p>
            <a:pPr defTabSz="774728">
              <a:defRPr/>
            </a:pPr>
            <a:r>
              <a:rPr lang="en-US" sz="786" dirty="0">
                <a:solidFill>
                  <a:prstClr val="black">
                    <a:lumMod val="50000"/>
                    <a:lumOff val="50000"/>
                  </a:prstClr>
                </a:solidFill>
                <a:cs typeface="Arial" pitchFamily="34" charset="0"/>
              </a:rPr>
              <a:t>Copyright © 2015 Tech Mahindra. All rights reserved.</a:t>
            </a:r>
          </a:p>
        </p:txBody>
      </p:sp>
    </p:spTree>
    <p:extLst>
      <p:ext uri="{BB962C8B-B14F-4D97-AF65-F5344CB8AC3E}">
        <p14:creationId xmlns:p14="http://schemas.microsoft.com/office/powerpoint/2010/main" val="17020721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Rectangle 2"/>
          <p:cNvSpPr/>
          <p:nvPr userDrawn="1"/>
        </p:nvSpPr>
        <p:spPr bwMode="gray">
          <a:xfrm>
            <a:off x="0" y="0"/>
            <a:ext cx="12192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lIns="77477" tIns="38740" rIns="77477" bIns="38740" rtlCol="0" anchor="ctr"/>
          <a:lstStyle/>
          <a:p>
            <a:pPr algn="ctr" defTabSz="774728"/>
            <a:endParaRPr lang="en-US" sz="1500" dirty="0">
              <a:solidFill>
                <a:prstClr val="black"/>
              </a:solidFill>
            </a:endParaRPr>
          </a:p>
        </p:txBody>
      </p:sp>
      <p:pic>
        <p:nvPicPr>
          <p:cNvPr id="4" name="Picture 3" descr="Mahindra Logo.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gray">
          <a:xfrm>
            <a:off x="2485767" y="2717231"/>
            <a:ext cx="7470943" cy="1491023"/>
          </a:xfrm>
          <a:prstGeom prst="rect">
            <a:avLst/>
          </a:prstGeom>
        </p:spPr>
      </p:pic>
    </p:spTree>
    <p:extLst>
      <p:ext uri="{BB962C8B-B14F-4D97-AF65-F5344CB8AC3E}">
        <p14:creationId xmlns:p14="http://schemas.microsoft.com/office/powerpoint/2010/main" val="24265046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pic>
        <p:nvPicPr>
          <p:cNvPr id="27" name="Picture 26" descr="ridge4.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ltGray">
          <a:xfrm>
            <a:off x="1126" y="9"/>
            <a:ext cx="5291767" cy="1443210"/>
          </a:xfrm>
          <a:prstGeom prst="rect">
            <a:avLst/>
          </a:prstGeom>
        </p:spPr>
      </p:pic>
      <p:sp>
        <p:nvSpPr>
          <p:cNvPr id="20" name="TextBox 20"/>
          <p:cNvSpPr txBox="1">
            <a:spLocks noChangeArrowheads="1"/>
          </p:cNvSpPr>
          <p:nvPr userDrawn="1"/>
        </p:nvSpPr>
        <p:spPr bwMode="gray">
          <a:xfrm>
            <a:off x="641358" y="6629442"/>
            <a:ext cx="2364430" cy="120931"/>
          </a:xfrm>
          <a:prstGeom prst="rect">
            <a:avLst/>
          </a:prstGeom>
          <a:noFill/>
          <a:ln w="9525">
            <a:noFill/>
            <a:miter lim="800000"/>
            <a:headEnd/>
            <a:tailEnd/>
          </a:ln>
        </p:spPr>
        <p:txBody>
          <a:bodyPr wrap="none" lIns="0" tIns="0" rIns="0" bIns="0">
            <a:spAutoFit/>
          </a:bodyPr>
          <a:lstStyle/>
          <a:p>
            <a:pPr defTabSz="774083">
              <a:defRPr/>
            </a:pPr>
            <a:r>
              <a:rPr lang="en-US" sz="786" dirty="0">
                <a:solidFill>
                  <a:srgbClr val="6D6E71"/>
                </a:solidFill>
                <a:cs typeface="Arial" pitchFamily="34" charset="0"/>
              </a:rPr>
              <a:t>Copyright © 2015 Tech Mahindra. All rights reserved.</a:t>
            </a:r>
          </a:p>
        </p:txBody>
      </p:sp>
      <p:pic>
        <p:nvPicPr>
          <p:cNvPr id="7" name="Picture 6" descr="Mahindra Logo.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gray">
          <a:xfrm>
            <a:off x="8078557" y="476743"/>
            <a:ext cx="3289739" cy="656553"/>
          </a:xfrm>
          <a:prstGeom prst="rect">
            <a:avLst/>
          </a:prstGeom>
        </p:spPr>
      </p:pic>
    </p:spTree>
    <p:extLst>
      <p:ext uri="{BB962C8B-B14F-4D97-AF65-F5344CB8AC3E}">
        <p14:creationId xmlns:p14="http://schemas.microsoft.com/office/powerpoint/2010/main" val="8174739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pic>
        <p:nvPicPr>
          <p:cNvPr id="27" name="Picture 26" descr="ridge4.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ltGray">
          <a:xfrm>
            <a:off x="1126" y="9"/>
            <a:ext cx="5291767" cy="1443210"/>
          </a:xfrm>
          <a:prstGeom prst="rect">
            <a:avLst/>
          </a:prstGeom>
        </p:spPr>
      </p:pic>
      <p:sp>
        <p:nvSpPr>
          <p:cNvPr id="20" name="TextBox 20"/>
          <p:cNvSpPr txBox="1">
            <a:spLocks noChangeArrowheads="1"/>
          </p:cNvSpPr>
          <p:nvPr userDrawn="1"/>
        </p:nvSpPr>
        <p:spPr bwMode="gray">
          <a:xfrm>
            <a:off x="641358" y="6629442"/>
            <a:ext cx="2364430" cy="120931"/>
          </a:xfrm>
          <a:prstGeom prst="rect">
            <a:avLst/>
          </a:prstGeom>
          <a:noFill/>
          <a:ln w="9525">
            <a:noFill/>
            <a:miter lim="800000"/>
            <a:headEnd/>
            <a:tailEnd/>
          </a:ln>
        </p:spPr>
        <p:txBody>
          <a:bodyPr wrap="none" lIns="0" tIns="0" rIns="0" bIns="0">
            <a:spAutoFit/>
          </a:bodyPr>
          <a:lstStyle/>
          <a:p>
            <a:pPr defTabSz="774083">
              <a:defRPr/>
            </a:pPr>
            <a:r>
              <a:rPr lang="en-US" sz="786" dirty="0">
                <a:solidFill>
                  <a:srgbClr val="6D6E71"/>
                </a:solidFill>
                <a:cs typeface="Arial" pitchFamily="34" charset="0"/>
              </a:rPr>
              <a:t>Copyright © 2015 Tech Mahindra. All rights reserved.</a:t>
            </a:r>
          </a:p>
        </p:txBody>
      </p:sp>
      <p:pic>
        <p:nvPicPr>
          <p:cNvPr id="7" name="Picture 6" descr="Mahindra Logo.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gray">
          <a:xfrm>
            <a:off x="9276532" y="383882"/>
            <a:ext cx="2498168" cy="498575"/>
          </a:xfrm>
          <a:prstGeom prst="rect">
            <a:avLst/>
          </a:prstGeom>
        </p:spPr>
      </p:pic>
    </p:spTree>
    <p:extLst>
      <p:ext uri="{BB962C8B-B14F-4D97-AF65-F5344CB8AC3E}">
        <p14:creationId xmlns:p14="http://schemas.microsoft.com/office/powerpoint/2010/main" val="1889948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6_Title Slide 2">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2436289" y="4053797"/>
            <a:ext cx="7349067" cy="276999"/>
          </a:xfrm>
        </p:spPr>
        <p:txBody>
          <a:bodyPr anchor="b" anchorCtr="0">
            <a:noAutofit/>
          </a:bodyPr>
          <a:lstStyle>
            <a:lvl1pPr marL="0" indent="0" algn="l">
              <a:buNone/>
              <a:defRPr b="1">
                <a:solidFill>
                  <a:schemeClr val="tx2"/>
                </a:solidFill>
                <a:latin typeface="Arial" pitchFamily="34" charset="0"/>
                <a:cs typeface="Arial" pitchFamily="34" charset="0"/>
              </a:defRPr>
            </a:lvl1pPr>
            <a:lvl2pPr marL="387044" indent="0" algn="ctr">
              <a:buNone/>
              <a:defRPr>
                <a:solidFill>
                  <a:schemeClr val="tx1">
                    <a:tint val="75000"/>
                  </a:schemeClr>
                </a:solidFill>
              </a:defRPr>
            </a:lvl2pPr>
            <a:lvl3pPr marL="774083" indent="0" algn="ctr">
              <a:buNone/>
              <a:defRPr>
                <a:solidFill>
                  <a:schemeClr val="tx1">
                    <a:tint val="75000"/>
                  </a:schemeClr>
                </a:solidFill>
              </a:defRPr>
            </a:lvl3pPr>
            <a:lvl4pPr marL="1161134" indent="0" algn="ctr">
              <a:buNone/>
              <a:defRPr>
                <a:solidFill>
                  <a:schemeClr val="tx1">
                    <a:tint val="75000"/>
                  </a:schemeClr>
                </a:solidFill>
              </a:defRPr>
            </a:lvl4pPr>
            <a:lvl5pPr marL="1548156" indent="0" algn="ctr">
              <a:buNone/>
              <a:defRPr>
                <a:solidFill>
                  <a:schemeClr val="tx1">
                    <a:tint val="75000"/>
                  </a:schemeClr>
                </a:solidFill>
              </a:defRPr>
            </a:lvl5pPr>
            <a:lvl6pPr marL="1935206" indent="0" algn="ctr">
              <a:buNone/>
              <a:defRPr>
                <a:solidFill>
                  <a:schemeClr val="tx1">
                    <a:tint val="75000"/>
                  </a:schemeClr>
                </a:solidFill>
              </a:defRPr>
            </a:lvl6pPr>
            <a:lvl7pPr marL="2322237" indent="0" algn="ctr">
              <a:buNone/>
              <a:defRPr>
                <a:solidFill>
                  <a:schemeClr val="tx1">
                    <a:tint val="75000"/>
                  </a:schemeClr>
                </a:solidFill>
              </a:defRPr>
            </a:lvl7pPr>
            <a:lvl8pPr marL="2709291" indent="0" algn="ctr">
              <a:buNone/>
              <a:defRPr>
                <a:solidFill>
                  <a:schemeClr val="tx1">
                    <a:tint val="75000"/>
                  </a:schemeClr>
                </a:solidFill>
              </a:defRPr>
            </a:lvl8pPr>
            <a:lvl9pPr marL="3096329" indent="0" algn="ctr">
              <a:buNone/>
              <a:defRPr>
                <a:solidFill>
                  <a:schemeClr val="tx1">
                    <a:tint val="75000"/>
                  </a:schemeClr>
                </a:solidFill>
              </a:defRPr>
            </a:lvl9pPr>
          </a:lstStyle>
          <a:p>
            <a:r>
              <a:rPr lang="en-US" dirty="0"/>
              <a:t>Click to Edit Master Subtitle Style</a:t>
            </a:r>
          </a:p>
        </p:txBody>
      </p:sp>
      <p:sp>
        <p:nvSpPr>
          <p:cNvPr id="9" name="Title 8"/>
          <p:cNvSpPr>
            <a:spLocks noGrp="1"/>
          </p:cNvSpPr>
          <p:nvPr>
            <p:ph type="title" hasCustomPrompt="1"/>
          </p:nvPr>
        </p:nvSpPr>
        <p:spPr bwMode="gray">
          <a:xfrm>
            <a:off x="2436289" y="2184408"/>
            <a:ext cx="7349067" cy="516616"/>
          </a:xfrm>
        </p:spPr>
        <p:txBody>
          <a:bodyPr wrap="square">
            <a:spAutoFit/>
          </a:bodyPr>
          <a:lstStyle>
            <a:lvl1pPr algn="l">
              <a:defRPr sz="3357" b="1">
                <a:solidFill>
                  <a:schemeClr val="bg2"/>
                </a:solidFill>
                <a:latin typeface="Arial" pitchFamily="34" charset="0"/>
                <a:cs typeface="Arial" pitchFamily="34" charset="0"/>
              </a:defRPr>
            </a:lvl1pPr>
          </a:lstStyle>
          <a:p>
            <a:r>
              <a:rPr lang="en-US" dirty="0"/>
              <a:t>Click to Edit Master Title Style</a:t>
            </a:r>
          </a:p>
        </p:txBody>
      </p:sp>
      <p:sp>
        <p:nvSpPr>
          <p:cNvPr id="10" name="TextBox 20"/>
          <p:cNvSpPr txBox="1">
            <a:spLocks noChangeArrowheads="1"/>
          </p:cNvSpPr>
          <p:nvPr userDrawn="1"/>
        </p:nvSpPr>
        <p:spPr bwMode="gray">
          <a:xfrm>
            <a:off x="641358" y="6629442"/>
            <a:ext cx="2364430" cy="120931"/>
          </a:xfrm>
          <a:prstGeom prst="rect">
            <a:avLst/>
          </a:prstGeom>
          <a:noFill/>
          <a:ln w="9525">
            <a:noFill/>
            <a:miter lim="800000"/>
            <a:headEnd/>
            <a:tailEnd/>
          </a:ln>
        </p:spPr>
        <p:txBody>
          <a:bodyPr wrap="none" lIns="0" tIns="0" rIns="0" bIns="0">
            <a:spAutoFit/>
          </a:bodyPr>
          <a:lstStyle/>
          <a:p>
            <a:pPr defTabSz="774083">
              <a:defRPr/>
            </a:pPr>
            <a:r>
              <a:rPr lang="en-US" sz="786" dirty="0">
                <a:solidFill>
                  <a:srgbClr val="6D6E71"/>
                </a:solidFill>
                <a:cs typeface="Arial" pitchFamily="34" charset="0"/>
              </a:rPr>
              <a:t>Copyright © 2015 Tech Mahindra. All rights reserved.</a:t>
            </a:r>
          </a:p>
        </p:txBody>
      </p:sp>
      <p:pic>
        <p:nvPicPr>
          <p:cNvPr id="12" name="Picture 11" descr="ridge4.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ltGray">
          <a:xfrm>
            <a:off x="1126" y="9"/>
            <a:ext cx="5291767" cy="1443210"/>
          </a:xfrm>
          <a:prstGeom prst="rect">
            <a:avLst/>
          </a:prstGeom>
        </p:spPr>
      </p:pic>
      <p:pic>
        <p:nvPicPr>
          <p:cNvPr id="7" name="Picture 6" descr="Mahindra Logo.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gray">
          <a:xfrm>
            <a:off x="8078557" y="476743"/>
            <a:ext cx="3289739" cy="656553"/>
          </a:xfrm>
          <a:prstGeom prst="rect">
            <a:avLst/>
          </a:prstGeom>
        </p:spPr>
      </p:pic>
    </p:spTree>
    <p:extLst>
      <p:ext uri="{BB962C8B-B14F-4D97-AF65-F5344CB8AC3E}">
        <p14:creationId xmlns:p14="http://schemas.microsoft.com/office/powerpoint/2010/main" val="9203045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8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418" y="719194"/>
            <a:ext cx="10966449"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4083" rtl="0" eaLnBrk="1" fontAlgn="base" latinLnBrk="0" hangingPunct="1">
              <a:spcBef>
                <a:spcPct val="0"/>
              </a:spcBef>
              <a:spcAft>
                <a:spcPct val="0"/>
              </a:spcAft>
              <a:buNone/>
            </a:pPr>
            <a:r>
              <a:rPr lang="en-US"/>
              <a:t>Click to edit Master title style</a:t>
            </a:r>
            <a:endParaRPr lang="en-US" dirty="0"/>
          </a:p>
        </p:txBody>
      </p:sp>
      <p:sp>
        <p:nvSpPr>
          <p:cNvPr id="3" name="Text Placeholder 4"/>
          <p:cNvSpPr>
            <a:spLocks noGrp="1"/>
          </p:cNvSpPr>
          <p:nvPr>
            <p:ph type="body" sz="quarter" idx="10" hasCustomPrompt="1"/>
          </p:nvPr>
        </p:nvSpPr>
        <p:spPr bwMode="gray">
          <a:xfrm>
            <a:off x="641353" y="1971715"/>
            <a:ext cx="10966451" cy="1154162"/>
          </a:xfrm>
        </p:spPr>
        <p:txBody>
          <a:bodyPr wrap="square">
            <a:spAutoFit/>
          </a:bodyPr>
          <a:lstStyle>
            <a:lvl1pPr algn="l" rtl="0" eaLnBrk="1" latinLnBrk="0" hangingPunct="1">
              <a:spcBef>
                <a:spcPts val="0"/>
              </a:spcBef>
              <a:spcAft>
                <a:spcPts val="0"/>
              </a:spcAft>
              <a:buClr>
                <a:schemeClr val="bg2"/>
              </a:buClr>
              <a:buSzPct val="120000"/>
              <a:defRPr lang="en-US" sz="15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5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5pPr>
            <a:lvl6pPr marL="1214872" indent="-241908">
              <a:spcBef>
                <a:spcPts val="0"/>
              </a:spcBef>
              <a:spcAft>
                <a:spcPts val="0"/>
              </a:spcAft>
              <a:buClr>
                <a:schemeClr val="tx2"/>
              </a:buClr>
              <a:buSzPct val="70000"/>
              <a:buFont typeface="Wingdings" pitchFamily="2" charset="2"/>
              <a:buChar char="§"/>
              <a:defRPr lang="en-US" sz="1500" kern="1200" dirty="0" smtClean="0">
                <a:solidFill>
                  <a:schemeClr val="tx1"/>
                </a:solidFill>
                <a:latin typeface="Arial" pitchFamily="34" charset="0"/>
                <a:ea typeface="+mn-ea"/>
                <a:cs typeface="Arial" pitchFamily="34" charset="0"/>
              </a:defRPr>
            </a:lvl6pPr>
            <a:lvl7pPr marL="1451400" indent="-231149">
              <a:spcBef>
                <a:spcPts val="0"/>
              </a:spcBef>
              <a:spcAft>
                <a:spcPts val="0"/>
              </a:spcAft>
              <a:buClr>
                <a:schemeClr val="tx2"/>
              </a:buClr>
              <a:buSzPct val="70000"/>
              <a:buFont typeface="Arial" pitchFamily="34" charset="0"/>
              <a:buChar char="–"/>
              <a:defRPr sz="1500" baseline="0">
                <a:solidFill>
                  <a:schemeClr val="tx1"/>
                </a:solidFill>
                <a:latin typeface="+mn-lt"/>
                <a:cs typeface="Arial" pitchFamily="34" charset="0"/>
              </a:defRPr>
            </a:lvl7pPr>
            <a:lvl8pPr marL="1354651" indent="-193523">
              <a:spcBef>
                <a:spcPts val="0"/>
              </a:spcBef>
              <a:spcAft>
                <a:spcPts val="0"/>
              </a:spcAft>
              <a:buSzPct val="70000"/>
              <a:defRPr sz="1500" baseline="0">
                <a:latin typeface="Arial" pitchFamily="34" charset="0"/>
                <a:cs typeface="Arial" pitchFamily="34" charset="0"/>
              </a:defRPr>
            </a:lvl8pPr>
            <a:lvl9pPr marL="1544134" indent="-189496">
              <a:spcBef>
                <a:spcPts val="0"/>
              </a:spcBef>
              <a:spcAft>
                <a:spcPts val="0"/>
              </a:spcAft>
              <a:buSzPct val="70000"/>
              <a:buFont typeface="Arial" pitchFamily="34" charset="0"/>
              <a:buChar char="–"/>
              <a:defRPr sz="1500">
                <a:latin typeface="Arial" pitchFamily="34" charset="0"/>
                <a:cs typeface="Arial" pitchFamily="34" charset="0"/>
              </a:defRPr>
            </a:lvl9pPr>
          </a:lstStyle>
          <a:p>
            <a:pPr marL="245938" lvl="0" indent="-245938" algn="l" defTabSz="774083"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3821" lvl="2" indent="-236517" algn="l" defTabSz="774083"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0332" lvl="3" indent="-236517" algn="l" defTabSz="774083"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2227" lvl="4" indent="-241908" algn="l" defTabSz="790212"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4872" lvl="5" indent="-241908" algn="l" defTabSz="774083" rtl="0" eaLnBrk="1" latinLnBrk="0" hangingPunct="1">
              <a:spcBef>
                <a:spcPts val="0"/>
              </a:spcBef>
              <a:spcAft>
                <a:spcPts val="0"/>
              </a:spcAft>
              <a:buClr>
                <a:schemeClr val="bg2"/>
              </a:buClr>
              <a:buSzPct val="60000"/>
              <a:buFont typeface="Wingdings" pitchFamily="2" charset="2"/>
              <a:buChar char="§"/>
            </a:pPr>
            <a:r>
              <a:rPr lang="en-US" dirty="0"/>
              <a:t>Fifth level</a:t>
            </a:r>
          </a:p>
        </p:txBody>
      </p:sp>
    </p:spTree>
    <p:extLst>
      <p:ext uri="{BB962C8B-B14F-4D97-AF65-F5344CB8AC3E}">
        <p14:creationId xmlns:p14="http://schemas.microsoft.com/office/powerpoint/2010/main" val="41479665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6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418" y="719194"/>
            <a:ext cx="10966449"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4083" rtl="0" eaLnBrk="1" fontAlgn="base" latinLnBrk="0" hangingPunct="1">
              <a:spcBef>
                <a:spcPct val="0"/>
              </a:spcBef>
              <a:spcAft>
                <a:spcPct val="0"/>
              </a:spcAft>
              <a:buNone/>
            </a:pPr>
            <a:r>
              <a:rPr lang="en-US"/>
              <a:t>Click to edit Master title style</a:t>
            </a:r>
            <a:endParaRPr lang="en-US" dirty="0"/>
          </a:p>
        </p:txBody>
      </p:sp>
      <p:sp>
        <p:nvSpPr>
          <p:cNvPr id="3" name="Text Placeholder 4"/>
          <p:cNvSpPr>
            <a:spLocks noGrp="1"/>
          </p:cNvSpPr>
          <p:nvPr>
            <p:ph type="body" sz="quarter" idx="10" hasCustomPrompt="1"/>
          </p:nvPr>
        </p:nvSpPr>
        <p:spPr bwMode="gray">
          <a:xfrm>
            <a:off x="641353" y="1971715"/>
            <a:ext cx="10966451" cy="1154162"/>
          </a:xfrm>
        </p:spPr>
        <p:txBody>
          <a:bodyPr wrap="square">
            <a:spAutoFit/>
          </a:bodyPr>
          <a:lstStyle>
            <a:lvl1pPr algn="l" rtl="0" eaLnBrk="1" latinLnBrk="0" hangingPunct="1">
              <a:spcBef>
                <a:spcPts val="0"/>
              </a:spcBef>
              <a:spcAft>
                <a:spcPts val="0"/>
              </a:spcAft>
              <a:buClr>
                <a:schemeClr val="bg2"/>
              </a:buClr>
              <a:buSzPct val="120000"/>
              <a:defRPr lang="en-US" sz="15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5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5pPr>
            <a:lvl6pPr marL="1214872" indent="-241908">
              <a:spcBef>
                <a:spcPts val="0"/>
              </a:spcBef>
              <a:spcAft>
                <a:spcPts val="0"/>
              </a:spcAft>
              <a:buClr>
                <a:schemeClr val="tx2"/>
              </a:buClr>
              <a:buSzPct val="70000"/>
              <a:buFont typeface="Wingdings" pitchFamily="2" charset="2"/>
              <a:buChar char="§"/>
              <a:defRPr lang="en-US" sz="1500" kern="1200" dirty="0" smtClean="0">
                <a:solidFill>
                  <a:schemeClr val="tx1"/>
                </a:solidFill>
                <a:latin typeface="Arial" pitchFamily="34" charset="0"/>
                <a:ea typeface="+mn-ea"/>
                <a:cs typeface="Arial" pitchFamily="34" charset="0"/>
              </a:defRPr>
            </a:lvl6pPr>
            <a:lvl7pPr marL="1451400" indent="-231149">
              <a:spcBef>
                <a:spcPts val="0"/>
              </a:spcBef>
              <a:spcAft>
                <a:spcPts val="0"/>
              </a:spcAft>
              <a:buClr>
                <a:schemeClr val="tx2"/>
              </a:buClr>
              <a:buSzPct val="70000"/>
              <a:buFont typeface="Arial" pitchFamily="34" charset="0"/>
              <a:buChar char="–"/>
              <a:defRPr sz="1500" baseline="0">
                <a:solidFill>
                  <a:schemeClr val="tx1"/>
                </a:solidFill>
                <a:latin typeface="+mn-lt"/>
                <a:cs typeface="Arial" pitchFamily="34" charset="0"/>
              </a:defRPr>
            </a:lvl7pPr>
            <a:lvl8pPr marL="1354651" indent="-193523">
              <a:spcBef>
                <a:spcPts val="0"/>
              </a:spcBef>
              <a:spcAft>
                <a:spcPts val="0"/>
              </a:spcAft>
              <a:buSzPct val="70000"/>
              <a:defRPr sz="1500" baseline="0">
                <a:latin typeface="Arial" pitchFamily="34" charset="0"/>
                <a:cs typeface="Arial" pitchFamily="34" charset="0"/>
              </a:defRPr>
            </a:lvl8pPr>
            <a:lvl9pPr marL="1544134" indent="-189496">
              <a:spcBef>
                <a:spcPts val="0"/>
              </a:spcBef>
              <a:spcAft>
                <a:spcPts val="0"/>
              </a:spcAft>
              <a:buSzPct val="70000"/>
              <a:buFont typeface="Arial" pitchFamily="34" charset="0"/>
              <a:buChar char="–"/>
              <a:defRPr sz="1500">
                <a:latin typeface="Arial" pitchFamily="34" charset="0"/>
                <a:cs typeface="Arial" pitchFamily="34" charset="0"/>
              </a:defRPr>
            </a:lvl9pPr>
          </a:lstStyle>
          <a:p>
            <a:pPr marL="245938" lvl="0" indent="-245938" algn="l" defTabSz="774083"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3821" lvl="2" indent="-236517" algn="l" defTabSz="774083"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0332" lvl="3" indent="-236517" algn="l" defTabSz="774083"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2227" lvl="4" indent="-241908" algn="l" defTabSz="790212"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4872" lvl="5" indent="-241908" algn="l" defTabSz="774083"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4" name="Text Placeholder 41"/>
          <p:cNvSpPr>
            <a:spLocks noGrp="1"/>
          </p:cNvSpPr>
          <p:nvPr userDrawn="1">
            <p:ph type="body" sz="quarter" idx="13"/>
          </p:nvPr>
        </p:nvSpPr>
        <p:spPr bwMode="gray">
          <a:xfrm>
            <a:off x="641353" y="1270538"/>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455116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641351" y="1971675"/>
            <a:ext cx="10968567" cy="4162426"/>
          </a:xfrm>
        </p:spPr>
        <p:txBody>
          <a:bodyPr>
            <a:noAutofit/>
          </a:bodyPr>
          <a:lstStyle>
            <a:lvl1pPr marL="0" indent="0">
              <a:buNone/>
              <a:defRPr>
                <a:latin typeface="Arial" pitchFamily="34" charset="0"/>
                <a:cs typeface="Arial" pitchFamily="34" charset="0"/>
              </a:defRPr>
            </a:lvl1pPr>
          </a:lstStyle>
          <a:p>
            <a:pPr lvl="0"/>
            <a:r>
              <a:rPr lang="en-US" noProof="0" dirty="0" smtClean="0"/>
              <a:t>Click icon to add table</a:t>
            </a:r>
            <a:endParaRPr lang="en-US" noProof="0" dirty="0"/>
          </a:p>
        </p:txBody>
      </p:sp>
      <p:sp>
        <p:nvSpPr>
          <p:cNvPr id="4" name="Title 1"/>
          <p:cNvSpPr>
            <a:spLocks noGrp="1"/>
          </p:cNvSpPr>
          <p:nvPr>
            <p:ph type="title"/>
          </p:nvPr>
        </p:nvSpPr>
        <p:spPr bwMode="gray">
          <a:xfrm>
            <a:off x="641350" y="727075"/>
            <a:ext cx="1096856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8" name="Text Placeholder 41"/>
          <p:cNvSpPr>
            <a:spLocks noGrp="1"/>
          </p:cNvSpPr>
          <p:nvPr>
            <p:ph type="body" sz="quarter" idx="13"/>
          </p:nvPr>
        </p:nvSpPr>
        <p:spPr bwMode="gray">
          <a:xfrm>
            <a:off x="641349" y="1270453"/>
            <a:ext cx="10966451" cy="283711"/>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474996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6_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641415" y="727119"/>
            <a:ext cx="10968567"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4083" rtl="0" eaLnBrk="1" fontAlgn="base" latinLnBrk="0" hangingPunct="1">
              <a:spcBef>
                <a:spcPct val="0"/>
              </a:spcBef>
              <a:spcAft>
                <a:spcPct val="0"/>
              </a:spcAft>
              <a:buNone/>
            </a:pPr>
            <a:r>
              <a:rPr lang="en-US"/>
              <a:t>Click to edit Master title style</a:t>
            </a:r>
            <a:endParaRPr lang="en-US" dirty="0"/>
          </a:p>
        </p:txBody>
      </p:sp>
      <p:sp>
        <p:nvSpPr>
          <p:cNvPr id="4" name="Text Placeholder 4"/>
          <p:cNvSpPr>
            <a:spLocks noGrp="1"/>
          </p:cNvSpPr>
          <p:nvPr>
            <p:ph type="body" sz="quarter" idx="10" hasCustomPrompt="1"/>
          </p:nvPr>
        </p:nvSpPr>
        <p:spPr bwMode="gray">
          <a:xfrm>
            <a:off x="641353" y="1971680"/>
            <a:ext cx="10966451" cy="1594347"/>
          </a:xfrm>
        </p:spPr>
        <p:txBody>
          <a:bodyPr wrap="square">
            <a:spAutoFit/>
          </a:bodyPr>
          <a:lstStyle>
            <a:lvl1pPr>
              <a:spcBef>
                <a:spcPts val="0"/>
              </a:spcBef>
              <a:spcAft>
                <a:spcPts val="0"/>
              </a:spcAft>
              <a:defRPr lang="en-US" sz="2072"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072"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072"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072"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072" b="0" kern="1200" baseline="0" dirty="0" smtClean="0">
                <a:solidFill>
                  <a:schemeClr val="tx1"/>
                </a:solidFill>
                <a:latin typeface="Arial" pitchFamily="34" charset="0"/>
                <a:ea typeface="+mn-ea"/>
                <a:cs typeface="Arial" pitchFamily="34" charset="0"/>
              </a:defRPr>
            </a:lvl5pPr>
            <a:lvl6pPr marL="1214872" indent="-241908">
              <a:spcBef>
                <a:spcPts val="0"/>
              </a:spcBef>
              <a:spcAft>
                <a:spcPts val="0"/>
              </a:spcAft>
              <a:buClr>
                <a:schemeClr val="tx2"/>
              </a:buClr>
              <a:buSzPct val="70000"/>
              <a:buFont typeface="Wingdings" pitchFamily="2" charset="2"/>
              <a:buChar char="§"/>
              <a:defRPr lang="en-US" sz="2072" kern="1200" dirty="0" smtClean="0">
                <a:solidFill>
                  <a:schemeClr val="tx1"/>
                </a:solidFill>
                <a:latin typeface="Arial" pitchFamily="34" charset="0"/>
                <a:ea typeface="+mn-ea"/>
                <a:cs typeface="Arial" pitchFamily="34" charset="0"/>
              </a:defRPr>
            </a:lvl6pPr>
            <a:lvl7pPr marL="1451400" indent="-231149">
              <a:spcBef>
                <a:spcPts val="0"/>
              </a:spcBef>
              <a:spcAft>
                <a:spcPts val="0"/>
              </a:spcAft>
              <a:buClr>
                <a:schemeClr val="tx2"/>
              </a:buClr>
              <a:buSzPct val="70000"/>
              <a:buFont typeface="Arial" pitchFamily="34" charset="0"/>
              <a:buChar char="–"/>
              <a:defRPr sz="1500" baseline="0">
                <a:solidFill>
                  <a:schemeClr val="tx1"/>
                </a:solidFill>
                <a:latin typeface="+mn-lt"/>
                <a:cs typeface="Arial" pitchFamily="34" charset="0"/>
              </a:defRPr>
            </a:lvl7pPr>
            <a:lvl8pPr marL="1354651" indent="-193523">
              <a:spcBef>
                <a:spcPts val="0"/>
              </a:spcBef>
              <a:spcAft>
                <a:spcPts val="0"/>
              </a:spcAft>
              <a:buSzPct val="70000"/>
              <a:defRPr sz="1500" baseline="0">
                <a:latin typeface="Arial" pitchFamily="34" charset="0"/>
                <a:cs typeface="Arial" pitchFamily="34" charset="0"/>
              </a:defRPr>
            </a:lvl8pPr>
            <a:lvl9pPr marL="1544134" indent="-189496">
              <a:spcBef>
                <a:spcPts val="0"/>
              </a:spcBef>
              <a:spcAft>
                <a:spcPts val="0"/>
              </a:spcAft>
              <a:buSzPct val="70000"/>
              <a:buFont typeface="Arial" pitchFamily="34" charset="0"/>
              <a:buChar char="–"/>
              <a:defRPr sz="1500">
                <a:latin typeface="Arial" pitchFamily="34" charset="0"/>
                <a:cs typeface="Arial" pitchFamily="34" charset="0"/>
              </a:defRPr>
            </a:lvl9pPr>
          </a:lstStyle>
          <a:p>
            <a:pPr marL="245938" lvl="0" indent="-245938" algn="l" defTabSz="774083"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3821" lvl="2" indent="-236517" algn="l" defTabSz="774083"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0332" lvl="3" indent="-236517" algn="l" defTabSz="774083"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2227" lvl="4" indent="-241908" algn="l" defTabSz="790212"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4872" lvl="5" indent="-241908" algn="l" defTabSz="774083" rtl="0" eaLnBrk="1" latinLnBrk="0" hangingPunct="1">
              <a:spcBef>
                <a:spcPts val="0"/>
              </a:spcBef>
              <a:spcAft>
                <a:spcPts val="0"/>
              </a:spcAft>
              <a:buClr>
                <a:schemeClr val="bg2"/>
              </a:buClr>
              <a:buSzPct val="60000"/>
              <a:buFont typeface="Wingdings" pitchFamily="2" charset="2"/>
              <a:buChar char="§"/>
            </a:pPr>
            <a:r>
              <a:rPr lang="en-US" dirty="0"/>
              <a:t>Fifth level</a:t>
            </a:r>
          </a:p>
        </p:txBody>
      </p:sp>
    </p:spTree>
    <p:extLst>
      <p:ext uri="{BB962C8B-B14F-4D97-AF65-F5344CB8AC3E}">
        <p14:creationId xmlns:p14="http://schemas.microsoft.com/office/powerpoint/2010/main" val="8538459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6_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641468" y="1971685"/>
            <a:ext cx="5437717" cy="4162426"/>
          </a:xfrm>
        </p:spPr>
        <p:txBody>
          <a:bodyPr>
            <a:noAutofit/>
          </a:bodyPr>
          <a:lstStyle>
            <a:lvl1pPr marL="0" indent="0">
              <a:buNone/>
              <a:defRPr>
                <a:latin typeface="Arial" pitchFamily="34" charset="0"/>
                <a:cs typeface="Arial" pitchFamily="34" charset="0"/>
              </a:defRPr>
            </a:lvl1pPr>
          </a:lstStyle>
          <a:p>
            <a:r>
              <a:rPr lang="en-US" dirty="0"/>
              <a:t>Click icon to add picture</a:t>
            </a:r>
          </a:p>
        </p:txBody>
      </p:sp>
      <p:sp>
        <p:nvSpPr>
          <p:cNvPr id="18" name="Text Placeholder 4"/>
          <p:cNvSpPr>
            <a:spLocks noGrp="1"/>
          </p:cNvSpPr>
          <p:nvPr>
            <p:ph type="body" sz="quarter" idx="19" hasCustomPrompt="1"/>
          </p:nvPr>
        </p:nvSpPr>
        <p:spPr bwMode="gray">
          <a:xfrm>
            <a:off x="6451601" y="1971715"/>
            <a:ext cx="5128683" cy="1154162"/>
          </a:xfrm>
          <a:ln>
            <a:noFill/>
          </a:ln>
        </p:spPr>
        <p:txBody>
          <a:bodyPr wrap="square" lIns="0" tIns="0" rIns="0" bIns="0">
            <a:spAutoFit/>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67620" indent="-197565">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1134" indent="-193523">
              <a:spcBef>
                <a:spcPts val="0"/>
              </a:spcBef>
              <a:spcAft>
                <a:spcPts val="0"/>
              </a:spcAft>
              <a:buSzPct val="70000"/>
              <a:buFont typeface="Arial" pitchFamily="34" charset="0"/>
              <a:buChar char="–"/>
              <a:defRPr sz="1500" baseline="0">
                <a:latin typeface="+mj-lt"/>
              </a:defRPr>
            </a:lvl7pPr>
            <a:lvl8pPr marL="1354651" indent="-193523">
              <a:spcBef>
                <a:spcPts val="0"/>
              </a:spcBef>
              <a:spcAft>
                <a:spcPts val="0"/>
              </a:spcAft>
              <a:buSzPct val="70000"/>
              <a:defRPr sz="1500" baseline="0">
                <a:latin typeface="+mj-lt"/>
              </a:defRPr>
            </a:lvl8pPr>
            <a:lvl9pPr marL="1544134" indent="-189496">
              <a:spcBef>
                <a:spcPts val="0"/>
              </a:spcBef>
              <a:spcAft>
                <a:spcPts val="0"/>
              </a:spcAft>
              <a:buSzPct val="70000"/>
              <a:buFont typeface="Arial" pitchFamily="34" charset="0"/>
              <a:buChar char="–"/>
              <a:defRPr sz="1500">
                <a:latin typeface="+mj-lt"/>
              </a:defRPr>
            </a:lvl9pPr>
          </a:lstStyle>
          <a:p>
            <a:pPr marL="245938" lvl="0" indent="-245938" algn="l" defTabSz="774083"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3821" lvl="2" indent="-236517" algn="l" defTabSz="774083"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0332" lvl="3" indent="-236517" algn="l" defTabSz="774083"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2227" lvl="4" indent="-241908" algn="l" defTabSz="790212"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4872" lvl="5" indent="-241908" algn="l" defTabSz="774083"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5" name="Title 1"/>
          <p:cNvSpPr>
            <a:spLocks noGrp="1"/>
          </p:cNvSpPr>
          <p:nvPr>
            <p:ph type="title"/>
          </p:nvPr>
        </p:nvSpPr>
        <p:spPr bwMode="gray">
          <a:xfrm>
            <a:off x="641415" y="727119"/>
            <a:ext cx="10968567"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4083" rtl="0" eaLnBrk="1" fontAlgn="base" latinLnBrk="0" hangingPunct="1">
              <a:spcBef>
                <a:spcPct val="0"/>
              </a:spcBef>
              <a:spcAft>
                <a:spcPct val="0"/>
              </a:spcAft>
              <a:buNone/>
            </a:pPr>
            <a:r>
              <a:rPr lang="en-US"/>
              <a:t>Click to edit Master title style</a:t>
            </a:r>
            <a:endParaRPr lang="en-US" dirty="0"/>
          </a:p>
        </p:txBody>
      </p:sp>
      <p:sp>
        <p:nvSpPr>
          <p:cNvPr id="7" name="Text Placeholder 41"/>
          <p:cNvSpPr>
            <a:spLocks noGrp="1"/>
          </p:cNvSpPr>
          <p:nvPr>
            <p:ph type="body" sz="quarter" idx="13"/>
          </p:nvPr>
        </p:nvSpPr>
        <p:spPr bwMode="gray">
          <a:xfrm>
            <a:off x="641353" y="1270538"/>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064517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6_Divider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2453231" y="4113366"/>
            <a:ext cx="7365999" cy="230832"/>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774083" rtl="0" eaLnBrk="1" fontAlgn="base" latinLnBrk="0" hangingPunct="1">
              <a:spcBef>
                <a:spcPts val="0"/>
              </a:spcBef>
              <a:spcAft>
                <a:spcPct val="0"/>
              </a:spcAft>
              <a:buClr>
                <a:schemeClr val="tx2"/>
              </a:buClr>
              <a:buFont typeface="Arial" pitchFamily="34" charset="0"/>
              <a:buNone/>
              <a:defRPr lang="en-US" sz="1500" b="1" kern="1200" baseline="0" dirty="0">
                <a:solidFill>
                  <a:schemeClr val="tx2"/>
                </a:solidFill>
                <a:latin typeface="Arial" pitchFamily="34" charset="0"/>
                <a:ea typeface="+mn-ea"/>
                <a:cs typeface="Arial" pitchFamily="34" charset="0"/>
              </a:defRPr>
            </a:lvl1pPr>
            <a:lvl2pPr marL="387044" indent="0" algn="ctr">
              <a:buNone/>
              <a:defRPr>
                <a:solidFill>
                  <a:schemeClr val="tx1">
                    <a:tint val="75000"/>
                  </a:schemeClr>
                </a:solidFill>
              </a:defRPr>
            </a:lvl2pPr>
            <a:lvl3pPr marL="774083" indent="0" algn="ctr">
              <a:buNone/>
              <a:defRPr>
                <a:solidFill>
                  <a:schemeClr val="tx1">
                    <a:tint val="75000"/>
                  </a:schemeClr>
                </a:solidFill>
              </a:defRPr>
            </a:lvl3pPr>
            <a:lvl4pPr marL="1161134" indent="0" algn="ctr">
              <a:buNone/>
              <a:defRPr>
                <a:solidFill>
                  <a:schemeClr val="tx1">
                    <a:tint val="75000"/>
                  </a:schemeClr>
                </a:solidFill>
              </a:defRPr>
            </a:lvl4pPr>
            <a:lvl5pPr marL="1548156" indent="0" algn="ctr">
              <a:buNone/>
              <a:defRPr>
                <a:solidFill>
                  <a:schemeClr val="tx1">
                    <a:tint val="75000"/>
                  </a:schemeClr>
                </a:solidFill>
              </a:defRPr>
            </a:lvl5pPr>
            <a:lvl6pPr marL="1935206" indent="0" algn="ctr">
              <a:buNone/>
              <a:defRPr>
                <a:solidFill>
                  <a:schemeClr val="tx1">
                    <a:tint val="75000"/>
                  </a:schemeClr>
                </a:solidFill>
              </a:defRPr>
            </a:lvl6pPr>
            <a:lvl7pPr marL="2322237" indent="0" algn="ctr">
              <a:buNone/>
              <a:defRPr>
                <a:solidFill>
                  <a:schemeClr val="tx1">
                    <a:tint val="75000"/>
                  </a:schemeClr>
                </a:solidFill>
              </a:defRPr>
            </a:lvl7pPr>
            <a:lvl8pPr marL="2709291" indent="0" algn="ctr">
              <a:buNone/>
              <a:defRPr>
                <a:solidFill>
                  <a:schemeClr val="tx1">
                    <a:tint val="75000"/>
                  </a:schemeClr>
                </a:solidFill>
              </a:defRPr>
            </a:lvl8pPr>
            <a:lvl9pPr marL="3096329" indent="0" algn="ctr">
              <a:buNone/>
              <a:defRPr>
                <a:solidFill>
                  <a:schemeClr val="tx1">
                    <a:tint val="75000"/>
                  </a:schemeClr>
                </a:solidFill>
              </a:defRPr>
            </a:lvl9pPr>
          </a:lstStyle>
          <a:p>
            <a:r>
              <a:rPr lang="en-US" dirty="0"/>
              <a:t>Click to Edit Master Subtitle Style</a:t>
            </a:r>
          </a:p>
        </p:txBody>
      </p:sp>
      <p:sp>
        <p:nvSpPr>
          <p:cNvPr id="9" name="Title 8"/>
          <p:cNvSpPr>
            <a:spLocks noGrp="1"/>
          </p:cNvSpPr>
          <p:nvPr>
            <p:ph type="title" hasCustomPrompt="1"/>
          </p:nvPr>
        </p:nvSpPr>
        <p:spPr bwMode="gray">
          <a:xfrm>
            <a:off x="2453231" y="2200288"/>
            <a:ext cx="7365999" cy="516616"/>
          </a:xfrm>
          <a:noFill/>
          <a:ln w="9525">
            <a:noFill/>
            <a:miter lim="800000"/>
            <a:headEnd/>
            <a:tailEnd/>
          </a:ln>
        </p:spPr>
        <p:txBody>
          <a:bodyPr vert="horz" wrap="square" lIns="0" tIns="0" rIns="0" bIns="0" numCol="1" anchor="t" anchorCtr="0" compatLnSpc="1">
            <a:prstTxWarp prst="textNoShape">
              <a:avLst/>
            </a:prstTxWarp>
            <a:spAutoFit/>
          </a:bodyPr>
          <a:lstStyle>
            <a:lvl1pPr algn="l" defTabSz="774083" rtl="0" eaLnBrk="1" latinLnBrk="0" hangingPunct="1">
              <a:spcBef>
                <a:spcPct val="0"/>
              </a:spcBef>
              <a:buNone/>
              <a:defRPr lang="en-US" sz="3357" b="1" kern="1200" dirty="0">
                <a:solidFill>
                  <a:schemeClr val="bg2"/>
                </a:solidFill>
                <a:latin typeface="Arial" pitchFamily="34" charset="0"/>
                <a:ea typeface="+mj-ea"/>
                <a:cs typeface="Arial" pitchFamily="34" charset="0"/>
              </a:defRPr>
            </a:lvl1pPr>
          </a:lstStyle>
          <a:p>
            <a:r>
              <a:rPr lang="en-US" dirty="0"/>
              <a:t>Click to Edit Master Title Style</a:t>
            </a:r>
          </a:p>
        </p:txBody>
      </p:sp>
      <p:pic>
        <p:nvPicPr>
          <p:cNvPr id="11" name="Picture 10" descr="ridge4.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ltGray">
          <a:xfrm>
            <a:off x="1126" y="9"/>
            <a:ext cx="5291767" cy="1443210"/>
          </a:xfrm>
          <a:prstGeom prst="rect">
            <a:avLst/>
          </a:prstGeom>
        </p:spPr>
      </p:pic>
      <p:pic>
        <p:nvPicPr>
          <p:cNvPr id="12" name="Picture 11" descr="Mahindra Logo.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gray">
          <a:xfrm>
            <a:off x="8078557" y="476743"/>
            <a:ext cx="3289739" cy="656553"/>
          </a:xfrm>
          <a:prstGeom prst="rect">
            <a:avLst/>
          </a:prstGeom>
        </p:spPr>
      </p:pic>
    </p:spTree>
    <p:extLst>
      <p:ext uri="{BB962C8B-B14F-4D97-AF65-F5344CB8AC3E}">
        <p14:creationId xmlns:p14="http://schemas.microsoft.com/office/powerpoint/2010/main" val="33642694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6_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641370" y="1971780"/>
            <a:ext cx="5469465" cy="4175125"/>
          </a:xfrm>
        </p:spPr>
        <p:txBody>
          <a:bodyPr rtlCol="0">
            <a:normAutofit/>
          </a:bodyPr>
          <a:lstStyle>
            <a:lvl1pPr>
              <a:buNone/>
              <a:defRPr>
                <a:latin typeface="Arial" pitchFamily="34" charset="0"/>
                <a:cs typeface="Arial" pitchFamily="34" charset="0"/>
              </a:defRPr>
            </a:lvl1pPr>
          </a:lstStyle>
          <a:p>
            <a:pPr lvl="0"/>
            <a:r>
              <a:rPr lang="en-US" noProof="0" dirty="0"/>
              <a:t>Click icon to add picture</a:t>
            </a:r>
          </a:p>
        </p:txBody>
      </p:sp>
      <p:sp>
        <p:nvSpPr>
          <p:cNvPr id="22" name="Subtitle 2"/>
          <p:cNvSpPr>
            <a:spLocks noGrp="1"/>
          </p:cNvSpPr>
          <p:nvPr>
            <p:ph type="subTitle" idx="1" hasCustomPrompt="1"/>
          </p:nvPr>
        </p:nvSpPr>
        <p:spPr bwMode="gray">
          <a:xfrm>
            <a:off x="6568037" y="4341986"/>
            <a:ext cx="5041899" cy="230832"/>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774083" rtl="0" eaLnBrk="1" fontAlgn="base" latinLnBrk="0" hangingPunct="1">
              <a:spcBef>
                <a:spcPts val="0"/>
              </a:spcBef>
              <a:spcAft>
                <a:spcPct val="0"/>
              </a:spcAft>
              <a:buClr>
                <a:schemeClr val="tx2"/>
              </a:buClr>
              <a:buFont typeface="Arial" pitchFamily="34" charset="0"/>
              <a:buNone/>
              <a:defRPr lang="en-US" sz="1500" b="1" kern="1200" baseline="0" dirty="0">
                <a:solidFill>
                  <a:schemeClr val="tx2"/>
                </a:solidFill>
                <a:latin typeface="Arial" pitchFamily="34" charset="0"/>
                <a:ea typeface="+mn-ea"/>
                <a:cs typeface="Arial" pitchFamily="34" charset="0"/>
              </a:defRPr>
            </a:lvl1pPr>
            <a:lvl2pPr marL="387044" indent="0" algn="ctr">
              <a:buNone/>
              <a:defRPr>
                <a:solidFill>
                  <a:schemeClr val="tx1">
                    <a:tint val="75000"/>
                  </a:schemeClr>
                </a:solidFill>
              </a:defRPr>
            </a:lvl2pPr>
            <a:lvl3pPr marL="774083" indent="0" algn="ctr">
              <a:buNone/>
              <a:defRPr>
                <a:solidFill>
                  <a:schemeClr val="tx1">
                    <a:tint val="75000"/>
                  </a:schemeClr>
                </a:solidFill>
              </a:defRPr>
            </a:lvl3pPr>
            <a:lvl4pPr marL="1161134" indent="0" algn="ctr">
              <a:buNone/>
              <a:defRPr>
                <a:solidFill>
                  <a:schemeClr val="tx1">
                    <a:tint val="75000"/>
                  </a:schemeClr>
                </a:solidFill>
              </a:defRPr>
            </a:lvl4pPr>
            <a:lvl5pPr marL="1548156" indent="0" algn="ctr">
              <a:buNone/>
              <a:defRPr>
                <a:solidFill>
                  <a:schemeClr val="tx1">
                    <a:tint val="75000"/>
                  </a:schemeClr>
                </a:solidFill>
              </a:defRPr>
            </a:lvl5pPr>
            <a:lvl6pPr marL="1935206" indent="0" algn="ctr">
              <a:buNone/>
              <a:defRPr>
                <a:solidFill>
                  <a:schemeClr val="tx1">
                    <a:tint val="75000"/>
                  </a:schemeClr>
                </a:solidFill>
              </a:defRPr>
            </a:lvl6pPr>
            <a:lvl7pPr marL="2322237" indent="0" algn="ctr">
              <a:buNone/>
              <a:defRPr>
                <a:solidFill>
                  <a:schemeClr val="tx1">
                    <a:tint val="75000"/>
                  </a:schemeClr>
                </a:solidFill>
              </a:defRPr>
            </a:lvl7pPr>
            <a:lvl8pPr marL="2709291" indent="0" algn="ctr">
              <a:buNone/>
              <a:defRPr>
                <a:solidFill>
                  <a:schemeClr val="tx1">
                    <a:tint val="75000"/>
                  </a:schemeClr>
                </a:solidFill>
              </a:defRPr>
            </a:lvl8pPr>
            <a:lvl9pPr marL="3096329" indent="0" algn="ctr">
              <a:buNone/>
              <a:defRPr>
                <a:solidFill>
                  <a:schemeClr val="tx1">
                    <a:tint val="75000"/>
                  </a:schemeClr>
                </a:solidFill>
              </a:defRPr>
            </a:lvl9pPr>
          </a:lstStyle>
          <a:p>
            <a:r>
              <a:rPr lang="en-US" dirty="0"/>
              <a:t>Click to Edit Master Subtitle Style</a:t>
            </a:r>
          </a:p>
        </p:txBody>
      </p:sp>
      <p:sp>
        <p:nvSpPr>
          <p:cNvPr id="23" name="Title 8"/>
          <p:cNvSpPr>
            <a:spLocks noGrp="1"/>
          </p:cNvSpPr>
          <p:nvPr>
            <p:ph type="title" hasCustomPrompt="1"/>
          </p:nvPr>
        </p:nvSpPr>
        <p:spPr bwMode="gray">
          <a:xfrm>
            <a:off x="6568037" y="1971692"/>
            <a:ext cx="5041899" cy="1033232"/>
          </a:xfrm>
          <a:noFill/>
          <a:ln w="9525">
            <a:noFill/>
            <a:miter lim="800000"/>
            <a:headEnd/>
            <a:tailEnd/>
          </a:ln>
        </p:spPr>
        <p:txBody>
          <a:bodyPr vert="horz" wrap="square" lIns="0" tIns="0" rIns="0" bIns="0" numCol="1" anchor="t" anchorCtr="0" compatLnSpc="1">
            <a:prstTxWarp prst="textNoShape">
              <a:avLst/>
            </a:prstTxWarp>
            <a:spAutoFit/>
          </a:bodyPr>
          <a:lstStyle>
            <a:lvl1pPr algn="l" defTabSz="774083" rtl="0" eaLnBrk="1" latinLnBrk="0" hangingPunct="1">
              <a:spcBef>
                <a:spcPct val="0"/>
              </a:spcBef>
              <a:buNone/>
              <a:defRPr lang="en-US" sz="3357" b="1" kern="1200" dirty="0">
                <a:solidFill>
                  <a:schemeClr val="bg2"/>
                </a:solidFill>
                <a:latin typeface="Arial" pitchFamily="34" charset="0"/>
                <a:ea typeface="+mj-ea"/>
                <a:cs typeface="Arial" pitchFamily="34" charset="0"/>
              </a:defRPr>
            </a:lvl1pPr>
          </a:lstStyle>
          <a:p>
            <a:r>
              <a:rPr lang="en-US" dirty="0"/>
              <a:t>Click to Edit Master Title Style</a:t>
            </a:r>
          </a:p>
        </p:txBody>
      </p:sp>
      <p:pic>
        <p:nvPicPr>
          <p:cNvPr id="11" name="Picture 10" descr="ridge4.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ltGray">
          <a:xfrm>
            <a:off x="1126" y="9"/>
            <a:ext cx="5291767" cy="1443210"/>
          </a:xfrm>
          <a:prstGeom prst="rect">
            <a:avLst/>
          </a:prstGeom>
        </p:spPr>
      </p:pic>
      <p:pic>
        <p:nvPicPr>
          <p:cNvPr id="7" name="Picture 6" descr="Mahindra Logo.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gray">
          <a:xfrm>
            <a:off x="8078557" y="476743"/>
            <a:ext cx="3289739" cy="656553"/>
          </a:xfrm>
          <a:prstGeom prst="rect">
            <a:avLst/>
          </a:prstGeom>
        </p:spPr>
      </p:pic>
    </p:spTree>
    <p:extLst>
      <p:ext uri="{BB962C8B-B14F-4D97-AF65-F5344CB8AC3E}">
        <p14:creationId xmlns:p14="http://schemas.microsoft.com/office/powerpoint/2010/main" val="28910758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6_Content 2">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bwMode="gray">
          <a:xfrm>
            <a:off x="641362" y="2467013"/>
            <a:ext cx="5245097" cy="1154162"/>
          </a:xfrm>
          <a:ln>
            <a:noFill/>
          </a:ln>
        </p:spPr>
        <p:txBody>
          <a:bodyPr wrap="square" lIns="0" tIns="0" rIns="0" bIns="0">
            <a:spAutoFit/>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67620" indent="-197565">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1134" indent="-193523">
              <a:spcBef>
                <a:spcPts val="0"/>
              </a:spcBef>
              <a:spcAft>
                <a:spcPts val="0"/>
              </a:spcAft>
              <a:buSzPct val="70000"/>
              <a:buFont typeface="Arial" pitchFamily="34" charset="0"/>
              <a:buChar char="–"/>
              <a:defRPr sz="1500" baseline="0">
                <a:latin typeface="+mj-lt"/>
              </a:defRPr>
            </a:lvl7pPr>
            <a:lvl8pPr marL="1354651" indent="-193523">
              <a:spcBef>
                <a:spcPts val="0"/>
              </a:spcBef>
              <a:spcAft>
                <a:spcPts val="0"/>
              </a:spcAft>
              <a:buSzPct val="70000"/>
              <a:defRPr sz="1500" baseline="0">
                <a:latin typeface="+mj-lt"/>
              </a:defRPr>
            </a:lvl8pPr>
            <a:lvl9pPr marL="1544134" indent="-189496">
              <a:spcBef>
                <a:spcPts val="0"/>
              </a:spcBef>
              <a:spcAft>
                <a:spcPts val="0"/>
              </a:spcAft>
              <a:buSzPct val="70000"/>
              <a:buFont typeface="Arial" pitchFamily="34" charset="0"/>
              <a:buChar char="–"/>
              <a:defRPr sz="1500">
                <a:latin typeface="+mj-lt"/>
              </a:defRPr>
            </a:lvl9pPr>
          </a:lstStyle>
          <a:p>
            <a:pPr marL="245938" lvl="0" indent="-245938" algn="l" defTabSz="774083"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3821" lvl="2" indent="-236517" algn="l" defTabSz="774083"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0332" lvl="3" indent="-236517" algn="l" defTabSz="774083"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2227" lvl="4" indent="-241908" algn="l" defTabSz="790212"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4872" lvl="5" indent="-241908" algn="l" defTabSz="774083"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4" name="Text Placeholder 4"/>
          <p:cNvSpPr>
            <a:spLocks noGrp="1"/>
          </p:cNvSpPr>
          <p:nvPr>
            <p:ph type="body" sz="quarter" idx="11" hasCustomPrompt="1"/>
          </p:nvPr>
        </p:nvSpPr>
        <p:spPr bwMode="gray">
          <a:xfrm>
            <a:off x="6364830" y="2467013"/>
            <a:ext cx="5245097" cy="1154162"/>
          </a:xfrm>
          <a:ln>
            <a:noFill/>
          </a:ln>
        </p:spPr>
        <p:txBody>
          <a:bodyPr wrap="square" lIns="0" tIns="0" rIns="0" bIns="0">
            <a:spAutoFit/>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67620" indent="-197565">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1134" indent="-193523">
              <a:spcBef>
                <a:spcPts val="0"/>
              </a:spcBef>
              <a:spcAft>
                <a:spcPts val="0"/>
              </a:spcAft>
              <a:buSzPct val="70000"/>
              <a:buFont typeface="Arial" pitchFamily="34" charset="0"/>
              <a:buChar char="–"/>
              <a:defRPr sz="1500" baseline="0">
                <a:latin typeface="+mj-lt"/>
              </a:defRPr>
            </a:lvl7pPr>
            <a:lvl8pPr marL="1354651" indent="-193523">
              <a:spcBef>
                <a:spcPts val="0"/>
              </a:spcBef>
              <a:spcAft>
                <a:spcPts val="0"/>
              </a:spcAft>
              <a:buSzPct val="70000"/>
              <a:defRPr sz="1500" baseline="0">
                <a:latin typeface="+mj-lt"/>
              </a:defRPr>
            </a:lvl8pPr>
            <a:lvl9pPr marL="1544134" indent="-189496">
              <a:spcBef>
                <a:spcPts val="0"/>
              </a:spcBef>
              <a:spcAft>
                <a:spcPts val="0"/>
              </a:spcAft>
              <a:buSzPct val="70000"/>
              <a:buFont typeface="Arial" pitchFamily="34" charset="0"/>
              <a:buChar char="–"/>
              <a:defRPr sz="1500">
                <a:latin typeface="+mj-lt"/>
              </a:defRPr>
            </a:lvl9pPr>
          </a:lstStyle>
          <a:p>
            <a:pPr marL="245938" lvl="0" indent="-245938" algn="l" defTabSz="774083"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3821" lvl="2" indent="-236517" algn="l" defTabSz="774083"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0332" lvl="3" indent="-236517" algn="l" defTabSz="774083"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2227" lvl="4" indent="-241908" algn="l" defTabSz="790212"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4872" lvl="5" indent="-241908" algn="l" defTabSz="774083"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5" name="Text Placeholder 4"/>
          <p:cNvSpPr>
            <a:spLocks noGrp="1"/>
          </p:cNvSpPr>
          <p:nvPr>
            <p:ph type="body" sz="quarter" idx="12" hasCustomPrompt="1"/>
          </p:nvPr>
        </p:nvSpPr>
        <p:spPr bwMode="gray">
          <a:xfrm>
            <a:off x="641362" y="2027026"/>
            <a:ext cx="5245097" cy="230832"/>
          </a:xfrm>
          <a:noFill/>
          <a:ln>
            <a:noFill/>
          </a:ln>
        </p:spPr>
        <p:txBody>
          <a:bodyPr wrap="square" lIns="0" tIns="0" rIns="0" bIns="0" anchor="b" anchorCtr="0">
            <a:spAutoFit/>
          </a:bodyPr>
          <a:lstStyle>
            <a:lvl1pPr marL="0" indent="0">
              <a:spcBef>
                <a:spcPts val="0"/>
              </a:spcBef>
              <a:spcAft>
                <a:spcPts val="0"/>
              </a:spcAft>
              <a:buNone/>
              <a:defRPr sz="1500" b="1">
                <a:solidFill>
                  <a:schemeClr val="bg2"/>
                </a:solidFill>
                <a:latin typeface="Arial" pitchFamily="34" charset="0"/>
                <a:cs typeface="Arial" pitchFamily="34" charset="0"/>
              </a:defRPr>
            </a:lvl1pPr>
            <a:lvl2pPr>
              <a:spcBef>
                <a:spcPts val="0"/>
              </a:spcBef>
              <a:spcAft>
                <a:spcPts val="0"/>
              </a:spcAft>
              <a:defRPr sz="1500">
                <a:latin typeface="+mj-lt"/>
              </a:defRPr>
            </a:lvl2pPr>
            <a:lvl3pPr>
              <a:spcBef>
                <a:spcPts val="0"/>
              </a:spcBef>
              <a:spcAft>
                <a:spcPts val="0"/>
              </a:spcAft>
              <a:defRPr sz="1500">
                <a:latin typeface="+mj-lt"/>
              </a:defRPr>
            </a:lvl3pPr>
            <a:lvl4pPr>
              <a:spcBef>
                <a:spcPts val="0"/>
              </a:spcBef>
              <a:spcAft>
                <a:spcPts val="0"/>
              </a:spcAft>
              <a:defRPr sz="1500">
                <a:latin typeface="+mj-lt"/>
              </a:defRPr>
            </a:lvl4pPr>
            <a:lvl5pPr>
              <a:spcBef>
                <a:spcPts val="0"/>
              </a:spcBef>
              <a:spcAft>
                <a:spcPts val="0"/>
              </a:spcAft>
              <a:defRPr sz="1500">
                <a:latin typeface="+mj-lt"/>
              </a:defRPr>
            </a:lvl5pPr>
            <a:lvl6pPr marL="967620" indent="-197565">
              <a:spcBef>
                <a:spcPts val="0"/>
              </a:spcBef>
              <a:spcAft>
                <a:spcPts val="0"/>
              </a:spcAft>
              <a:buSzPct val="70000"/>
              <a:defRPr sz="1500">
                <a:latin typeface="+mj-lt"/>
              </a:defRPr>
            </a:lvl6pPr>
            <a:lvl7pPr marL="1161134" indent="-193523">
              <a:spcBef>
                <a:spcPts val="0"/>
              </a:spcBef>
              <a:spcAft>
                <a:spcPts val="0"/>
              </a:spcAft>
              <a:buSzPct val="70000"/>
              <a:buFont typeface="Arial" pitchFamily="34" charset="0"/>
              <a:buChar char="–"/>
              <a:defRPr sz="1500" baseline="0">
                <a:latin typeface="+mj-lt"/>
              </a:defRPr>
            </a:lvl7pPr>
            <a:lvl8pPr marL="1354651" indent="-193523">
              <a:spcBef>
                <a:spcPts val="0"/>
              </a:spcBef>
              <a:spcAft>
                <a:spcPts val="0"/>
              </a:spcAft>
              <a:buSzPct val="70000"/>
              <a:defRPr sz="1500" baseline="0">
                <a:latin typeface="+mj-lt"/>
              </a:defRPr>
            </a:lvl8pPr>
            <a:lvl9pPr marL="1544134" indent="-189496">
              <a:spcBef>
                <a:spcPts val="0"/>
              </a:spcBef>
              <a:spcAft>
                <a:spcPts val="0"/>
              </a:spcAft>
              <a:buSzPct val="70000"/>
              <a:buFont typeface="Arial" pitchFamily="34" charset="0"/>
              <a:buChar char="–"/>
              <a:defRPr sz="1500">
                <a:latin typeface="+mj-lt"/>
              </a:defRPr>
            </a:lvl9pPr>
          </a:lstStyle>
          <a:p>
            <a:pPr lvl="0"/>
            <a:r>
              <a:rPr lang="en-US" dirty="0"/>
              <a:t>Heading 1</a:t>
            </a:r>
          </a:p>
        </p:txBody>
      </p:sp>
      <p:sp>
        <p:nvSpPr>
          <p:cNvPr id="6" name="Text Placeholder 4"/>
          <p:cNvSpPr>
            <a:spLocks noGrp="1"/>
          </p:cNvSpPr>
          <p:nvPr>
            <p:ph type="body" sz="quarter" idx="13" hasCustomPrompt="1"/>
          </p:nvPr>
        </p:nvSpPr>
        <p:spPr bwMode="gray">
          <a:xfrm>
            <a:off x="6364830" y="2027026"/>
            <a:ext cx="5245097" cy="230832"/>
          </a:xfrm>
          <a:noFill/>
          <a:ln>
            <a:noFill/>
          </a:ln>
        </p:spPr>
        <p:txBody>
          <a:bodyPr wrap="square" lIns="0" tIns="0" rIns="0" bIns="0" anchor="b" anchorCtr="0">
            <a:spAutoFit/>
          </a:bodyPr>
          <a:lstStyle>
            <a:lvl1pPr marL="0" indent="0">
              <a:spcBef>
                <a:spcPts val="0"/>
              </a:spcBef>
              <a:spcAft>
                <a:spcPts val="0"/>
              </a:spcAft>
              <a:buNone/>
              <a:defRPr sz="1500" b="1">
                <a:solidFill>
                  <a:schemeClr val="bg2"/>
                </a:solidFill>
                <a:latin typeface="Arial" pitchFamily="34" charset="0"/>
                <a:cs typeface="Arial" pitchFamily="34" charset="0"/>
              </a:defRPr>
            </a:lvl1pPr>
            <a:lvl2pPr>
              <a:spcBef>
                <a:spcPts val="0"/>
              </a:spcBef>
              <a:spcAft>
                <a:spcPts val="0"/>
              </a:spcAft>
              <a:defRPr sz="1500">
                <a:latin typeface="+mj-lt"/>
              </a:defRPr>
            </a:lvl2pPr>
            <a:lvl3pPr>
              <a:spcBef>
                <a:spcPts val="0"/>
              </a:spcBef>
              <a:spcAft>
                <a:spcPts val="0"/>
              </a:spcAft>
              <a:defRPr sz="1500">
                <a:latin typeface="+mj-lt"/>
              </a:defRPr>
            </a:lvl3pPr>
            <a:lvl4pPr>
              <a:spcBef>
                <a:spcPts val="0"/>
              </a:spcBef>
              <a:spcAft>
                <a:spcPts val="0"/>
              </a:spcAft>
              <a:defRPr sz="1500">
                <a:latin typeface="+mj-lt"/>
              </a:defRPr>
            </a:lvl4pPr>
            <a:lvl5pPr>
              <a:spcBef>
                <a:spcPts val="0"/>
              </a:spcBef>
              <a:spcAft>
                <a:spcPts val="0"/>
              </a:spcAft>
              <a:defRPr sz="1500">
                <a:latin typeface="+mj-lt"/>
              </a:defRPr>
            </a:lvl5pPr>
            <a:lvl6pPr marL="967620" indent="-197565">
              <a:spcBef>
                <a:spcPts val="0"/>
              </a:spcBef>
              <a:spcAft>
                <a:spcPts val="0"/>
              </a:spcAft>
              <a:buSzPct val="70000"/>
              <a:defRPr sz="1500">
                <a:latin typeface="+mj-lt"/>
              </a:defRPr>
            </a:lvl6pPr>
            <a:lvl7pPr marL="1161134" indent="-193523">
              <a:spcBef>
                <a:spcPts val="0"/>
              </a:spcBef>
              <a:spcAft>
                <a:spcPts val="0"/>
              </a:spcAft>
              <a:buSzPct val="70000"/>
              <a:buFont typeface="Arial" pitchFamily="34" charset="0"/>
              <a:buChar char="–"/>
              <a:defRPr sz="1500" baseline="0">
                <a:latin typeface="+mj-lt"/>
              </a:defRPr>
            </a:lvl7pPr>
            <a:lvl8pPr marL="1354651" indent="-193523">
              <a:spcBef>
                <a:spcPts val="0"/>
              </a:spcBef>
              <a:spcAft>
                <a:spcPts val="0"/>
              </a:spcAft>
              <a:buSzPct val="70000"/>
              <a:defRPr sz="1500" baseline="0">
                <a:latin typeface="+mj-lt"/>
              </a:defRPr>
            </a:lvl8pPr>
            <a:lvl9pPr marL="1544134" indent="-189496">
              <a:spcBef>
                <a:spcPts val="0"/>
              </a:spcBef>
              <a:spcAft>
                <a:spcPts val="0"/>
              </a:spcAft>
              <a:buSzPct val="70000"/>
              <a:buFont typeface="Arial" pitchFamily="34" charset="0"/>
              <a:buChar char="–"/>
              <a:defRPr sz="1500">
                <a:latin typeface="+mj-lt"/>
              </a:defRPr>
            </a:lvl9pPr>
          </a:lstStyle>
          <a:p>
            <a:pPr lvl="0"/>
            <a:r>
              <a:rPr lang="en-US" dirty="0"/>
              <a:t>Heading 2</a:t>
            </a:r>
          </a:p>
        </p:txBody>
      </p:sp>
      <p:cxnSp>
        <p:nvCxnSpPr>
          <p:cNvPr id="8" name="Straight Connector 7"/>
          <p:cNvCxnSpPr/>
          <p:nvPr userDrawn="1"/>
        </p:nvCxnSpPr>
        <p:spPr bwMode="gray">
          <a:xfrm>
            <a:off x="641370" y="2344743"/>
            <a:ext cx="5208871"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6364834" y="2344743"/>
            <a:ext cx="5208871"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bwMode="gray">
          <a:xfrm>
            <a:off x="641415" y="727119"/>
            <a:ext cx="10968567"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4083" rtl="0" eaLnBrk="1" fontAlgn="base" latinLnBrk="0" hangingPunct="1">
              <a:spcBef>
                <a:spcPct val="0"/>
              </a:spcBef>
              <a:spcAft>
                <a:spcPct val="0"/>
              </a:spcAft>
              <a:buNone/>
            </a:pPr>
            <a:r>
              <a:rPr lang="en-US"/>
              <a:t>Click to edit Master title style</a:t>
            </a:r>
            <a:endParaRPr lang="en-US" dirty="0"/>
          </a:p>
        </p:txBody>
      </p:sp>
      <p:sp>
        <p:nvSpPr>
          <p:cNvPr id="15" name="Text Placeholder 41"/>
          <p:cNvSpPr>
            <a:spLocks noGrp="1"/>
          </p:cNvSpPr>
          <p:nvPr>
            <p:ph type="body" sz="quarter" idx="14"/>
          </p:nvPr>
        </p:nvSpPr>
        <p:spPr bwMode="gray">
          <a:xfrm>
            <a:off x="641353" y="1270538"/>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980966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2_Content 4">
    <p:spTree>
      <p:nvGrpSpPr>
        <p:cNvPr id="1" name=""/>
        <p:cNvGrpSpPr/>
        <p:nvPr/>
      </p:nvGrpSpPr>
      <p:grpSpPr>
        <a:xfrm>
          <a:off x="0" y="0"/>
          <a:ext cx="0" cy="0"/>
          <a:chOff x="0" y="0"/>
          <a:chExt cx="0" cy="0"/>
        </a:xfrm>
      </p:grpSpPr>
      <p:sp>
        <p:nvSpPr>
          <p:cNvPr id="15" name="Title 1"/>
          <p:cNvSpPr>
            <a:spLocks noGrp="1"/>
          </p:cNvSpPr>
          <p:nvPr>
            <p:ph type="title"/>
          </p:nvPr>
        </p:nvSpPr>
        <p:spPr bwMode="gray">
          <a:xfrm>
            <a:off x="641415" y="727119"/>
            <a:ext cx="10968567"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4083" rtl="0" eaLnBrk="1" fontAlgn="base" latinLnBrk="0" hangingPunct="1">
              <a:spcBef>
                <a:spcPct val="0"/>
              </a:spcBef>
              <a:spcAft>
                <a:spcPct val="0"/>
              </a:spcAft>
              <a:buNone/>
            </a:pPr>
            <a:r>
              <a:rPr lang="en-US"/>
              <a:t>Click to edit Master title style</a:t>
            </a:r>
            <a:endParaRPr lang="en-US" dirty="0"/>
          </a:p>
        </p:txBody>
      </p:sp>
      <p:sp>
        <p:nvSpPr>
          <p:cNvPr id="17" name="Text Placeholder 4"/>
          <p:cNvSpPr>
            <a:spLocks noGrp="1"/>
          </p:cNvSpPr>
          <p:nvPr>
            <p:ph type="body" sz="quarter" idx="10" hasCustomPrompt="1"/>
          </p:nvPr>
        </p:nvSpPr>
        <p:spPr bwMode="gray">
          <a:xfrm>
            <a:off x="641362" y="2467013"/>
            <a:ext cx="5245097" cy="1154162"/>
          </a:xfrm>
          <a:ln>
            <a:noFill/>
          </a:ln>
        </p:spPr>
        <p:txBody>
          <a:bodyPr wrap="square" lIns="0" tIns="0" rIns="0" bIns="0">
            <a:spAutoFit/>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67620" indent="-197565">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1134" indent="-193523">
              <a:spcBef>
                <a:spcPts val="0"/>
              </a:spcBef>
              <a:spcAft>
                <a:spcPts val="0"/>
              </a:spcAft>
              <a:buSzPct val="70000"/>
              <a:buFont typeface="Arial" pitchFamily="34" charset="0"/>
              <a:buChar char="–"/>
              <a:defRPr sz="1500" baseline="0">
                <a:latin typeface="+mj-lt"/>
              </a:defRPr>
            </a:lvl7pPr>
            <a:lvl8pPr marL="1354651" indent="-193523">
              <a:spcBef>
                <a:spcPts val="0"/>
              </a:spcBef>
              <a:spcAft>
                <a:spcPts val="0"/>
              </a:spcAft>
              <a:buSzPct val="70000"/>
              <a:defRPr sz="1500" baseline="0">
                <a:latin typeface="+mj-lt"/>
              </a:defRPr>
            </a:lvl8pPr>
            <a:lvl9pPr marL="1544134" indent="-189496">
              <a:spcBef>
                <a:spcPts val="0"/>
              </a:spcBef>
              <a:spcAft>
                <a:spcPts val="0"/>
              </a:spcAft>
              <a:buSzPct val="70000"/>
              <a:buFont typeface="Arial" pitchFamily="34" charset="0"/>
              <a:buChar char="–"/>
              <a:defRPr sz="1500">
                <a:latin typeface="+mj-lt"/>
              </a:defRPr>
            </a:lvl9pPr>
          </a:lstStyle>
          <a:p>
            <a:pPr marL="245938" lvl="0" indent="-245938" algn="l" defTabSz="774083"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3821" lvl="2" indent="-236517" algn="l" defTabSz="774083"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0332" lvl="3" indent="-236517" algn="l" defTabSz="774083"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2227" lvl="4" indent="-241908" algn="l" defTabSz="790212"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4872" lvl="5" indent="-241908" algn="l" defTabSz="774083"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18" name="Text Placeholder 4"/>
          <p:cNvSpPr>
            <a:spLocks noGrp="1"/>
          </p:cNvSpPr>
          <p:nvPr>
            <p:ph type="body" sz="quarter" idx="11" hasCustomPrompt="1"/>
          </p:nvPr>
        </p:nvSpPr>
        <p:spPr bwMode="gray">
          <a:xfrm>
            <a:off x="6364830" y="2467013"/>
            <a:ext cx="5245097" cy="1154162"/>
          </a:xfrm>
          <a:ln>
            <a:noFill/>
          </a:ln>
        </p:spPr>
        <p:txBody>
          <a:bodyPr wrap="square" lIns="0" tIns="0" rIns="0" bIns="0">
            <a:spAutoFit/>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67620" indent="-197565">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1134" indent="-193523">
              <a:spcBef>
                <a:spcPts val="0"/>
              </a:spcBef>
              <a:spcAft>
                <a:spcPts val="0"/>
              </a:spcAft>
              <a:buSzPct val="70000"/>
              <a:buFont typeface="Arial" pitchFamily="34" charset="0"/>
              <a:buChar char="–"/>
              <a:defRPr sz="1500" baseline="0">
                <a:latin typeface="+mj-lt"/>
              </a:defRPr>
            </a:lvl7pPr>
            <a:lvl8pPr marL="1354651" indent="-193523">
              <a:spcBef>
                <a:spcPts val="0"/>
              </a:spcBef>
              <a:spcAft>
                <a:spcPts val="0"/>
              </a:spcAft>
              <a:buSzPct val="70000"/>
              <a:defRPr sz="1500" baseline="0">
                <a:latin typeface="+mj-lt"/>
              </a:defRPr>
            </a:lvl8pPr>
            <a:lvl9pPr marL="1544134" indent="-189496">
              <a:spcBef>
                <a:spcPts val="0"/>
              </a:spcBef>
              <a:spcAft>
                <a:spcPts val="0"/>
              </a:spcAft>
              <a:buSzPct val="70000"/>
              <a:buFont typeface="Arial" pitchFamily="34" charset="0"/>
              <a:buChar char="–"/>
              <a:defRPr sz="1500">
                <a:latin typeface="+mj-lt"/>
              </a:defRPr>
            </a:lvl9pPr>
          </a:lstStyle>
          <a:p>
            <a:pPr marL="245938" lvl="0" indent="-245938" algn="l" defTabSz="774083"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3821" lvl="2" indent="-236517" algn="l" defTabSz="774083"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0332" lvl="3" indent="-236517" algn="l" defTabSz="774083"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2227" lvl="4" indent="-241908" algn="l" defTabSz="790212"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4872" lvl="5" indent="-241908" algn="l" defTabSz="774083"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31" name="Text Placeholder 4"/>
          <p:cNvSpPr>
            <a:spLocks noGrp="1"/>
          </p:cNvSpPr>
          <p:nvPr>
            <p:ph type="body" sz="quarter" idx="12" hasCustomPrompt="1"/>
          </p:nvPr>
        </p:nvSpPr>
        <p:spPr bwMode="gray">
          <a:xfrm>
            <a:off x="641362" y="2027026"/>
            <a:ext cx="5245097" cy="230832"/>
          </a:xfrm>
          <a:noFill/>
          <a:ln>
            <a:noFill/>
          </a:ln>
        </p:spPr>
        <p:txBody>
          <a:bodyPr wrap="square" lIns="0" tIns="0" rIns="0" bIns="0" anchor="b" anchorCtr="0">
            <a:spAutoFit/>
          </a:bodyPr>
          <a:lstStyle>
            <a:lvl1pPr marL="0" indent="0">
              <a:spcBef>
                <a:spcPts val="0"/>
              </a:spcBef>
              <a:spcAft>
                <a:spcPts val="0"/>
              </a:spcAft>
              <a:buNone/>
              <a:defRPr sz="1500" b="1">
                <a:solidFill>
                  <a:schemeClr val="bg2"/>
                </a:solidFill>
                <a:latin typeface="Arial" pitchFamily="34" charset="0"/>
                <a:cs typeface="Arial" pitchFamily="34" charset="0"/>
              </a:defRPr>
            </a:lvl1pPr>
            <a:lvl2pPr>
              <a:spcBef>
                <a:spcPts val="0"/>
              </a:spcBef>
              <a:spcAft>
                <a:spcPts val="0"/>
              </a:spcAft>
              <a:defRPr sz="1500">
                <a:latin typeface="+mj-lt"/>
              </a:defRPr>
            </a:lvl2pPr>
            <a:lvl3pPr>
              <a:spcBef>
                <a:spcPts val="0"/>
              </a:spcBef>
              <a:spcAft>
                <a:spcPts val="0"/>
              </a:spcAft>
              <a:defRPr sz="1500">
                <a:latin typeface="+mj-lt"/>
              </a:defRPr>
            </a:lvl3pPr>
            <a:lvl4pPr>
              <a:spcBef>
                <a:spcPts val="0"/>
              </a:spcBef>
              <a:spcAft>
                <a:spcPts val="0"/>
              </a:spcAft>
              <a:defRPr sz="1500">
                <a:latin typeface="+mj-lt"/>
              </a:defRPr>
            </a:lvl4pPr>
            <a:lvl5pPr>
              <a:spcBef>
                <a:spcPts val="0"/>
              </a:spcBef>
              <a:spcAft>
                <a:spcPts val="0"/>
              </a:spcAft>
              <a:defRPr sz="1500">
                <a:latin typeface="+mj-lt"/>
              </a:defRPr>
            </a:lvl5pPr>
            <a:lvl6pPr marL="967620" indent="-197565">
              <a:spcBef>
                <a:spcPts val="0"/>
              </a:spcBef>
              <a:spcAft>
                <a:spcPts val="0"/>
              </a:spcAft>
              <a:buSzPct val="70000"/>
              <a:defRPr sz="1500">
                <a:latin typeface="+mj-lt"/>
              </a:defRPr>
            </a:lvl6pPr>
            <a:lvl7pPr marL="1161134" indent="-193523">
              <a:spcBef>
                <a:spcPts val="0"/>
              </a:spcBef>
              <a:spcAft>
                <a:spcPts val="0"/>
              </a:spcAft>
              <a:buSzPct val="70000"/>
              <a:buFont typeface="Arial" pitchFamily="34" charset="0"/>
              <a:buChar char="–"/>
              <a:defRPr sz="1500" baseline="0">
                <a:latin typeface="+mj-lt"/>
              </a:defRPr>
            </a:lvl7pPr>
            <a:lvl8pPr marL="1354651" indent="-193523">
              <a:spcBef>
                <a:spcPts val="0"/>
              </a:spcBef>
              <a:spcAft>
                <a:spcPts val="0"/>
              </a:spcAft>
              <a:buSzPct val="70000"/>
              <a:defRPr sz="1500" baseline="0">
                <a:latin typeface="+mj-lt"/>
              </a:defRPr>
            </a:lvl8pPr>
            <a:lvl9pPr marL="1544134" indent="-189496">
              <a:spcBef>
                <a:spcPts val="0"/>
              </a:spcBef>
              <a:spcAft>
                <a:spcPts val="0"/>
              </a:spcAft>
              <a:buSzPct val="70000"/>
              <a:buFont typeface="Arial" pitchFamily="34" charset="0"/>
              <a:buChar char="–"/>
              <a:defRPr sz="1500">
                <a:latin typeface="+mj-lt"/>
              </a:defRPr>
            </a:lvl9pPr>
          </a:lstStyle>
          <a:p>
            <a:pPr lvl="0"/>
            <a:r>
              <a:rPr lang="en-US" dirty="0"/>
              <a:t>Heading 1</a:t>
            </a:r>
          </a:p>
        </p:txBody>
      </p:sp>
      <p:sp>
        <p:nvSpPr>
          <p:cNvPr id="32" name="Text Placeholder 4"/>
          <p:cNvSpPr>
            <a:spLocks noGrp="1"/>
          </p:cNvSpPr>
          <p:nvPr>
            <p:ph type="body" sz="quarter" idx="13" hasCustomPrompt="1"/>
          </p:nvPr>
        </p:nvSpPr>
        <p:spPr bwMode="gray">
          <a:xfrm>
            <a:off x="6364830" y="2027026"/>
            <a:ext cx="5245097" cy="230832"/>
          </a:xfrm>
          <a:noFill/>
          <a:ln>
            <a:noFill/>
          </a:ln>
        </p:spPr>
        <p:txBody>
          <a:bodyPr wrap="square" lIns="0" tIns="0" rIns="0" bIns="0" anchor="b" anchorCtr="0">
            <a:spAutoFit/>
          </a:bodyPr>
          <a:lstStyle>
            <a:lvl1pPr marL="0" indent="0">
              <a:spcBef>
                <a:spcPts val="0"/>
              </a:spcBef>
              <a:spcAft>
                <a:spcPts val="0"/>
              </a:spcAft>
              <a:buNone/>
              <a:tabLst/>
              <a:defRPr sz="1500" b="1">
                <a:solidFill>
                  <a:schemeClr val="bg2"/>
                </a:solidFill>
                <a:latin typeface="Arial" pitchFamily="34" charset="0"/>
                <a:cs typeface="Arial" pitchFamily="34" charset="0"/>
              </a:defRPr>
            </a:lvl1pPr>
            <a:lvl2pPr>
              <a:spcBef>
                <a:spcPts val="0"/>
              </a:spcBef>
              <a:spcAft>
                <a:spcPts val="0"/>
              </a:spcAft>
              <a:defRPr sz="1500">
                <a:latin typeface="+mj-lt"/>
              </a:defRPr>
            </a:lvl2pPr>
            <a:lvl3pPr>
              <a:spcBef>
                <a:spcPts val="0"/>
              </a:spcBef>
              <a:spcAft>
                <a:spcPts val="0"/>
              </a:spcAft>
              <a:defRPr sz="1500">
                <a:latin typeface="+mj-lt"/>
              </a:defRPr>
            </a:lvl3pPr>
            <a:lvl4pPr>
              <a:spcBef>
                <a:spcPts val="0"/>
              </a:spcBef>
              <a:spcAft>
                <a:spcPts val="0"/>
              </a:spcAft>
              <a:defRPr sz="1500">
                <a:latin typeface="+mj-lt"/>
              </a:defRPr>
            </a:lvl4pPr>
            <a:lvl5pPr>
              <a:spcBef>
                <a:spcPts val="0"/>
              </a:spcBef>
              <a:spcAft>
                <a:spcPts val="0"/>
              </a:spcAft>
              <a:defRPr sz="1500">
                <a:latin typeface="+mj-lt"/>
              </a:defRPr>
            </a:lvl5pPr>
            <a:lvl6pPr marL="967620" indent="-197565">
              <a:spcBef>
                <a:spcPts val="0"/>
              </a:spcBef>
              <a:spcAft>
                <a:spcPts val="0"/>
              </a:spcAft>
              <a:buSzPct val="70000"/>
              <a:defRPr sz="1500">
                <a:latin typeface="+mj-lt"/>
              </a:defRPr>
            </a:lvl6pPr>
            <a:lvl7pPr marL="1161134" indent="-193523">
              <a:spcBef>
                <a:spcPts val="0"/>
              </a:spcBef>
              <a:spcAft>
                <a:spcPts val="0"/>
              </a:spcAft>
              <a:buSzPct val="70000"/>
              <a:buFont typeface="Arial" pitchFamily="34" charset="0"/>
              <a:buChar char="–"/>
              <a:defRPr sz="1500" baseline="0">
                <a:latin typeface="+mj-lt"/>
              </a:defRPr>
            </a:lvl7pPr>
            <a:lvl8pPr marL="1354651" indent="-193523">
              <a:spcBef>
                <a:spcPts val="0"/>
              </a:spcBef>
              <a:spcAft>
                <a:spcPts val="0"/>
              </a:spcAft>
              <a:buSzPct val="70000"/>
              <a:defRPr sz="1500" baseline="0">
                <a:latin typeface="+mj-lt"/>
              </a:defRPr>
            </a:lvl8pPr>
            <a:lvl9pPr marL="1544134" indent="-189496">
              <a:spcBef>
                <a:spcPts val="0"/>
              </a:spcBef>
              <a:spcAft>
                <a:spcPts val="0"/>
              </a:spcAft>
              <a:buSzPct val="70000"/>
              <a:buFont typeface="Arial" pitchFamily="34" charset="0"/>
              <a:buChar char="–"/>
              <a:defRPr sz="1500">
                <a:latin typeface="+mj-lt"/>
              </a:defRPr>
            </a:lvl9pPr>
          </a:lstStyle>
          <a:p>
            <a:pPr lvl="0"/>
            <a:r>
              <a:rPr lang="en-US" dirty="0"/>
              <a:t>Heading 2</a:t>
            </a:r>
          </a:p>
        </p:txBody>
      </p:sp>
      <p:cxnSp>
        <p:nvCxnSpPr>
          <p:cNvPr id="33" name="Straight Connector 32"/>
          <p:cNvCxnSpPr/>
          <p:nvPr userDrawn="1"/>
        </p:nvCxnSpPr>
        <p:spPr bwMode="gray">
          <a:xfrm>
            <a:off x="641370" y="2344743"/>
            <a:ext cx="5208871"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6364834" y="2344743"/>
            <a:ext cx="5208871"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4"/>
          <p:cNvSpPr>
            <a:spLocks noGrp="1"/>
          </p:cNvSpPr>
          <p:nvPr>
            <p:ph type="body" sz="quarter" idx="15" hasCustomPrompt="1"/>
          </p:nvPr>
        </p:nvSpPr>
        <p:spPr bwMode="gray">
          <a:xfrm>
            <a:off x="641362" y="4703335"/>
            <a:ext cx="5245097" cy="1154162"/>
          </a:xfrm>
          <a:ln>
            <a:noFill/>
          </a:ln>
        </p:spPr>
        <p:txBody>
          <a:bodyPr wrap="square" lIns="0" tIns="0" rIns="0" bIns="0">
            <a:spAutoFit/>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67620" indent="-197565">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1134" indent="-193523">
              <a:spcBef>
                <a:spcPts val="0"/>
              </a:spcBef>
              <a:spcAft>
                <a:spcPts val="0"/>
              </a:spcAft>
              <a:buSzPct val="70000"/>
              <a:buFont typeface="Arial" pitchFamily="34" charset="0"/>
              <a:buChar char="–"/>
              <a:defRPr sz="1500" baseline="0">
                <a:latin typeface="+mj-lt"/>
              </a:defRPr>
            </a:lvl7pPr>
            <a:lvl8pPr marL="1354651" indent="-193523">
              <a:spcBef>
                <a:spcPts val="0"/>
              </a:spcBef>
              <a:spcAft>
                <a:spcPts val="0"/>
              </a:spcAft>
              <a:buSzPct val="70000"/>
              <a:defRPr sz="1500" baseline="0">
                <a:latin typeface="+mj-lt"/>
              </a:defRPr>
            </a:lvl8pPr>
            <a:lvl9pPr marL="1544134" indent="-189496">
              <a:spcBef>
                <a:spcPts val="0"/>
              </a:spcBef>
              <a:spcAft>
                <a:spcPts val="0"/>
              </a:spcAft>
              <a:buSzPct val="70000"/>
              <a:buFont typeface="Arial" pitchFamily="34" charset="0"/>
              <a:buChar char="–"/>
              <a:defRPr sz="1500">
                <a:latin typeface="+mj-lt"/>
              </a:defRPr>
            </a:lvl9pPr>
          </a:lstStyle>
          <a:p>
            <a:pPr marL="245938" lvl="0" indent="-245938" algn="l" defTabSz="774083"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3821" lvl="2" indent="-236517" algn="l" defTabSz="774083"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0332" lvl="3" indent="-236517" algn="l" defTabSz="774083"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2227" lvl="4" indent="-241908" algn="l" defTabSz="790212"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4872" lvl="5" indent="-241908" algn="l" defTabSz="774083"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36" name="Text Placeholder 4"/>
          <p:cNvSpPr>
            <a:spLocks noGrp="1"/>
          </p:cNvSpPr>
          <p:nvPr>
            <p:ph type="body" sz="quarter" idx="16" hasCustomPrompt="1"/>
          </p:nvPr>
        </p:nvSpPr>
        <p:spPr bwMode="gray">
          <a:xfrm>
            <a:off x="6364830" y="4703335"/>
            <a:ext cx="5245097" cy="1154162"/>
          </a:xfrm>
          <a:ln>
            <a:noFill/>
          </a:ln>
        </p:spPr>
        <p:txBody>
          <a:bodyPr wrap="square" lIns="0" tIns="0" rIns="0" bIns="0">
            <a:spAutoFit/>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67620" indent="-197565">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1134" indent="-193523">
              <a:spcBef>
                <a:spcPts val="0"/>
              </a:spcBef>
              <a:spcAft>
                <a:spcPts val="0"/>
              </a:spcAft>
              <a:buSzPct val="70000"/>
              <a:buFont typeface="Arial" pitchFamily="34" charset="0"/>
              <a:buChar char="–"/>
              <a:defRPr sz="1500" baseline="0">
                <a:latin typeface="+mj-lt"/>
              </a:defRPr>
            </a:lvl7pPr>
            <a:lvl8pPr marL="1354651" indent="-193523">
              <a:spcBef>
                <a:spcPts val="0"/>
              </a:spcBef>
              <a:spcAft>
                <a:spcPts val="0"/>
              </a:spcAft>
              <a:buSzPct val="70000"/>
              <a:defRPr sz="1500" baseline="0">
                <a:latin typeface="+mj-lt"/>
              </a:defRPr>
            </a:lvl8pPr>
            <a:lvl9pPr marL="1544134" indent="-189496">
              <a:spcBef>
                <a:spcPts val="0"/>
              </a:spcBef>
              <a:spcAft>
                <a:spcPts val="0"/>
              </a:spcAft>
              <a:buSzPct val="70000"/>
              <a:buFont typeface="Arial" pitchFamily="34" charset="0"/>
              <a:buChar char="–"/>
              <a:defRPr sz="1500">
                <a:latin typeface="+mj-lt"/>
              </a:defRPr>
            </a:lvl9pPr>
          </a:lstStyle>
          <a:p>
            <a:pPr marL="245938" lvl="0" indent="-245938" algn="l" defTabSz="774083"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3821" lvl="2" indent="-236517" algn="l" defTabSz="774083"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0332" lvl="3" indent="-236517" algn="l" defTabSz="774083"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2227" lvl="4" indent="-241908" algn="l" defTabSz="790212"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4872" lvl="5" indent="-241908" algn="l" defTabSz="774083"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37" name="Text Placeholder 4"/>
          <p:cNvSpPr>
            <a:spLocks noGrp="1"/>
          </p:cNvSpPr>
          <p:nvPr>
            <p:ph type="body" sz="quarter" idx="17" hasCustomPrompt="1"/>
          </p:nvPr>
        </p:nvSpPr>
        <p:spPr bwMode="gray">
          <a:xfrm>
            <a:off x="641362" y="4263347"/>
            <a:ext cx="5245097" cy="230832"/>
          </a:xfrm>
          <a:noFill/>
          <a:ln>
            <a:noFill/>
          </a:ln>
        </p:spPr>
        <p:txBody>
          <a:bodyPr wrap="square" lIns="0" tIns="0" rIns="0" bIns="0" anchor="b" anchorCtr="0">
            <a:spAutoFit/>
          </a:bodyPr>
          <a:lstStyle>
            <a:lvl1pPr>
              <a:spcBef>
                <a:spcPts val="0"/>
              </a:spcBef>
              <a:spcAft>
                <a:spcPts val="0"/>
              </a:spcAft>
              <a:buNone/>
              <a:defRPr lang="en-US" sz="1500" b="1" kern="1200" baseline="0" dirty="0" smtClean="0">
                <a:solidFill>
                  <a:schemeClr val="bg2"/>
                </a:solidFill>
                <a:latin typeface="Arial" pitchFamily="34" charset="0"/>
                <a:ea typeface="+mn-ea"/>
                <a:cs typeface="Arial" pitchFamily="34" charset="0"/>
              </a:defRPr>
            </a:lvl1pPr>
            <a:lvl2pPr>
              <a:spcBef>
                <a:spcPts val="0"/>
              </a:spcBef>
              <a:spcAft>
                <a:spcPts val="0"/>
              </a:spcAft>
              <a:defRPr sz="1500">
                <a:latin typeface="+mj-lt"/>
              </a:defRPr>
            </a:lvl2pPr>
            <a:lvl3pPr>
              <a:spcBef>
                <a:spcPts val="0"/>
              </a:spcBef>
              <a:spcAft>
                <a:spcPts val="0"/>
              </a:spcAft>
              <a:defRPr sz="1500">
                <a:latin typeface="+mj-lt"/>
              </a:defRPr>
            </a:lvl3pPr>
            <a:lvl4pPr>
              <a:spcBef>
                <a:spcPts val="0"/>
              </a:spcBef>
              <a:spcAft>
                <a:spcPts val="0"/>
              </a:spcAft>
              <a:defRPr sz="1500">
                <a:latin typeface="+mj-lt"/>
              </a:defRPr>
            </a:lvl4pPr>
            <a:lvl5pPr>
              <a:spcBef>
                <a:spcPts val="0"/>
              </a:spcBef>
              <a:spcAft>
                <a:spcPts val="0"/>
              </a:spcAft>
              <a:defRPr sz="1500">
                <a:latin typeface="+mj-lt"/>
              </a:defRPr>
            </a:lvl5pPr>
            <a:lvl6pPr marL="967620" indent="-197565">
              <a:spcBef>
                <a:spcPts val="0"/>
              </a:spcBef>
              <a:spcAft>
                <a:spcPts val="0"/>
              </a:spcAft>
              <a:buSzPct val="70000"/>
              <a:defRPr sz="1500">
                <a:latin typeface="+mj-lt"/>
              </a:defRPr>
            </a:lvl6pPr>
            <a:lvl7pPr marL="1161134" indent="-193523">
              <a:spcBef>
                <a:spcPts val="0"/>
              </a:spcBef>
              <a:spcAft>
                <a:spcPts val="0"/>
              </a:spcAft>
              <a:buSzPct val="70000"/>
              <a:buFont typeface="Arial" pitchFamily="34" charset="0"/>
              <a:buChar char="–"/>
              <a:defRPr sz="1500" baseline="0">
                <a:latin typeface="+mj-lt"/>
              </a:defRPr>
            </a:lvl7pPr>
            <a:lvl8pPr marL="1354651" indent="-193523">
              <a:spcBef>
                <a:spcPts val="0"/>
              </a:spcBef>
              <a:spcAft>
                <a:spcPts val="0"/>
              </a:spcAft>
              <a:buSzPct val="70000"/>
              <a:defRPr sz="1500" baseline="0">
                <a:latin typeface="+mj-lt"/>
              </a:defRPr>
            </a:lvl8pPr>
            <a:lvl9pPr marL="1544134" indent="-189496">
              <a:spcBef>
                <a:spcPts val="0"/>
              </a:spcBef>
              <a:spcAft>
                <a:spcPts val="0"/>
              </a:spcAft>
              <a:buSzPct val="70000"/>
              <a:buFont typeface="Arial" pitchFamily="34" charset="0"/>
              <a:buChar char="–"/>
              <a:defRPr sz="1500">
                <a:latin typeface="+mj-lt"/>
              </a:defRPr>
            </a:lvl9pPr>
          </a:lstStyle>
          <a:p>
            <a:pPr marL="0" lvl="0" indent="0" algn="l" defTabSz="774083" rtl="0" eaLnBrk="1" fontAlgn="base" latinLnBrk="0" hangingPunct="1">
              <a:spcBef>
                <a:spcPts val="0"/>
              </a:spcBef>
              <a:spcAft>
                <a:spcPts val="0"/>
              </a:spcAft>
              <a:buClr>
                <a:schemeClr val="bg2"/>
              </a:buClr>
              <a:tabLst/>
            </a:pPr>
            <a:r>
              <a:rPr lang="en-US" dirty="0"/>
              <a:t>Heading 3</a:t>
            </a:r>
          </a:p>
        </p:txBody>
      </p:sp>
      <p:sp>
        <p:nvSpPr>
          <p:cNvPr id="38" name="Text Placeholder 4"/>
          <p:cNvSpPr>
            <a:spLocks noGrp="1"/>
          </p:cNvSpPr>
          <p:nvPr>
            <p:ph type="body" sz="quarter" idx="18" hasCustomPrompt="1"/>
          </p:nvPr>
        </p:nvSpPr>
        <p:spPr bwMode="gray">
          <a:xfrm>
            <a:off x="6364830" y="4263347"/>
            <a:ext cx="5245097" cy="230832"/>
          </a:xfrm>
          <a:noFill/>
          <a:ln>
            <a:noFill/>
          </a:ln>
        </p:spPr>
        <p:txBody>
          <a:bodyPr wrap="square" lIns="0" tIns="0" rIns="0" bIns="0" anchor="b" anchorCtr="0">
            <a:spAutoFit/>
          </a:bodyPr>
          <a:lstStyle>
            <a:lvl1pPr>
              <a:spcBef>
                <a:spcPts val="0"/>
              </a:spcBef>
              <a:spcAft>
                <a:spcPts val="0"/>
              </a:spcAft>
              <a:buNone/>
              <a:defRPr lang="en-US" sz="1500" b="1" kern="1200" baseline="0" dirty="0" smtClean="0">
                <a:solidFill>
                  <a:schemeClr val="bg2"/>
                </a:solidFill>
                <a:latin typeface="Arial" pitchFamily="34" charset="0"/>
                <a:ea typeface="+mn-ea"/>
                <a:cs typeface="Arial" pitchFamily="34" charset="0"/>
              </a:defRPr>
            </a:lvl1pPr>
            <a:lvl2pPr>
              <a:spcBef>
                <a:spcPts val="0"/>
              </a:spcBef>
              <a:spcAft>
                <a:spcPts val="0"/>
              </a:spcAft>
              <a:defRPr sz="1500">
                <a:latin typeface="+mj-lt"/>
              </a:defRPr>
            </a:lvl2pPr>
            <a:lvl3pPr>
              <a:spcBef>
                <a:spcPts val="0"/>
              </a:spcBef>
              <a:spcAft>
                <a:spcPts val="0"/>
              </a:spcAft>
              <a:defRPr sz="1500">
                <a:latin typeface="+mj-lt"/>
              </a:defRPr>
            </a:lvl3pPr>
            <a:lvl4pPr>
              <a:spcBef>
                <a:spcPts val="0"/>
              </a:spcBef>
              <a:spcAft>
                <a:spcPts val="0"/>
              </a:spcAft>
              <a:defRPr sz="1500">
                <a:latin typeface="+mj-lt"/>
              </a:defRPr>
            </a:lvl4pPr>
            <a:lvl5pPr>
              <a:spcBef>
                <a:spcPts val="0"/>
              </a:spcBef>
              <a:spcAft>
                <a:spcPts val="0"/>
              </a:spcAft>
              <a:defRPr sz="1500">
                <a:latin typeface="+mj-lt"/>
              </a:defRPr>
            </a:lvl5pPr>
            <a:lvl6pPr marL="967620" indent="-197565">
              <a:spcBef>
                <a:spcPts val="0"/>
              </a:spcBef>
              <a:spcAft>
                <a:spcPts val="0"/>
              </a:spcAft>
              <a:buSzPct val="70000"/>
              <a:defRPr sz="1500">
                <a:latin typeface="+mj-lt"/>
              </a:defRPr>
            </a:lvl6pPr>
            <a:lvl7pPr marL="1161134" indent="-193523">
              <a:spcBef>
                <a:spcPts val="0"/>
              </a:spcBef>
              <a:spcAft>
                <a:spcPts val="0"/>
              </a:spcAft>
              <a:buSzPct val="70000"/>
              <a:buFont typeface="Arial" pitchFamily="34" charset="0"/>
              <a:buChar char="–"/>
              <a:defRPr sz="1500" baseline="0">
                <a:latin typeface="+mj-lt"/>
              </a:defRPr>
            </a:lvl7pPr>
            <a:lvl8pPr marL="1354651" indent="-193523">
              <a:spcBef>
                <a:spcPts val="0"/>
              </a:spcBef>
              <a:spcAft>
                <a:spcPts val="0"/>
              </a:spcAft>
              <a:buSzPct val="70000"/>
              <a:defRPr sz="1500" baseline="0">
                <a:latin typeface="+mj-lt"/>
              </a:defRPr>
            </a:lvl8pPr>
            <a:lvl9pPr marL="1544134" indent="-189496">
              <a:spcBef>
                <a:spcPts val="0"/>
              </a:spcBef>
              <a:spcAft>
                <a:spcPts val="0"/>
              </a:spcAft>
              <a:buSzPct val="70000"/>
              <a:buFont typeface="Arial" pitchFamily="34" charset="0"/>
              <a:buChar char="–"/>
              <a:defRPr sz="1500">
                <a:latin typeface="+mj-lt"/>
              </a:defRPr>
            </a:lvl9pPr>
          </a:lstStyle>
          <a:p>
            <a:pPr marL="0" lvl="0" indent="0" algn="l" defTabSz="774083" rtl="0" eaLnBrk="1" fontAlgn="base" latinLnBrk="0" hangingPunct="1">
              <a:spcBef>
                <a:spcPts val="0"/>
              </a:spcBef>
              <a:spcAft>
                <a:spcPts val="0"/>
              </a:spcAft>
              <a:buClr>
                <a:schemeClr val="bg2"/>
              </a:buClr>
              <a:tabLst/>
            </a:pPr>
            <a:r>
              <a:rPr lang="en-US" dirty="0"/>
              <a:t>Heading 4</a:t>
            </a:r>
          </a:p>
        </p:txBody>
      </p:sp>
      <p:cxnSp>
        <p:nvCxnSpPr>
          <p:cNvPr id="39" name="Straight Connector 38"/>
          <p:cNvCxnSpPr/>
          <p:nvPr userDrawn="1"/>
        </p:nvCxnSpPr>
        <p:spPr bwMode="gray">
          <a:xfrm>
            <a:off x="641370" y="4581067"/>
            <a:ext cx="5208871"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6364834" y="4581067"/>
            <a:ext cx="5208871"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Text Placeholder 41"/>
          <p:cNvSpPr>
            <a:spLocks noGrp="1"/>
          </p:cNvSpPr>
          <p:nvPr>
            <p:ph type="body" sz="quarter" idx="19"/>
          </p:nvPr>
        </p:nvSpPr>
        <p:spPr bwMode="gray">
          <a:xfrm>
            <a:off x="641353" y="1270538"/>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9063057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3_Content 4">
    <p:spTree>
      <p:nvGrpSpPr>
        <p:cNvPr id="1" name=""/>
        <p:cNvGrpSpPr/>
        <p:nvPr/>
      </p:nvGrpSpPr>
      <p:grpSpPr>
        <a:xfrm>
          <a:off x="0" y="0"/>
          <a:ext cx="0" cy="0"/>
          <a:chOff x="0" y="0"/>
          <a:chExt cx="0" cy="0"/>
        </a:xfrm>
      </p:grpSpPr>
      <p:sp>
        <p:nvSpPr>
          <p:cNvPr id="19" name="Text Placeholder 4"/>
          <p:cNvSpPr>
            <a:spLocks noGrp="1"/>
          </p:cNvSpPr>
          <p:nvPr>
            <p:ph type="body" sz="quarter" idx="18" hasCustomPrompt="1"/>
          </p:nvPr>
        </p:nvSpPr>
        <p:spPr bwMode="gray">
          <a:xfrm>
            <a:off x="3251204" y="1971690"/>
            <a:ext cx="2724152" cy="1110560"/>
          </a:xfrm>
          <a:ln>
            <a:noFill/>
          </a:ln>
        </p:spPr>
        <p:txBody>
          <a:bodyPr wrap="square" lIns="0" tIns="0" rIns="0" bIns="0">
            <a:spAutoFit/>
          </a:bodyPr>
          <a:lstStyle>
            <a:lvl1pPr marL="0" marR="0" indent="0" algn="l" defTabSz="774083" rtl="0" eaLnBrk="1" fontAlgn="base" latinLnBrk="0" hangingPunct="1">
              <a:lnSpc>
                <a:spcPct val="100000"/>
              </a:lnSpc>
              <a:spcBef>
                <a:spcPts val="0"/>
              </a:spcBef>
              <a:spcAft>
                <a:spcPts val="0"/>
              </a:spcAft>
              <a:buClr>
                <a:schemeClr val="tx2"/>
              </a:buClr>
              <a:buSzTx/>
              <a:buFont typeface="Arial" pitchFamily="34" charset="0"/>
              <a:buNone/>
              <a:tabLst/>
              <a:defRPr lang="en-US" sz="15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429">
                <a:latin typeface="Arial" pitchFamily="34" charset="0"/>
                <a:cs typeface="Arial" pitchFamily="34" charset="0"/>
              </a:defRPr>
            </a:lvl2pPr>
            <a:lvl3pPr>
              <a:spcBef>
                <a:spcPts val="0"/>
              </a:spcBef>
              <a:spcAft>
                <a:spcPts val="0"/>
              </a:spcAft>
              <a:defRPr sz="1429">
                <a:latin typeface="Arial" pitchFamily="34" charset="0"/>
                <a:cs typeface="Arial" pitchFamily="34" charset="0"/>
              </a:defRPr>
            </a:lvl3pPr>
            <a:lvl4pPr>
              <a:spcBef>
                <a:spcPts val="0"/>
              </a:spcBef>
              <a:spcAft>
                <a:spcPts val="0"/>
              </a:spcAft>
              <a:defRPr sz="1429">
                <a:latin typeface="Arial" pitchFamily="34" charset="0"/>
                <a:cs typeface="Arial" pitchFamily="34" charset="0"/>
              </a:defRPr>
            </a:lvl4pPr>
            <a:lvl5pPr>
              <a:spcBef>
                <a:spcPts val="0"/>
              </a:spcBef>
              <a:spcAft>
                <a:spcPts val="0"/>
              </a:spcAft>
              <a:defRPr sz="1429">
                <a:latin typeface="Arial" pitchFamily="34" charset="0"/>
                <a:cs typeface="Arial" pitchFamily="34" charset="0"/>
              </a:defRPr>
            </a:lvl5pPr>
            <a:lvl6pPr marL="967620" indent="-197565">
              <a:spcBef>
                <a:spcPts val="0"/>
              </a:spcBef>
              <a:spcAft>
                <a:spcPts val="0"/>
              </a:spcAft>
              <a:buSzPct val="70000"/>
              <a:defRPr sz="1500">
                <a:latin typeface="+mj-lt"/>
              </a:defRPr>
            </a:lvl6pPr>
            <a:lvl7pPr marL="1161134" indent="-193523">
              <a:spcBef>
                <a:spcPts val="0"/>
              </a:spcBef>
              <a:spcAft>
                <a:spcPts val="0"/>
              </a:spcAft>
              <a:buSzPct val="70000"/>
              <a:buFont typeface="Arial" pitchFamily="34" charset="0"/>
              <a:buChar char="–"/>
              <a:defRPr sz="1500" baseline="0">
                <a:latin typeface="+mj-lt"/>
              </a:defRPr>
            </a:lvl7pPr>
            <a:lvl8pPr marL="1354651" indent="-193523">
              <a:spcBef>
                <a:spcPts val="0"/>
              </a:spcBef>
              <a:spcAft>
                <a:spcPts val="0"/>
              </a:spcAft>
              <a:buSzPct val="70000"/>
              <a:defRPr sz="1500" baseline="0">
                <a:latin typeface="+mj-lt"/>
              </a:defRPr>
            </a:lvl8pPr>
            <a:lvl9pPr marL="1544134" indent="-189496">
              <a:spcBef>
                <a:spcPts val="0"/>
              </a:spcBef>
              <a:spcAft>
                <a:spcPts val="0"/>
              </a:spcAft>
              <a:buSzPct val="70000"/>
              <a:buFont typeface="Arial" pitchFamily="34" charset="0"/>
              <a:buChar char="–"/>
              <a:defRPr sz="1500">
                <a:latin typeface="+mj-lt"/>
              </a:defRPr>
            </a:lvl9pPr>
          </a:lstStyle>
          <a:p>
            <a:pPr marL="0" marR="0" lvl="0" indent="0" algn="l" defTabSz="774083"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a:t>Heading 1</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6" name="Picture Placeholder 22"/>
          <p:cNvSpPr>
            <a:spLocks noGrp="1"/>
          </p:cNvSpPr>
          <p:nvPr>
            <p:ph type="pic" sz="quarter" idx="13"/>
          </p:nvPr>
        </p:nvSpPr>
        <p:spPr bwMode="gray">
          <a:xfrm>
            <a:off x="641359" y="1971695"/>
            <a:ext cx="2305047" cy="1892299"/>
          </a:xfrm>
        </p:spPr>
        <p:txBody>
          <a:bodyPr rtlCol="0">
            <a:normAutofit/>
          </a:bodyPr>
          <a:lstStyle>
            <a:lvl1pPr>
              <a:buNone/>
              <a:defRPr>
                <a:latin typeface="Arial" pitchFamily="34" charset="0"/>
                <a:cs typeface="Arial" pitchFamily="34" charset="0"/>
              </a:defRPr>
            </a:lvl1pPr>
          </a:lstStyle>
          <a:p>
            <a:pPr lvl="0"/>
            <a:r>
              <a:rPr lang="en-US" noProof="0" dirty="0"/>
              <a:t>Click icon to add picture</a:t>
            </a:r>
          </a:p>
        </p:txBody>
      </p:sp>
      <p:sp>
        <p:nvSpPr>
          <p:cNvPr id="20" name="Title 1"/>
          <p:cNvSpPr>
            <a:spLocks noGrp="1"/>
          </p:cNvSpPr>
          <p:nvPr>
            <p:ph type="title"/>
          </p:nvPr>
        </p:nvSpPr>
        <p:spPr bwMode="gray">
          <a:xfrm>
            <a:off x="641415" y="727119"/>
            <a:ext cx="10968567"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4083" rtl="0" eaLnBrk="1" fontAlgn="base" latinLnBrk="0" hangingPunct="1">
              <a:spcBef>
                <a:spcPct val="0"/>
              </a:spcBef>
              <a:spcAft>
                <a:spcPct val="0"/>
              </a:spcAft>
              <a:buNone/>
            </a:pPr>
            <a:r>
              <a:rPr lang="en-US"/>
              <a:t>Click to edit Master title style</a:t>
            </a:r>
            <a:endParaRPr lang="en-US" dirty="0"/>
          </a:p>
        </p:txBody>
      </p:sp>
      <p:sp>
        <p:nvSpPr>
          <p:cNvPr id="42" name="Text Placeholder 4"/>
          <p:cNvSpPr>
            <a:spLocks noGrp="1"/>
          </p:cNvSpPr>
          <p:nvPr>
            <p:ph type="body" sz="quarter" idx="19" hasCustomPrompt="1"/>
          </p:nvPr>
        </p:nvSpPr>
        <p:spPr bwMode="gray">
          <a:xfrm>
            <a:off x="8892119" y="1971690"/>
            <a:ext cx="2724152" cy="1110560"/>
          </a:xfrm>
          <a:ln>
            <a:noFill/>
          </a:ln>
        </p:spPr>
        <p:txBody>
          <a:bodyPr wrap="square" lIns="0" tIns="0" rIns="0" bIns="0">
            <a:spAutoFit/>
          </a:bodyPr>
          <a:lstStyle>
            <a:lvl1pPr marL="0" marR="0" indent="0" algn="l" defTabSz="774083" rtl="0" eaLnBrk="1" fontAlgn="base" latinLnBrk="0" hangingPunct="1">
              <a:lnSpc>
                <a:spcPct val="100000"/>
              </a:lnSpc>
              <a:spcBef>
                <a:spcPts val="0"/>
              </a:spcBef>
              <a:spcAft>
                <a:spcPts val="0"/>
              </a:spcAft>
              <a:buClr>
                <a:schemeClr val="tx2"/>
              </a:buClr>
              <a:buSzTx/>
              <a:buFont typeface="Arial" pitchFamily="34" charset="0"/>
              <a:buNone/>
              <a:tabLst/>
              <a:defRPr lang="en-US" sz="15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429" b="0" kern="1200" baseline="0" dirty="0" smtClean="0">
                <a:solidFill>
                  <a:schemeClr val="tx1"/>
                </a:solidFill>
                <a:latin typeface="Arial" pitchFamily="34" charset="0"/>
                <a:ea typeface="+mn-ea"/>
                <a:cs typeface="Arial" pitchFamily="34" charset="0"/>
              </a:defRPr>
            </a:lvl2pPr>
            <a:lvl3pPr>
              <a:spcBef>
                <a:spcPts val="0"/>
              </a:spcBef>
              <a:spcAft>
                <a:spcPts val="0"/>
              </a:spcAft>
              <a:defRPr sz="1429">
                <a:latin typeface="Arial" pitchFamily="34" charset="0"/>
                <a:cs typeface="Arial" pitchFamily="34" charset="0"/>
              </a:defRPr>
            </a:lvl3pPr>
            <a:lvl4pPr>
              <a:spcBef>
                <a:spcPts val="0"/>
              </a:spcBef>
              <a:spcAft>
                <a:spcPts val="0"/>
              </a:spcAft>
              <a:defRPr sz="1429">
                <a:latin typeface="Arial" pitchFamily="34" charset="0"/>
                <a:cs typeface="Arial" pitchFamily="34" charset="0"/>
              </a:defRPr>
            </a:lvl4pPr>
            <a:lvl5pPr>
              <a:spcBef>
                <a:spcPts val="0"/>
              </a:spcBef>
              <a:spcAft>
                <a:spcPts val="0"/>
              </a:spcAft>
              <a:defRPr sz="1429">
                <a:latin typeface="Arial" pitchFamily="34" charset="0"/>
                <a:cs typeface="Arial" pitchFamily="34" charset="0"/>
              </a:defRPr>
            </a:lvl5pPr>
            <a:lvl6pPr marL="967620" indent="-197565">
              <a:spcBef>
                <a:spcPts val="0"/>
              </a:spcBef>
              <a:spcAft>
                <a:spcPts val="0"/>
              </a:spcAft>
              <a:buSzPct val="70000"/>
              <a:defRPr sz="1500">
                <a:latin typeface="+mj-lt"/>
              </a:defRPr>
            </a:lvl6pPr>
            <a:lvl7pPr marL="1161134" indent="-193523">
              <a:spcBef>
                <a:spcPts val="0"/>
              </a:spcBef>
              <a:spcAft>
                <a:spcPts val="0"/>
              </a:spcAft>
              <a:buSzPct val="70000"/>
              <a:buFont typeface="Arial" pitchFamily="34" charset="0"/>
              <a:buChar char="–"/>
              <a:defRPr sz="1500" baseline="0">
                <a:latin typeface="+mj-lt"/>
              </a:defRPr>
            </a:lvl7pPr>
            <a:lvl8pPr marL="1354651" indent="-193523">
              <a:spcBef>
                <a:spcPts val="0"/>
              </a:spcBef>
              <a:spcAft>
                <a:spcPts val="0"/>
              </a:spcAft>
              <a:buSzPct val="70000"/>
              <a:defRPr sz="1500" baseline="0">
                <a:latin typeface="+mj-lt"/>
              </a:defRPr>
            </a:lvl8pPr>
            <a:lvl9pPr marL="1544134" indent="-189496">
              <a:spcBef>
                <a:spcPts val="0"/>
              </a:spcBef>
              <a:spcAft>
                <a:spcPts val="0"/>
              </a:spcAft>
              <a:buSzPct val="70000"/>
              <a:buFont typeface="Arial" pitchFamily="34" charset="0"/>
              <a:buChar char="–"/>
              <a:defRPr sz="1500">
                <a:latin typeface="+mj-lt"/>
              </a:defRPr>
            </a:lvl9pPr>
          </a:lstStyle>
          <a:p>
            <a:pPr marL="0" marR="0" lvl="0" indent="0" algn="l" defTabSz="774083"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a:t>Heading 2</a:t>
            </a:r>
          </a:p>
          <a:p>
            <a:pPr marL="241908" lvl="1" indent="-241908" algn="l" defTabSz="774083" rtl="0" eaLnBrk="1" fontAlgn="base" latinLnBrk="0" hangingPunct="1">
              <a:spcBef>
                <a:spcPts val="0"/>
              </a:spcBef>
              <a:spcAft>
                <a:spcPts val="0"/>
              </a:spcAft>
              <a:buClr>
                <a:schemeClr val="bg2"/>
              </a:buClr>
              <a:buSzPct val="120000"/>
              <a:buFont typeface="Wingdings" pitchFamily="2" charset="2"/>
              <a:buChar char="§"/>
            </a:pPr>
            <a:r>
              <a:rPr lang="en-US" dirty="0"/>
              <a:t>First level</a:t>
            </a:r>
          </a:p>
          <a:p>
            <a:pPr lvl="2"/>
            <a:r>
              <a:rPr lang="en-US" dirty="0"/>
              <a:t>Second level</a:t>
            </a:r>
          </a:p>
          <a:p>
            <a:pPr lvl="3"/>
            <a:r>
              <a:rPr lang="en-US" dirty="0"/>
              <a:t>Third level</a:t>
            </a:r>
          </a:p>
          <a:p>
            <a:pPr lvl="4"/>
            <a:r>
              <a:rPr lang="en-US" dirty="0"/>
              <a:t>Fourth level</a:t>
            </a:r>
          </a:p>
        </p:txBody>
      </p:sp>
      <p:sp>
        <p:nvSpPr>
          <p:cNvPr id="43" name="Picture Placeholder 22"/>
          <p:cNvSpPr>
            <a:spLocks noGrp="1"/>
          </p:cNvSpPr>
          <p:nvPr>
            <p:ph type="pic" sz="quarter" idx="20"/>
          </p:nvPr>
        </p:nvSpPr>
        <p:spPr bwMode="gray">
          <a:xfrm>
            <a:off x="6282276" y="1971695"/>
            <a:ext cx="2305047" cy="1892299"/>
          </a:xfrm>
        </p:spPr>
        <p:txBody>
          <a:bodyPr rtlCol="0">
            <a:normAutofit/>
          </a:bodyPr>
          <a:lstStyle>
            <a:lvl1pPr>
              <a:buNone/>
              <a:defRPr>
                <a:latin typeface="Arial" pitchFamily="34" charset="0"/>
                <a:cs typeface="Arial" pitchFamily="34" charset="0"/>
              </a:defRPr>
            </a:lvl1pPr>
          </a:lstStyle>
          <a:p>
            <a:pPr lvl="0"/>
            <a:r>
              <a:rPr lang="en-US" noProof="0" dirty="0"/>
              <a:t>Click icon to add picture</a:t>
            </a:r>
          </a:p>
        </p:txBody>
      </p:sp>
      <p:sp>
        <p:nvSpPr>
          <p:cNvPr id="45" name="Text Placeholder 4"/>
          <p:cNvSpPr>
            <a:spLocks noGrp="1"/>
          </p:cNvSpPr>
          <p:nvPr>
            <p:ph type="body" sz="quarter" idx="21" hasCustomPrompt="1"/>
          </p:nvPr>
        </p:nvSpPr>
        <p:spPr bwMode="gray">
          <a:xfrm>
            <a:off x="3251204" y="4241815"/>
            <a:ext cx="2724152" cy="1110560"/>
          </a:xfrm>
          <a:ln>
            <a:noFill/>
          </a:ln>
        </p:spPr>
        <p:txBody>
          <a:bodyPr wrap="square" lIns="0" tIns="0" rIns="0" bIns="0">
            <a:spAutoFit/>
          </a:bodyPr>
          <a:lstStyle>
            <a:lvl1pPr marL="0" marR="0" indent="0" algn="l" defTabSz="774083" rtl="0" eaLnBrk="1" fontAlgn="base" latinLnBrk="0" hangingPunct="1">
              <a:lnSpc>
                <a:spcPct val="100000"/>
              </a:lnSpc>
              <a:spcBef>
                <a:spcPts val="0"/>
              </a:spcBef>
              <a:spcAft>
                <a:spcPts val="0"/>
              </a:spcAft>
              <a:buClr>
                <a:schemeClr val="tx2"/>
              </a:buClr>
              <a:buSzTx/>
              <a:buFont typeface="Arial" pitchFamily="34" charset="0"/>
              <a:buNone/>
              <a:tabLst/>
              <a:defRPr lang="en-US" sz="15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429" b="0" kern="1200" baseline="0" dirty="0" smtClean="0">
                <a:solidFill>
                  <a:schemeClr val="tx1"/>
                </a:solidFill>
                <a:latin typeface="Arial" pitchFamily="34" charset="0"/>
                <a:ea typeface="+mn-ea"/>
                <a:cs typeface="Arial" pitchFamily="34" charset="0"/>
              </a:defRPr>
            </a:lvl2pPr>
            <a:lvl3pPr>
              <a:spcBef>
                <a:spcPts val="0"/>
              </a:spcBef>
              <a:spcAft>
                <a:spcPts val="0"/>
              </a:spcAft>
              <a:defRPr sz="1429">
                <a:latin typeface="Arial" pitchFamily="34" charset="0"/>
                <a:cs typeface="Arial" pitchFamily="34" charset="0"/>
              </a:defRPr>
            </a:lvl3pPr>
            <a:lvl4pPr>
              <a:spcBef>
                <a:spcPts val="0"/>
              </a:spcBef>
              <a:spcAft>
                <a:spcPts val="0"/>
              </a:spcAft>
              <a:defRPr sz="1429">
                <a:latin typeface="Arial" pitchFamily="34" charset="0"/>
                <a:cs typeface="Arial" pitchFamily="34" charset="0"/>
              </a:defRPr>
            </a:lvl4pPr>
            <a:lvl5pPr>
              <a:spcBef>
                <a:spcPts val="0"/>
              </a:spcBef>
              <a:spcAft>
                <a:spcPts val="0"/>
              </a:spcAft>
              <a:defRPr sz="1429">
                <a:latin typeface="Arial" pitchFamily="34" charset="0"/>
                <a:cs typeface="Arial" pitchFamily="34" charset="0"/>
              </a:defRPr>
            </a:lvl5pPr>
            <a:lvl6pPr marL="967620" indent="-197565">
              <a:spcBef>
                <a:spcPts val="0"/>
              </a:spcBef>
              <a:spcAft>
                <a:spcPts val="0"/>
              </a:spcAft>
              <a:buSzPct val="70000"/>
              <a:defRPr sz="1500">
                <a:latin typeface="+mj-lt"/>
              </a:defRPr>
            </a:lvl6pPr>
            <a:lvl7pPr marL="1161134" indent="-193523">
              <a:spcBef>
                <a:spcPts val="0"/>
              </a:spcBef>
              <a:spcAft>
                <a:spcPts val="0"/>
              </a:spcAft>
              <a:buSzPct val="70000"/>
              <a:buFont typeface="Arial" pitchFamily="34" charset="0"/>
              <a:buChar char="–"/>
              <a:defRPr sz="1500" baseline="0">
                <a:latin typeface="+mj-lt"/>
              </a:defRPr>
            </a:lvl7pPr>
            <a:lvl8pPr marL="1354651" indent="-193523">
              <a:spcBef>
                <a:spcPts val="0"/>
              </a:spcBef>
              <a:spcAft>
                <a:spcPts val="0"/>
              </a:spcAft>
              <a:buSzPct val="70000"/>
              <a:defRPr sz="1500" baseline="0">
                <a:latin typeface="+mj-lt"/>
              </a:defRPr>
            </a:lvl8pPr>
            <a:lvl9pPr marL="1544134" indent="-189496">
              <a:spcBef>
                <a:spcPts val="0"/>
              </a:spcBef>
              <a:spcAft>
                <a:spcPts val="0"/>
              </a:spcAft>
              <a:buSzPct val="70000"/>
              <a:buFont typeface="Arial" pitchFamily="34" charset="0"/>
              <a:buChar char="–"/>
              <a:defRPr sz="1500">
                <a:latin typeface="+mj-lt"/>
              </a:defRPr>
            </a:lvl9pPr>
          </a:lstStyle>
          <a:p>
            <a:pPr marL="0" marR="0" lvl="0" indent="0" algn="l" defTabSz="774083"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a:t>Heading 3</a:t>
            </a:r>
          </a:p>
          <a:p>
            <a:pPr marL="241908" lvl="1" indent="-241908" algn="l" defTabSz="774083" rtl="0" eaLnBrk="1" fontAlgn="base" latinLnBrk="0" hangingPunct="1">
              <a:spcBef>
                <a:spcPts val="0"/>
              </a:spcBef>
              <a:spcAft>
                <a:spcPts val="0"/>
              </a:spcAft>
              <a:buClr>
                <a:schemeClr val="bg2"/>
              </a:buClr>
              <a:buSzPct val="120000"/>
              <a:buFont typeface="Wingdings" pitchFamily="2" charset="2"/>
              <a:buChar char="§"/>
            </a:pPr>
            <a:r>
              <a:rPr lang="en-US" dirty="0"/>
              <a:t>First level</a:t>
            </a:r>
          </a:p>
          <a:p>
            <a:pPr lvl="2"/>
            <a:r>
              <a:rPr lang="en-US" dirty="0"/>
              <a:t>Second level</a:t>
            </a:r>
          </a:p>
          <a:p>
            <a:pPr lvl="3"/>
            <a:r>
              <a:rPr lang="en-US" dirty="0"/>
              <a:t>Third level</a:t>
            </a:r>
          </a:p>
          <a:p>
            <a:pPr lvl="4"/>
            <a:r>
              <a:rPr lang="en-US" dirty="0"/>
              <a:t>Fourth level</a:t>
            </a:r>
          </a:p>
        </p:txBody>
      </p:sp>
      <p:sp>
        <p:nvSpPr>
          <p:cNvPr id="46" name="Picture Placeholder 22"/>
          <p:cNvSpPr>
            <a:spLocks noGrp="1"/>
          </p:cNvSpPr>
          <p:nvPr>
            <p:ph type="pic" sz="quarter" idx="22"/>
          </p:nvPr>
        </p:nvSpPr>
        <p:spPr bwMode="gray">
          <a:xfrm>
            <a:off x="641359" y="4241815"/>
            <a:ext cx="2305047" cy="1892299"/>
          </a:xfrm>
        </p:spPr>
        <p:txBody>
          <a:bodyPr rtlCol="0">
            <a:normAutofit/>
          </a:bodyPr>
          <a:lstStyle>
            <a:lvl1pPr>
              <a:buNone/>
              <a:defRPr>
                <a:latin typeface="Arial" pitchFamily="34" charset="0"/>
                <a:cs typeface="Arial" pitchFamily="34" charset="0"/>
              </a:defRPr>
            </a:lvl1pPr>
          </a:lstStyle>
          <a:p>
            <a:pPr lvl="0"/>
            <a:r>
              <a:rPr lang="en-US" noProof="0" dirty="0"/>
              <a:t>Click icon to add picture</a:t>
            </a:r>
          </a:p>
        </p:txBody>
      </p:sp>
      <p:sp>
        <p:nvSpPr>
          <p:cNvPr id="48" name="Text Placeholder 4"/>
          <p:cNvSpPr>
            <a:spLocks noGrp="1"/>
          </p:cNvSpPr>
          <p:nvPr>
            <p:ph type="body" sz="quarter" idx="23" hasCustomPrompt="1"/>
          </p:nvPr>
        </p:nvSpPr>
        <p:spPr bwMode="gray">
          <a:xfrm>
            <a:off x="8892119" y="4241815"/>
            <a:ext cx="2724152" cy="1110560"/>
          </a:xfrm>
          <a:ln>
            <a:noFill/>
          </a:ln>
        </p:spPr>
        <p:txBody>
          <a:bodyPr wrap="square" lIns="0" tIns="0" rIns="0" bIns="0">
            <a:spAutoFit/>
          </a:bodyPr>
          <a:lstStyle>
            <a:lvl1pPr marL="0" marR="0" indent="0" algn="l" defTabSz="774083" rtl="0" eaLnBrk="1" fontAlgn="base" latinLnBrk="0" hangingPunct="1">
              <a:lnSpc>
                <a:spcPct val="100000"/>
              </a:lnSpc>
              <a:spcBef>
                <a:spcPts val="0"/>
              </a:spcBef>
              <a:spcAft>
                <a:spcPts val="0"/>
              </a:spcAft>
              <a:buClr>
                <a:schemeClr val="tx2"/>
              </a:buClr>
              <a:buSzTx/>
              <a:buFont typeface="Arial" pitchFamily="34" charset="0"/>
              <a:buNone/>
              <a:tabLst/>
              <a:defRPr lang="en-US" sz="15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429" b="0" kern="1200" baseline="0" dirty="0" smtClean="0">
                <a:solidFill>
                  <a:schemeClr val="tx1"/>
                </a:solidFill>
                <a:latin typeface="Arial" pitchFamily="34" charset="0"/>
                <a:ea typeface="+mn-ea"/>
                <a:cs typeface="Arial" pitchFamily="34" charset="0"/>
              </a:defRPr>
            </a:lvl2pPr>
            <a:lvl3pPr>
              <a:spcBef>
                <a:spcPts val="0"/>
              </a:spcBef>
              <a:spcAft>
                <a:spcPts val="0"/>
              </a:spcAft>
              <a:defRPr sz="1429">
                <a:latin typeface="Arial" pitchFamily="34" charset="0"/>
                <a:cs typeface="Arial" pitchFamily="34" charset="0"/>
              </a:defRPr>
            </a:lvl3pPr>
            <a:lvl4pPr>
              <a:spcBef>
                <a:spcPts val="0"/>
              </a:spcBef>
              <a:spcAft>
                <a:spcPts val="0"/>
              </a:spcAft>
              <a:defRPr sz="1429">
                <a:latin typeface="Arial" pitchFamily="34" charset="0"/>
                <a:cs typeface="Arial" pitchFamily="34" charset="0"/>
              </a:defRPr>
            </a:lvl4pPr>
            <a:lvl5pPr>
              <a:spcBef>
                <a:spcPts val="0"/>
              </a:spcBef>
              <a:spcAft>
                <a:spcPts val="0"/>
              </a:spcAft>
              <a:defRPr sz="1429">
                <a:latin typeface="Arial" pitchFamily="34" charset="0"/>
                <a:cs typeface="Arial" pitchFamily="34" charset="0"/>
              </a:defRPr>
            </a:lvl5pPr>
            <a:lvl6pPr marL="967620" indent="-197565">
              <a:spcBef>
                <a:spcPts val="0"/>
              </a:spcBef>
              <a:spcAft>
                <a:spcPts val="0"/>
              </a:spcAft>
              <a:buSzPct val="70000"/>
              <a:defRPr sz="1500">
                <a:latin typeface="+mj-lt"/>
              </a:defRPr>
            </a:lvl6pPr>
            <a:lvl7pPr marL="1161134" indent="-193523">
              <a:spcBef>
                <a:spcPts val="0"/>
              </a:spcBef>
              <a:spcAft>
                <a:spcPts val="0"/>
              </a:spcAft>
              <a:buSzPct val="70000"/>
              <a:buFont typeface="Arial" pitchFamily="34" charset="0"/>
              <a:buChar char="–"/>
              <a:defRPr sz="1500" baseline="0">
                <a:latin typeface="+mj-lt"/>
              </a:defRPr>
            </a:lvl7pPr>
            <a:lvl8pPr marL="1354651" indent="-193523">
              <a:spcBef>
                <a:spcPts val="0"/>
              </a:spcBef>
              <a:spcAft>
                <a:spcPts val="0"/>
              </a:spcAft>
              <a:buSzPct val="70000"/>
              <a:defRPr sz="1500" baseline="0">
                <a:latin typeface="+mj-lt"/>
              </a:defRPr>
            </a:lvl8pPr>
            <a:lvl9pPr marL="1544134" indent="-189496">
              <a:spcBef>
                <a:spcPts val="0"/>
              </a:spcBef>
              <a:spcAft>
                <a:spcPts val="0"/>
              </a:spcAft>
              <a:buSzPct val="70000"/>
              <a:buFont typeface="Arial" pitchFamily="34" charset="0"/>
              <a:buChar char="–"/>
              <a:defRPr sz="1500">
                <a:latin typeface="+mj-lt"/>
              </a:defRPr>
            </a:lvl9pPr>
          </a:lstStyle>
          <a:p>
            <a:pPr marL="0" marR="0" lvl="0" indent="0" algn="l" defTabSz="774083"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a:t>Heading 4</a:t>
            </a:r>
          </a:p>
          <a:p>
            <a:pPr marL="241908" lvl="1" indent="-241908" algn="l" defTabSz="774083" rtl="0" eaLnBrk="1" fontAlgn="base" latinLnBrk="0" hangingPunct="1">
              <a:spcBef>
                <a:spcPts val="0"/>
              </a:spcBef>
              <a:spcAft>
                <a:spcPts val="0"/>
              </a:spcAft>
              <a:buClr>
                <a:schemeClr val="bg2"/>
              </a:buClr>
              <a:buSzPct val="120000"/>
              <a:buFont typeface="Wingdings" pitchFamily="2" charset="2"/>
              <a:buChar char="§"/>
            </a:pPr>
            <a:r>
              <a:rPr lang="en-US" dirty="0"/>
              <a:t>First level</a:t>
            </a:r>
          </a:p>
          <a:p>
            <a:pPr lvl="2"/>
            <a:r>
              <a:rPr lang="en-US" dirty="0"/>
              <a:t>Second level</a:t>
            </a:r>
          </a:p>
          <a:p>
            <a:pPr lvl="3"/>
            <a:r>
              <a:rPr lang="en-US" dirty="0"/>
              <a:t>Third level</a:t>
            </a:r>
          </a:p>
          <a:p>
            <a:pPr lvl="4"/>
            <a:r>
              <a:rPr lang="en-US" dirty="0"/>
              <a:t>Fourth level</a:t>
            </a:r>
          </a:p>
        </p:txBody>
      </p:sp>
      <p:sp>
        <p:nvSpPr>
          <p:cNvPr id="49" name="Picture Placeholder 22"/>
          <p:cNvSpPr>
            <a:spLocks noGrp="1"/>
          </p:cNvSpPr>
          <p:nvPr>
            <p:ph type="pic" sz="quarter" idx="24"/>
          </p:nvPr>
        </p:nvSpPr>
        <p:spPr bwMode="gray">
          <a:xfrm>
            <a:off x="6282276" y="4241815"/>
            <a:ext cx="2305047" cy="1892299"/>
          </a:xfrm>
        </p:spPr>
        <p:txBody>
          <a:bodyPr rtlCol="0">
            <a:normAutofit/>
          </a:bodyPr>
          <a:lstStyle>
            <a:lvl1pPr>
              <a:buNone/>
              <a:defRPr>
                <a:latin typeface="Arial" pitchFamily="34" charset="0"/>
                <a:cs typeface="Arial" pitchFamily="34" charset="0"/>
              </a:defRPr>
            </a:lvl1pPr>
          </a:lstStyle>
          <a:p>
            <a:pPr lvl="0"/>
            <a:r>
              <a:rPr lang="en-US" noProof="0" dirty="0"/>
              <a:t>Click icon to add picture</a:t>
            </a:r>
          </a:p>
        </p:txBody>
      </p:sp>
      <p:sp>
        <p:nvSpPr>
          <p:cNvPr id="51" name="Text Placeholder 41"/>
          <p:cNvSpPr>
            <a:spLocks noGrp="1"/>
          </p:cNvSpPr>
          <p:nvPr>
            <p:ph type="body" sz="quarter" idx="25"/>
          </p:nvPr>
        </p:nvSpPr>
        <p:spPr bwMode="gray">
          <a:xfrm>
            <a:off x="641353" y="1270537"/>
            <a:ext cx="10966451" cy="230832"/>
          </a:xfrm>
        </p:spPr>
        <p:txBody>
          <a:bodyPr/>
          <a:lstStyle>
            <a:lvl1pPr>
              <a:buNone/>
              <a:defRPr lang="en-US" sz="1500" b="1" kern="1200" baseline="0" dirty="0" smtClean="0">
                <a:solidFill>
                  <a:schemeClr val="bg2"/>
                </a:solidFill>
                <a:latin typeface="Arial" pitchFamily="34" charset="0"/>
                <a:ea typeface="+mn-ea"/>
                <a:cs typeface="Arial" pitchFamily="34" charset="0"/>
              </a:defRPr>
            </a:lvl1pPr>
          </a:lstStyle>
          <a:p>
            <a:pPr marL="0" lvl="0" indent="0" algn="l" defTabSz="774083" rtl="0" eaLnBrk="1" fontAlgn="base" latinLnBrk="0" hangingPunct="1">
              <a:spcBef>
                <a:spcPts val="0"/>
              </a:spcBef>
              <a:spcAft>
                <a:spcPts val="0"/>
              </a:spcAft>
              <a:buClr>
                <a:schemeClr val="bg2"/>
              </a:buClr>
              <a:tabLst/>
            </a:pPr>
            <a:r>
              <a:rPr lang="en-US"/>
              <a:t>Click to edit Master text styles</a:t>
            </a:r>
          </a:p>
        </p:txBody>
      </p:sp>
    </p:spTree>
    <p:extLst>
      <p:ext uri="{BB962C8B-B14F-4D97-AF65-F5344CB8AC3E}">
        <p14:creationId xmlns:p14="http://schemas.microsoft.com/office/powerpoint/2010/main" val="26500778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6_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641415" y="1971678"/>
            <a:ext cx="10968567" cy="4162427"/>
          </a:xfrm>
        </p:spPr>
        <p:txBody>
          <a:bodyPr>
            <a:noAutofit/>
          </a:bodyPr>
          <a:lstStyle>
            <a:lvl1pPr marL="0" indent="0">
              <a:buNone/>
              <a:defRPr>
                <a:latin typeface="Arial" pitchFamily="34" charset="0"/>
                <a:cs typeface="Arial" pitchFamily="34" charset="0"/>
              </a:defRPr>
            </a:lvl1pPr>
          </a:lstStyle>
          <a:p>
            <a:r>
              <a:rPr lang="en-US" dirty="0"/>
              <a:t>Click icon to add table</a:t>
            </a:r>
          </a:p>
        </p:txBody>
      </p:sp>
      <p:sp>
        <p:nvSpPr>
          <p:cNvPr id="4" name="Title 1"/>
          <p:cNvSpPr>
            <a:spLocks noGrp="1"/>
          </p:cNvSpPr>
          <p:nvPr>
            <p:ph type="title"/>
          </p:nvPr>
        </p:nvSpPr>
        <p:spPr bwMode="gray">
          <a:xfrm>
            <a:off x="641415" y="727119"/>
            <a:ext cx="10968567"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4083" rtl="0" eaLnBrk="1" fontAlgn="base" latinLnBrk="0" hangingPunct="1">
              <a:spcBef>
                <a:spcPct val="0"/>
              </a:spcBef>
              <a:spcAft>
                <a:spcPct val="0"/>
              </a:spcAft>
              <a:buNone/>
            </a:pPr>
            <a:r>
              <a:rPr lang="en-US"/>
              <a:t>Click to edit Master title style</a:t>
            </a:r>
            <a:endParaRPr lang="en-US" dirty="0"/>
          </a:p>
        </p:txBody>
      </p:sp>
      <p:sp>
        <p:nvSpPr>
          <p:cNvPr id="8" name="Text Placeholder 41"/>
          <p:cNvSpPr>
            <a:spLocks noGrp="1"/>
          </p:cNvSpPr>
          <p:nvPr>
            <p:ph type="body" sz="quarter" idx="13"/>
          </p:nvPr>
        </p:nvSpPr>
        <p:spPr bwMode="gray">
          <a:xfrm>
            <a:off x="641353" y="1270537"/>
            <a:ext cx="10966451" cy="230832"/>
          </a:xfrm>
        </p:spPr>
        <p:txBody>
          <a:bodyPr/>
          <a:lstStyle>
            <a:lvl1pPr>
              <a:buNone/>
              <a:defRPr lang="en-US" sz="1500" b="1" kern="1200" baseline="0" dirty="0" smtClean="0">
                <a:solidFill>
                  <a:schemeClr val="bg2"/>
                </a:solidFill>
                <a:latin typeface="Arial" pitchFamily="34" charset="0"/>
                <a:ea typeface="+mn-ea"/>
                <a:cs typeface="Arial" pitchFamily="34" charset="0"/>
              </a:defRPr>
            </a:lvl1pPr>
          </a:lstStyle>
          <a:p>
            <a:pPr marL="0" lvl="0" indent="0" algn="l" defTabSz="774083" rtl="0" eaLnBrk="1" fontAlgn="base" latinLnBrk="0" hangingPunct="1">
              <a:spcBef>
                <a:spcPts val="0"/>
              </a:spcBef>
              <a:spcAft>
                <a:spcPts val="0"/>
              </a:spcAft>
              <a:buClr>
                <a:schemeClr val="bg2"/>
              </a:buClr>
              <a:tabLst/>
            </a:pPr>
            <a:r>
              <a:rPr lang="en-US"/>
              <a:t>Click to edit Master text styles</a:t>
            </a:r>
          </a:p>
        </p:txBody>
      </p:sp>
    </p:spTree>
    <p:extLst>
      <p:ext uri="{BB962C8B-B14F-4D97-AF65-F5344CB8AC3E}">
        <p14:creationId xmlns:p14="http://schemas.microsoft.com/office/powerpoint/2010/main" val="20894195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6_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641415" y="1971685"/>
            <a:ext cx="10968567" cy="4162426"/>
          </a:xfrm>
        </p:spPr>
        <p:txBody>
          <a:bodyPr>
            <a:noAutofit/>
          </a:bodyPr>
          <a:lstStyle>
            <a:lvl1pPr marL="0" indent="0">
              <a:buNone/>
              <a:defRPr>
                <a:latin typeface="Arial" pitchFamily="34" charset="0"/>
                <a:cs typeface="Arial" pitchFamily="34" charset="0"/>
              </a:defRPr>
            </a:lvl1pPr>
          </a:lstStyle>
          <a:p>
            <a:r>
              <a:rPr lang="en-US" dirty="0"/>
              <a:t>Click icon to add chart</a:t>
            </a:r>
          </a:p>
        </p:txBody>
      </p:sp>
      <p:sp>
        <p:nvSpPr>
          <p:cNvPr id="4" name="Title 1"/>
          <p:cNvSpPr>
            <a:spLocks noGrp="1"/>
          </p:cNvSpPr>
          <p:nvPr>
            <p:ph type="title"/>
          </p:nvPr>
        </p:nvSpPr>
        <p:spPr bwMode="gray">
          <a:xfrm>
            <a:off x="641415" y="727119"/>
            <a:ext cx="10968567"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4083" rtl="0" eaLnBrk="1" fontAlgn="base" latinLnBrk="0" hangingPunct="1">
              <a:spcBef>
                <a:spcPct val="0"/>
              </a:spcBef>
              <a:spcAft>
                <a:spcPct val="0"/>
              </a:spcAft>
              <a:buNone/>
            </a:pPr>
            <a:r>
              <a:rPr lang="en-US"/>
              <a:t>Click to edit Master title style</a:t>
            </a:r>
            <a:endParaRPr lang="en-US" dirty="0"/>
          </a:p>
        </p:txBody>
      </p:sp>
      <p:sp>
        <p:nvSpPr>
          <p:cNvPr id="7" name="Text Placeholder 41"/>
          <p:cNvSpPr>
            <a:spLocks noGrp="1"/>
          </p:cNvSpPr>
          <p:nvPr>
            <p:ph type="body" sz="quarter" idx="13"/>
          </p:nvPr>
        </p:nvSpPr>
        <p:spPr bwMode="gray">
          <a:xfrm>
            <a:off x="641353" y="1270538"/>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9703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6_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1822459" y="1527338"/>
            <a:ext cx="8973312"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4083" rtl="0" eaLnBrk="1" fontAlgn="base" latinLnBrk="0" hangingPunct="1">
              <a:spcBef>
                <a:spcPct val="0"/>
              </a:spcBef>
              <a:spcAft>
                <a:spcPct val="0"/>
              </a:spcAft>
              <a:buNone/>
            </a:pPr>
            <a:r>
              <a:rPr lang="en-US" dirty="0"/>
              <a:t>Click to edit master title style</a:t>
            </a:r>
          </a:p>
        </p:txBody>
      </p:sp>
      <p:sp>
        <p:nvSpPr>
          <p:cNvPr id="9" name="TextBox 8"/>
          <p:cNvSpPr txBox="1">
            <a:spLocks noChangeArrowheads="1"/>
          </p:cNvSpPr>
          <p:nvPr userDrawn="1"/>
        </p:nvSpPr>
        <p:spPr bwMode="gray">
          <a:xfrm>
            <a:off x="1822521" y="3369529"/>
            <a:ext cx="9006415" cy="1526252"/>
          </a:xfrm>
          <a:prstGeom prst="rect">
            <a:avLst/>
          </a:prstGeom>
          <a:noFill/>
          <a:ln w="9525">
            <a:noFill/>
            <a:miter lim="800000"/>
            <a:headEnd/>
            <a:tailEnd/>
          </a:ln>
        </p:spPr>
        <p:txBody>
          <a:bodyPr wrap="square" lIns="0" tIns="0" rIns="0" bIns="0">
            <a:spAutoFit/>
          </a:bodyPr>
          <a:lstStyle/>
          <a:p>
            <a:pPr algn="just" defTabSz="774083">
              <a:spcBef>
                <a:spcPts val="512"/>
              </a:spcBef>
            </a:pPr>
            <a:r>
              <a:rPr lang="en-US" sz="857" b="1" dirty="0">
                <a:solidFill>
                  <a:srgbClr val="6D6E71"/>
                </a:solidFill>
                <a:cs typeface="Arial" pitchFamily="34" charset="0"/>
              </a:rPr>
              <a:t>Disclaimer </a:t>
            </a:r>
          </a:p>
          <a:p>
            <a:pPr algn="just" defTabSz="774083">
              <a:spcBef>
                <a:spcPts val="512"/>
              </a:spcBef>
            </a:pPr>
            <a:r>
              <a:rPr lang="en-US" sz="786" dirty="0">
                <a:solidFill>
                  <a:srgbClr val="6D6E71"/>
                </a:solidFill>
                <a:cs typeface="Arial" pitchFamily="34" charset="0"/>
              </a:rPr>
              <a:t>Tech Mahindra, herein referred to as TechM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TechM or its subsidiaries. Any unauthorized use, disclosure or public dissemination of information contained herein is prohibited. Unless specifically noted, TechM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TechM. Information contained in a presentation hosted or promoted by TechM is provided “as is” without warranty of any kind, either expressed or implied, including any warranty of merchantability or fitness for a particular purpose. TechM assumes no liability or responsibility for the contents of a presentation or the opinions expressed by the presenters. All expressions of opinion are subject to change without notice.</a:t>
            </a:r>
          </a:p>
        </p:txBody>
      </p:sp>
      <p:sp>
        <p:nvSpPr>
          <p:cNvPr id="4" name="Text Placeholder 41"/>
          <p:cNvSpPr>
            <a:spLocks noGrp="1"/>
          </p:cNvSpPr>
          <p:nvPr>
            <p:ph type="body" sz="quarter" idx="14"/>
          </p:nvPr>
        </p:nvSpPr>
        <p:spPr bwMode="gray">
          <a:xfrm>
            <a:off x="1822523" y="2140254"/>
            <a:ext cx="8979503" cy="230832"/>
          </a:xfrm>
          <a:noFill/>
          <a:ln w="9525">
            <a:noFill/>
            <a:miter lim="800000"/>
            <a:headEnd/>
            <a:tailEnd/>
          </a:ln>
        </p:spPr>
        <p:txBody>
          <a:bodyPr vert="horz" wrap="square" lIns="0" tIns="0" rIns="0" bIns="0" numCol="1" anchor="t" anchorCtr="0" compatLnSpc="1">
            <a:prstTxWarp prst="textNoShape">
              <a:avLst/>
            </a:prstTxWarp>
            <a:spAutoFit/>
          </a:bodyPr>
          <a:lstStyle>
            <a:lvl1pPr marL="0" indent="0" algn="l" defTabSz="774083" rtl="0" eaLnBrk="1" fontAlgn="base" latinLnBrk="0" hangingPunct="1">
              <a:spcBef>
                <a:spcPts val="0"/>
              </a:spcBef>
              <a:spcAft>
                <a:spcPct val="0"/>
              </a:spcAft>
              <a:buClr>
                <a:schemeClr val="tx2"/>
              </a:buClr>
              <a:buFont typeface="Arial" pitchFamily="34" charset="0"/>
              <a:buNone/>
              <a:defRPr lang="en-US" sz="1500" b="1" kern="1200" baseline="0" dirty="0" smtClean="0">
                <a:solidFill>
                  <a:schemeClr val="bg2"/>
                </a:solidFill>
                <a:latin typeface="Arial" pitchFamily="34" charset="0"/>
                <a:ea typeface="+mn-ea"/>
                <a:cs typeface="Arial" pitchFamily="34" charset="0"/>
              </a:defRPr>
            </a:lvl1pPr>
          </a:lstStyle>
          <a:p>
            <a:pPr lvl="0"/>
            <a:r>
              <a:rPr lang="en-US"/>
              <a:t>Click to edit Master text styles</a:t>
            </a:r>
          </a:p>
        </p:txBody>
      </p:sp>
      <p:sp>
        <p:nvSpPr>
          <p:cNvPr id="6" name="TextBox 20"/>
          <p:cNvSpPr txBox="1">
            <a:spLocks noChangeArrowheads="1"/>
          </p:cNvSpPr>
          <p:nvPr userDrawn="1"/>
        </p:nvSpPr>
        <p:spPr bwMode="gray">
          <a:xfrm>
            <a:off x="641358" y="6629442"/>
            <a:ext cx="2364430" cy="120931"/>
          </a:xfrm>
          <a:prstGeom prst="rect">
            <a:avLst/>
          </a:prstGeom>
          <a:noFill/>
          <a:ln w="9525">
            <a:noFill/>
            <a:miter lim="800000"/>
            <a:headEnd/>
            <a:tailEnd/>
          </a:ln>
        </p:spPr>
        <p:txBody>
          <a:bodyPr wrap="none" lIns="0" tIns="0" rIns="0" bIns="0">
            <a:spAutoFit/>
          </a:bodyPr>
          <a:lstStyle/>
          <a:p>
            <a:pPr defTabSz="774083">
              <a:defRPr/>
            </a:pPr>
            <a:r>
              <a:rPr lang="en-US" sz="786" dirty="0">
                <a:solidFill>
                  <a:prstClr val="black">
                    <a:lumMod val="50000"/>
                    <a:lumOff val="50000"/>
                  </a:prstClr>
                </a:solidFill>
                <a:cs typeface="Arial" pitchFamily="34" charset="0"/>
              </a:rPr>
              <a:t>Copyright © 2015 Tech Mahindra. All rights reserved.</a:t>
            </a:r>
          </a:p>
        </p:txBody>
      </p:sp>
    </p:spTree>
    <p:extLst>
      <p:ext uri="{BB962C8B-B14F-4D97-AF65-F5344CB8AC3E}">
        <p14:creationId xmlns:p14="http://schemas.microsoft.com/office/powerpoint/2010/main" val="12137810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641351" y="1971676"/>
            <a:ext cx="10968567" cy="4162425"/>
          </a:xfrm>
        </p:spPr>
        <p:txBody>
          <a:bodyPr>
            <a:noAutofit/>
          </a:bodyPr>
          <a:lstStyle>
            <a:lvl1pPr marL="0" indent="0">
              <a:buNone/>
              <a:defRPr>
                <a:latin typeface="Arial" pitchFamily="34" charset="0"/>
                <a:cs typeface="Arial" pitchFamily="34" charset="0"/>
              </a:defRPr>
            </a:lvl1pPr>
          </a:lstStyle>
          <a:p>
            <a:pPr lvl="0"/>
            <a:r>
              <a:rPr lang="en-US" noProof="0" dirty="0" smtClean="0"/>
              <a:t>Click icon to add chart</a:t>
            </a:r>
            <a:endParaRPr lang="en-US" noProof="0" dirty="0"/>
          </a:p>
        </p:txBody>
      </p:sp>
      <p:sp>
        <p:nvSpPr>
          <p:cNvPr id="4" name="Title 1"/>
          <p:cNvSpPr>
            <a:spLocks noGrp="1"/>
          </p:cNvSpPr>
          <p:nvPr>
            <p:ph type="title"/>
          </p:nvPr>
        </p:nvSpPr>
        <p:spPr bwMode="gray">
          <a:xfrm>
            <a:off x="641350" y="727075"/>
            <a:ext cx="1096856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641349" y="127045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4592210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Rectangle 2"/>
          <p:cNvSpPr/>
          <p:nvPr userDrawn="1"/>
        </p:nvSpPr>
        <p:spPr bwMode="gray">
          <a:xfrm>
            <a:off x="1" y="0"/>
            <a:ext cx="12192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lIns="77414" tIns="38704" rIns="77414" bIns="38704" rtlCol="0" anchor="ctr"/>
          <a:lstStyle/>
          <a:p>
            <a:pPr algn="ctr" defTabSz="774083"/>
            <a:endParaRPr lang="en-US" sz="1500" dirty="0">
              <a:solidFill>
                <a:prstClr val="black"/>
              </a:solidFill>
            </a:endParaRPr>
          </a:p>
        </p:txBody>
      </p:sp>
      <p:pic>
        <p:nvPicPr>
          <p:cNvPr id="4" name="Picture 3" descr="Mahindra Logo.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gray">
          <a:xfrm>
            <a:off x="2485782" y="2717231"/>
            <a:ext cx="7470943" cy="1491023"/>
          </a:xfrm>
          <a:prstGeom prst="rect">
            <a:avLst/>
          </a:prstGeom>
        </p:spPr>
      </p:pic>
    </p:spTree>
    <p:extLst>
      <p:ext uri="{BB962C8B-B14F-4D97-AF65-F5344CB8AC3E}">
        <p14:creationId xmlns:p14="http://schemas.microsoft.com/office/powerpoint/2010/main" val="6413012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pic>
        <p:nvPicPr>
          <p:cNvPr id="27" name="Picture 26" descr="ridge4.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ltGray">
          <a:xfrm>
            <a:off x="1126" y="61"/>
            <a:ext cx="5291767" cy="1443209"/>
          </a:xfrm>
          <a:prstGeom prst="rect">
            <a:avLst/>
          </a:prstGeom>
        </p:spPr>
      </p:pic>
      <p:sp>
        <p:nvSpPr>
          <p:cNvPr id="20" name="TextBox 20"/>
          <p:cNvSpPr txBox="1">
            <a:spLocks noChangeArrowheads="1"/>
          </p:cNvSpPr>
          <p:nvPr userDrawn="1"/>
        </p:nvSpPr>
        <p:spPr bwMode="gray">
          <a:xfrm>
            <a:off x="641358" y="6629442"/>
            <a:ext cx="2364430" cy="120931"/>
          </a:xfrm>
          <a:prstGeom prst="rect">
            <a:avLst/>
          </a:prstGeom>
          <a:noFill/>
          <a:ln w="9525">
            <a:noFill/>
            <a:miter lim="800000"/>
            <a:headEnd/>
            <a:tailEnd/>
          </a:ln>
        </p:spPr>
        <p:txBody>
          <a:bodyPr wrap="none" lIns="0" tIns="0" rIns="0" bIns="0">
            <a:spAutoFit/>
          </a:bodyPr>
          <a:lstStyle/>
          <a:p>
            <a:pPr defTabSz="776378">
              <a:defRPr/>
            </a:pPr>
            <a:r>
              <a:rPr lang="en-US" sz="786" dirty="0">
                <a:solidFill>
                  <a:srgbClr val="6D6E71"/>
                </a:solidFill>
                <a:cs typeface="Arial" pitchFamily="34" charset="0"/>
              </a:rPr>
              <a:t>Copyright © 2015 Tech Mahindra. All rights reserved.</a:t>
            </a:r>
          </a:p>
        </p:txBody>
      </p:sp>
      <p:pic>
        <p:nvPicPr>
          <p:cNvPr id="7" name="Picture 6" descr="Mahindra Logo.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gray">
          <a:xfrm>
            <a:off x="8078557" y="476643"/>
            <a:ext cx="3289739" cy="656554"/>
          </a:xfrm>
          <a:prstGeom prst="rect">
            <a:avLst/>
          </a:prstGeom>
        </p:spPr>
      </p:pic>
    </p:spTree>
    <p:extLst>
      <p:ext uri="{BB962C8B-B14F-4D97-AF65-F5344CB8AC3E}">
        <p14:creationId xmlns:p14="http://schemas.microsoft.com/office/powerpoint/2010/main" val="16403369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pic>
        <p:nvPicPr>
          <p:cNvPr id="27" name="Picture 26" descr="ridge4.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ltGray">
          <a:xfrm>
            <a:off x="1126" y="61"/>
            <a:ext cx="5291767" cy="1443209"/>
          </a:xfrm>
          <a:prstGeom prst="rect">
            <a:avLst/>
          </a:prstGeom>
        </p:spPr>
      </p:pic>
      <p:sp>
        <p:nvSpPr>
          <p:cNvPr id="20" name="TextBox 20"/>
          <p:cNvSpPr txBox="1">
            <a:spLocks noChangeArrowheads="1"/>
          </p:cNvSpPr>
          <p:nvPr userDrawn="1"/>
        </p:nvSpPr>
        <p:spPr bwMode="gray">
          <a:xfrm>
            <a:off x="641358" y="6629442"/>
            <a:ext cx="2364430" cy="120931"/>
          </a:xfrm>
          <a:prstGeom prst="rect">
            <a:avLst/>
          </a:prstGeom>
          <a:noFill/>
          <a:ln w="9525">
            <a:noFill/>
            <a:miter lim="800000"/>
            <a:headEnd/>
            <a:tailEnd/>
          </a:ln>
        </p:spPr>
        <p:txBody>
          <a:bodyPr wrap="none" lIns="0" tIns="0" rIns="0" bIns="0">
            <a:spAutoFit/>
          </a:bodyPr>
          <a:lstStyle/>
          <a:p>
            <a:pPr defTabSz="776378">
              <a:defRPr/>
            </a:pPr>
            <a:r>
              <a:rPr lang="en-US" sz="786" dirty="0">
                <a:solidFill>
                  <a:srgbClr val="6D6E71"/>
                </a:solidFill>
                <a:cs typeface="Arial" pitchFamily="34" charset="0"/>
              </a:rPr>
              <a:t>Copyright © 2015 Tech Mahindra. All rights reserved.</a:t>
            </a:r>
          </a:p>
        </p:txBody>
      </p:sp>
      <p:pic>
        <p:nvPicPr>
          <p:cNvPr id="7" name="Picture 6" descr="Mahindra Logo.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gray">
          <a:xfrm>
            <a:off x="9276539" y="383882"/>
            <a:ext cx="2498167" cy="498575"/>
          </a:xfrm>
          <a:prstGeom prst="rect">
            <a:avLst/>
          </a:prstGeom>
        </p:spPr>
      </p:pic>
    </p:spTree>
    <p:extLst>
      <p:ext uri="{BB962C8B-B14F-4D97-AF65-F5344CB8AC3E}">
        <p14:creationId xmlns:p14="http://schemas.microsoft.com/office/powerpoint/2010/main" val="6915130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7_Title Slide 2">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2436289" y="4053758"/>
            <a:ext cx="7349067" cy="276999"/>
          </a:xfrm>
        </p:spPr>
        <p:txBody>
          <a:bodyPr anchor="b" anchorCtr="0">
            <a:noAutofit/>
          </a:bodyPr>
          <a:lstStyle>
            <a:lvl1pPr marL="0" indent="0" algn="l">
              <a:buNone/>
              <a:defRPr b="1">
                <a:solidFill>
                  <a:schemeClr val="tx2"/>
                </a:solidFill>
                <a:latin typeface="Arial" pitchFamily="34" charset="0"/>
                <a:cs typeface="Arial" pitchFamily="34" charset="0"/>
              </a:defRPr>
            </a:lvl1pPr>
            <a:lvl2pPr marL="388195" indent="0" algn="ctr">
              <a:buNone/>
              <a:defRPr>
                <a:solidFill>
                  <a:schemeClr val="tx1">
                    <a:tint val="75000"/>
                  </a:schemeClr>
                </a:solidFill>
              </a:defRPr>
            </a:lvl2pPr>
            <a:lvl3pPr marL="776378" indent="0" algn="ctr">
              <a:buNone/>
              <a:defRPr>
                <a:solidFill>
                  <a:schemeClr val="tx1">
                    <a:tint val="75000"/>
                  </a:schemeClr>
                </a:solidFill>
              </a:defRPr>
            </a:lvl3pPr>
            <a:lvl4pPr marL="1164557" indent="0" algn="ctr">
              <a:buNone/>
              <a:defRPr>
                <a:solidFill>
                  <a:schemeClr val="tx1">
                    <a:tint val="75000"/>
                  </a:schemeClr>
                </a:solidFill>
              </a:defRPr>
            </a:lvl4pPr>
            <a:lvl5pPr marL="1552745" indent="0" algn="ctr">
              <a:buNone/>
              <a:defRPr>
                <a:solidFill>
                  <a:schemeClr val="tx1">
                    <a:tint val="75000"/>
                  </a:schemeClr>
                </a:solidFill>
              </a:defRPr>
            </a:lvl5pPr>
            <a:lvl6pPr marL="1940932" indent="0" algn="ctr">
              <a:buNone/>
              <a:defRPr>
                <a:solidFill>
                  <a:schemeClr val="tx1">
                    <a:tint val="75000"/>
                  </a:schemeClr>
                </a:solidFill>
              </a:defRPr>
            </a:lvl6pPr>
            <a:lvl7pPr marL="2329113" indent="0" algn="ctr">
              <a:buNone/>
              <a:defRPr>
                <a:solidFill>
                  <a:schemeClr val="tx1">
                    <a:tint val="75000"/>
                  </a:schemeClr>
                </a:solidFill>
              </a:defRPr>
            </a:lvl7pPr>
            <a:lvl8pPr marL="2717301" indent="0" algn="ctr">
              <a:buNone/>
              <a:defRPr>
                <a:solidFill>
                  <a:schemeClr val="tx1">
                    <a:tint val="75000"/>
                  </a:schemeClr>
                </a:solidFill>
              </a:defRPr>
            </a:lvl8pPr>
            <a:lvl9pPr marL="3105485" indent="0" algn="ctr">
              <a:buNone/>
              <a:defRPr>
                <a:solidFill>
                  <a:schemeClr val="tx1">
                    <a:tint val="75000"/>
                  </a:schemeClr>
                </a:solidFill>
              </a:defRPr>
            </a:lvl9pPr>
          </a:lstStyle>
          <a:p>
            <a:r>
              <a:rPr lang="en-US" dirty="0"/>
              <a:t>Click to Edit Master Subtitle Style</a:t>
            </a:r>
          </a:p>
        </p:txBody>
      </p:sp>
      <p:sp>
        <p:nvSpPr>
          <p:cNvPr id="9" name="Title 8"/>
          <p:cNvSpPr>
            <a:spLocks noGrp="1"/>
          </p:cNvSpPr>
          <p:nvPr>
            <p:ph type="title" hasCustomPrompt="1"/>
          </p:nvPr>
        </p:nvSpPr>
        <p:spPr bwMode="gray">
          <a:xfrm>
            <a:off x="2436289" y="2184418"/>
            <a:ext cx="7349067" cy="527709"/>
          </a:xfrm>
        </p:spPr>
        <p:txBody>
          <a:bodyPr wrap="square">
            <a:spAutoFit/>
          </a:bodyPr>
          <a:lstStyle>
            <a:lvl1pPr algn="l">
              <a:defRPr sz="3429" b="1">
                <a:solidFill>
                  <a:schemeClr val="bg2"/>
                </a:solidFill>
                <a:latin typeface="Arial" pitchFamily="34" charset="0"/>
                <a:cs typeface="Arial" pitchFamily="34" charset="0"/>
              </a:defRPr>
            </a:lvl1pPr>
          </a:lstStyle>
          <a:p>
            <a:r>
              <a:rPr lang="en-US" dirty="0"/>
              <a:t>Click to Edit Master Title Style</a:t>
            </a:r>
          </a:p>
        </p:txBody>
      </p:sp>
      <p:sp>
        <p:nvSpPr>
          <p:cNvPr id="10" name="TextBox 20"/>
          <p:cNvSpPr txBox="1">
            <a:spLocks noChangeArrowheads="1"/>
          </p:cNvSpPr>
          <p:nvPr userDrawn="1"/>
        </p:nvSpPr>
        <p:spPr bwMode="gray">
          <a:xfrm>
            <a:off x="641358" y="6629442"/>
            <a:ext cx="2364430" cy="120931"/>
          </a:xfrm>
          <a:prstGeom prst="rect">
            <a:avLst/>
          </a:prstGeom>
          <a:noFill/>
          <a:ln w="9525">
            <a:noFill/>
            <a:miter lim="800000"/>
            <a:headEnd/>
            <a:tailEnd/>
          </a:ln>
        </p:spPr>
        <p:txBody>
          <a:bodyPr wrap="none" lIns="0" tIns="0" rIns="0" bIns="0">
            <a:spAutoFit/>
          </a:bodyPr>
          <a:lstStyle/>
          <a:p>
            <a:pPr defTabSz="776378">
              <a:defRPr/>
            </a:pPr>
            <a:r>
              <a:rPr lang="en-US" sz="786" dirty="0">
                <a:solidFill>
                  <a:srgbClr val="6D6E71"/>
                </a:solidFill>
                <a:cs typeface="Arial" pitchFamily="34" charset="0"/>
              </a:rPr>
              <a:t>Copyright © 2015 Tech Mahindra. All rights reserved.</a:t>
            </a:r>
          </a:p>
        </p:txBody>
      </p:sp>
      <p:pic>
        <p:nvPicPr>
          <p:cNvPr id="12" name="Picture 11" descr="ridge4.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ltGray">
          <a:xfrm>
            <a:off x="1126" y="61"/>
            <a:ext cx="5291767" cy="1443209"/>
          </a:xfrm>
          <a:prstGeom prst="rect">
            <a:avLst/>
          </a:prstGeom>
        </p:spPr>
      </p:pic>
      <p:pic>
        <p:nvPicPr>
          <p:cNvPr id="7" name="Picture 6" descr="Mahindra Logo.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gray">
          <a:xfrm>
            <a:off x="8078557" y="476643"/>
            <a:ext cx="3289739" cy="656554"/>
          </a:xfrm>
          <a:prstGeom prst="rect">
            <a:avLst/>
          </a:prstGeom>
        </p:spPr>
      </p:pic>
    </p:spTree>
    <p:extLst>
      <p:ext uri="{BB962C8B-B14F-4D97-AF65-F5344CB8AC3E}">
        <p14:creationId xmlns:p14="http://schemas.microsoft.com/office/powerpoint/2010/main" val="18840416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9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66" y="719189"/>
            <a:ext cx="10966449"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6378" rtl="0" eaLnBrk="1" fontAlgn="base" latinLnBrk="0" hangingPunct="1">
              <a:spcBef>
                <a:spcPct val="0"/>
              </a:spcBef>
              <a:spcAft>
                <a:spcPct val="0"/>
              </a:spcAft>
              <a:buNone/>
            </a:pPr>
            <a:r>
              <a:rPr lang="en-US"/>
              <a:t>Click to edit Master title style</a:t>
            </a:r>
            <a:endParaRPr lang="en-US" dirty="0"/>
          </a:p>
        </p:txBody>
      </p:sp>
      <p:sp>
        <p:nvSpPr>
          <p:cNvPr id="3" name="Text Placeholder 4"/>
          <p:cNvSpPr>
            <a:spLocks noGrp="1"/>
          </p:cNvSpPr>
          <p:nvPr>
            <p:ph type="body" sz="quarter" idx="10" hasCustomPrompt="1"/>
          </p:nvPr>
        </p:nvSpPr>
        <p:spPr bwMode="gray">
          <a:xfrm>
            <a:off x="641353" y="1971715"/>
            <a:ext cx="10966451" cy="1154162"/>
          </a:xfrm>
        </p:spPr>
        <p:txBody>
          <a:bodyPr wrap="square">
            <a:spAutoFit/>
          </a:bodyPr>
          <a:lstStyle>
            <a:lvl1pPr algn="l" rtl="0" eaLnBrk="1" latinLnBrk="0" hangingPunct="1">
              <a:spcBef>
                <a:spcPts val="0"/>
              </a:spcBef>
              <a:spcAft>
                <a:spcPts val="0"/>
              </a:spcAft>
              <a:buClr>
                <a:schemeClr val="bg2"/>
              </a:buClr>
              <a:buSzPct val="120000"/>
              <a:defRPr lang="en-US" sz="15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5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5pPr>
            <a:lvl6pPr marL="1218473" indent="-242618">
              <a:spcBef>
                <a:spcPts val="0"/>
              </a:spcBef>
              <a:spcAft>
                <a:spcPts val="0"/>
              </a:spcAft>
              <a:buClr>
                <a:schemeClr val="tx2"/>
              </a:buClr>
              <a:buSzPct val="70000"/>
              <a:buFont typeface="Wingdings" pitchFamily="2" charset="2"/>
              <a:buChar char="§"/>
              <a:defRPr lang="en-US" sz="1500" kern="1200" dirty="0" smtClean="0">
                <a:solidFill>
                  <a:schemeClr val="tx1"/>
                </a:solidFill>
                <a:latin typeface="Arial" pitchFamily="34" charset="0"/>
                <a:ea typeface="+mn-ea"/>
                <a:cs typeface="Arial" pitchFamily="34" charset="0"/>
              </a:defRPr>
            </a:lvl6pPr>
            <a:lvl7pPr marL="1455698" indent="-231834">
              <a:spcBef>
                <a:spcPts val="0"/>
              </a:spcBef>
              <a:spcAft>
                <a:spcPts val="0"/>
              </a:spcAft>
              <a:buClr>
                <a:schemeClr val="tx2"/>
              </a:buClr>
              <a:buSzPct val="70000"/>
              <a:buFont typeface="Arial" pitchFamily="34" charset="0"/>
              <a:buChar char="–"/>
              <a:defRPr sz="1500" baseline="0">
                <a:solidFill>
                  <a:schemeClr val="tx1"/>
                </a:solidFill>
                <a:latin typeface="+mn-lt"/>
                <a:cs typeface="Arial" pitchFamily="34" charset="0"/>
              </a:defRPr>
            </a:lvl7pPr>
            <a:lvl8pPr marL="1358652" indent="-194099">
              <a:spcBef>
                <a:spcPts val="0"/>
              </a:spcBef>
              <a:spcAft>
                <a:spcPts val="0"/>
              </a:spcAft>
              <a:buSzPct val="70000"/>
              <a:defRPr sz="1500" baseline="0">
                <a:latin typeface="Arial" pitchFamily="34" charset="0"/>
                <a:cs typeface="Arial" pitchFamily="34" charset="0"/>
              </a:defRPr>
            </a:lvl8pPr>
            <a:lvl9pPr marL="1548702" indent="-190045">
              <a:spcBef>
                <a:spcPts val="0"/>
              </a:spcBef>
              <a:spcAft>
                <a:spcPts val="0"/>
              </a:spcAft>
              <a:buSzPct val="70000"/>
              <a:buFont typeface="Arial" pitchFamily="34" charset="0"/>
              <a:buChar char="–"/>
              <a:defRPr sz="1500">
                <a:latin typeface="Arial" pitchFamily="34" charset="0"/>
                <a:cs typeface="Arial" pitchFamily="34" charset="0"/>
              </a:defRPr>
            </a:lvl9pPr>
          </a:lstStyle>
          <a:p>
            <a:pPr marL="246662" lvl="0" indent="-246662" algn="l" defTabSz="776378"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5242" lvl="2" indent="-237227" algn="l" defTabSz="776378"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2459" lvl="3" indent="-237227" algn="l" defTabSz="776378"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5080" lvl="4" indent="-242618" algn="l" defTabSz="792546"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8473" lvl="5" indent="-242618" algn="l" defTabSz="776378" rtl="0" eaLnBrk="1" latinLnBrk="0" hangingPunct="1">
              <a:spcBef>
                <a:spcPts val="0"/>
              </a:spcBef>
              <a:spcAft>
                <a:spcPts val="0"/>
              </a:spcAft>
              <a:buClr>
                <a:schemeClr val="bg2"/>
              </a:buClr>
              <a:buSzPct val="60000"/>
              <a:buFont typeface="Wingdings" pitchFamily="2" charset="2"/>
              <a:buChar char="§"/>
            </a:pPr>
            <a:r>
              <a:rPr lang="en-US" dirty="0"/>
              <a:t>Fifth level</a:t>
            </a:r>
          </a:p>
        </p:txBody>
      </p:sp>
    </p:spTree>
    <p:extLst>
      <p:ext uri="{BB962C8B-B14F-4D97-AF65-F5344CB8AC3E}">
        <p14:creationId xmlns:p14="http://schemas.microsoft.com/office/powerpoint/2010/main" val="33284596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7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66" y="719189"/>
            <a:ext cx="10966449"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6378" rtl="0" eaLnBrk="1" fontAlgn="base" latinLnBrk="0" hangingPunct="1">
              <a:spcBef>
                <a:spcPct val="0"/>
              </a:spcBef>
              <a:spcAft>
                <a:spcPct val="0"/>
              </a:spcAft>
              <a:buNone/>
            </a:pPr>
            <a:r>
              <a:rPr lang="en-US"/>
              <a:t>Click to edit Master title style</a:t>
            </a:r>
            <a:endParaRPr lang="en-US" dirty="0"/>
          </a:p>
        </p:txBody>
      </p:sp>
      <p:sp>
        <p:nvSpPr>
          <p:cNvPr id="3" name="Text Placeholder 4"/>
          <p:cNvSpPr>
            <a:spLocks noGrp="1"/>
          </p:cNvSpPr>
          <p:nvPr>
            <p:ph type="body" sz="quarter" idx="10" hasCustomPrompt="1"/>
          </p:nvPr>
        </p:nvSpPr>
        <p:spPr bwMode="gray">
          <a:xfrm>
            <a:off x="641353" y="1971715"/>
            <a:ext cx="10966451" cy="1154162"/>
          </a:xfrm>
        </p:spPr>
        <p:txBody>
          <a:bodyPr wrap="square">
            <a:spAutoFit/>
          </a:bodyPr>
          <a:lstStyle>
            <a:lvl1pPr algn="l" rtl="0" eaLnBrk="1" latinLnBrk="0" hangingPunct="1">
              <a:spcBef>
                <a:spcPts val="0"/>
              </a:spcBef>
              <a:spcAft>
                <a:spcPts val="0"/>
              </a:spcAft>
              <a:buClr>
                <a:schemeClr val="bg2"/>
              </a:buClr>
              <a:buSzPct val="120000"/>
              <a:defRPr lang="en-US" sz="15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5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5pPr>
            <a:lvl6pPr marL="1218473" indent="-242618">
              <a:spcBef>
                <a:spcPts val="0"/>
              </a:spcBef>
              <a:spcAft>
                <a:spcPts val="0"/>
              </a:spcAft>
              <a:buClr>
                <a:schemeClr val="tx2"/>
              </a:buClr>
              <a:buSzPct val="70000"/>
              <a:buFont typeface="Wingdings" pitchFamily="2" charset="2"/>
              <a:buChar char="§"/>
              <a:defRPr lang="en-US" sz="1500" kern="1200" dirty="0" smtClean="0">
                <a:solidFill>
                  <a:schemeClr val="tx1"/>
                </a:solidFill>
                <a:latin typeface="Arial" pitchFamily="34" charset="0"/>
                <a:ea typeface="+mn-ea"/>
                <a:cs typeface="Arial" pitchFamily="34" charset="0"/>
              </a:defRPr>
            </a:lvl6pPr>
            <a:lvl7pPr marL="1455698" indent="-231834">
              <a:spcBef>
                <a:spcPts val="0"/>
              </a:spcBef>
              <a:spcAft>
                <a:spcPts val="0"/>
              </a:spcAft>
              <a:buClr>
                <a:schemeClr val="tx2"/>
              </a:buClr>
              <a:buSzPct val="70000"/>
              <a:buFont typeface="Arial" pitchFamily="34" charset="0"/>
              <a:buChar char="–"/>
              <a:defRPr sz="1500" baseline="0">
                <a:solidFill>
                  <a:schemeClr val="tx1"/>
                </a:solidFill>
                <a:latin typeface="+mn-lt"/>
                <a:cs typeface="Arial" pitchFamily="34" charset="0"/>
              </a:defRPr>
            </a:lvl7pPr>
            <a:lvl8pPr marL="1358652" indent="-194099">
              <a:spcBef>
                <a:spcPts val="0"/>
              </a:spcBef>
              <a:spcAft>
                <a:spcPts val="0"/>
              </a:spcAft>
              <a:buSzPct val="70000"/>
              <a:defRPr sz="1500" baseline="0">
                <a:latin typeface="Arial" pitchFamily="34" charset="0"/>
                <a:cs typeface="Arial" pitchFamily="34" charset="0"/>
              </a:defRPr>
            </a:lvl8pPr>
            <a:lvl9pPr marL="1548702" indent="-190045">
              <a:spcBef>
                <a:spcPts val="0"/>
              </a:spcBef>
              <a:spcAft>
                <a:spcPts val="0"/>
              </a:spcAft>
              <a:buSzPct val="70000"/>
              <a:buFont typeface="Arial" pitchFamily="34" charset="0"/>
              <a:buChar char="–"/>
              <a:defRPr sz="1500">
                <a:latin typeface="Arial" pitchFamily="34" charset="0"/>
                <a:cs typeface="Arial" pitchFamily="34" charset="0"/>
              </a:defRPr>
            </a:lvl9pPr>
          </a:lstStyle>
          <a:p>
            <a:pPr marL="246662" lvl="0" indent="-246662" algn="l" defTabSz="776378"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5242" lvl="2" indent="-237227" algn="l" defTabSz="776378"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2459" lvl="3" indent="-237227" algn="l" defTabSz="776378"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5080" lvl="4" indent="-242618" algn="l" defTabSz="792546"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8473" lvl="5" indent="-242618" algn="l" defTabSz="776378"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4" name="Text Placeholder 41"/>
          <p:cNvSpPr>
            <a:spLocks noGrp="1"/>
          </p:cNvSpPr>
          <p:nvPr userDrawn="1">
            <p:ph type="body" sz="quarter" idx="13"/>
          </p:nvPr>
        </p:nvSpPr>
        <p:spPr bwMode="gray">
          <a:xfrm>
            <a:off x="641353" y="1270498"/>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2906033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7_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641415" y="727119"/>
            <a:ext cx="10968567"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6378" rtl="0" eaLnBrk="1" fontAlgn="base" latinLnBrk="0" hangingPunct="1">
              <a:spcBef>
                <a:spcPct val="0"/>
              </a:spcBef>
              <a:spcAft>
                <a:spcPct val="0"/>
              </a:spcAft>
              <a:buNone/>
            </a:pPr>
            <a:r>
              <a:rPr lang="en-US"/>
              <a:t>Click to edit Master title style</a:t>
            </a:r>
            <a:endParaRPr lang="en-US" dirty="0"/>
          </a:p>
        </p:txBody>
      </p:sp>
      <p:sp>
        <p:nvSpPr>
          <p:cNvPr id="4" name="Text Placeholder 4"/>
          <p:cNvSpPr>
            <a:spLocks noGrp="1"/>
          </p:cNvSpPr>
          <p:nvPr>
            <p:ph type="body" sz="quarter" idx="10" hasCustomPrompt="1"/>
          </p:nvPr>
        </p:nvSpPr>
        <p:spPr bwMode="gray">
          <a:xfrm>
            <a:off x="641353" y="1971679"/>
            <a:ext cx="10966451" cy="1594347"/>
          </a:xfrm>
        </p:spPr>
        <p:txBody>
          <a:bodyPr wrap="square">
            <a:spAutoFit/>
          </a:bodyPr>
          <a:lstStyle>
            <a:lvl1pPr>
              <a:spcBef>
                <a:spcPts val="0"/>
              </a:spcBef>
              <a:spcAft>
                <a:spcPts val="0"/>
              </a:spcAft>
              <a:defRPr lang="en-US" sz="2072"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072"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072"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072"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072" b="0" kern="1200" baseline="0" dirty="0" smtClean="0">
                <a:solidFill>
                  <a:schemeClr val="tx1"/>
                </a:solidFill>
                <a:latin typeface="Arial" pitchFamily="34" charset="0"/>
                <a:ea typeface="+mn-ea"/>
                <a:cs typeface="Arial" pitchFamily="34" charset="0"/>
              </a:defRPr>
            </a:lvl5pPr>
            <a:lvl6pPr marL="1218473" indent="-242618">
              <a:spcBef>
                <a:spcPts val="0"/>
              </a:spcBef>
              <a:spcAft>
                <a:spcPts val="0"/>
              </a:spcAft>
              <a:buClr>
                <a:schemeClr val="tx2"/>
              </a:buClr>
              <a:buSzPct val="70000"/>
              <a:buFont typeface="Wingdings" pitchFamily="2" charset="2"/>
              <a:buChar char="§"/>
              <a:defRPr lang="en-US" sz="2072" kern="1200" dirty="0" smtClean="0">
                <a:solidFill>
                  <a:schemeClr val="tx1"/>
                </a:solidFill>
                <a:latin typeface="Arial" pitchFamily="34" charset="0"/>
                <a:ea typeface="+mn-ea"/>
                <a:cs typeface="Arial" pitchFamily="34" charset="0"/>
              </a:defRPr>
            </a:lvl6pPr>
            <a:lvl7pPr marL="1455698" indent="-231834">
              <a:spcBef>
                <a:spcPts val="0"/>
              </a:spcBef>
              <a:spcAft>
                <a:spcPts val="0"/>
              </a:spcAft>
              <a:buClr>
                <a:schemeClr val="tx2"/>
              </a:buClr>
              <a:buSzPct val="70000"/>
              <a:buFont typeface="Arial" pitchFamily="34" charset="0"/>
              <a:buChar char="–"/>
              <a:defRPr sz="1500" baseline="0">
                <a:solidFill>
                  <a:schemeClr val="tx1"/>
                </a:solidFill>
                <a:latin typeface="+mn-lt"/>
                <a:cs typeface="Arial" pitchFamily="34" charset="0"/>
              </a:defRPr>
            </a:lvl7pPr>
            <a:lvl8pPr marL="1358652" indent="-194099">
              <a:spcBef>
                <a:spcPts val="0"/>
              </a:spcBef>
              <a:spcAft>
                <a:spcPts val="0"/>
              </a:spcAft>
              <a:buSzPct val="70000"/>
              <a:defRPr sz="1500" baseline="0">
                <a:latin typeface="Arial" pitchFamily="34" charset="0"/>
                <a:cs typeface="Arial" pitchFamily="34" charset="0"/>
              </a:defRPr>
            </a:lvl8pPr>
            <a:lvl9pPr marL="1548702" indent="-190045">
              <a:spcBef>
                <a:spcPts val="0"/>
              </a:spcBef>
              <a:spcAft>
                <a:spcPts val="0"/>
              </a:spcAft>
              <a:buSzPct val="70000"/>
              <a:buFont typeface="Arial" pitchFamily="34" charset="0"/>
              <a:buChar char="–"/>
              <a:defRPr sz="1500">
                <a:latin typeface="Arial" pitchFamily="34" charset="0"/>
                <a:cs typeface="Arial" pitchFamily="34" charset="0"/>
              </a:defRPr>
            </a:lvl9pPr>
          </a:lstStyle>
          <a:p>
            <a:pPr marL="246662" lvl="0" indent="-246662" algn="l" defTabSz="776378"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5242" lvl="2" indent="-237227" algn="l" defTabSz="776378"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2459" lvl="3" indent="-237227" algn="l" defTabSz="776378"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5080" lvl="4" indent="-242618" algn="l" defTabSz="792546"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8473" lvl="5" indent="-242618" algn="l" defTabSz="776378" rtl="0" eaLnBrk="1" latinLnBrk="0" hangingPunct="1">
              <a:spcBef>
                <a:spcPts val="0"/>
              </a:spcBef>
              <a:spcAft>
                <a:spcPts val="0"/>
              </a:spcAft>
              <a:buClr>
                <a:schemeClr val="bg2"/>
              </a:buClr>
              <a:buSzPct val="60000"/>
              <a:buFont typeface="Wingdings" pitchFamily="2" charset="2"/>
              <a:buChar char="§"/>
            </a:pPr>
            <a:r>
              <a:rPr lang="en-US" dirty="0"/>
              <a:t>Fifth level</a:t>
            </a:r>
          </a:p>
        </p:txBody>
      </p:sp>
    </p:spTree>
    <p:extLst>
      <p:ext uri="{BB962C8B-B14F-4D97-AF65-F5344CB8AC3E}">
        <p14:creationId xmlns:p14="http://schemas.microsoft.com/office/powerpoint/2010/main" val="32074717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7_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641424" y="1971679"/>
            <a:ext cx="5437717" cy="4162425"/>
          </a:xfrm>
        </p:spPr>
        <p:txBody>
          <a:bodyPr>
            <a:noAutofit/>
          </a:bodyPr>
          <a:lstStyle>
            <a:lvl1pPr marL="0" indent="0">
              <a:buNone/>
              <a:defRPr>
                <a:latin typeface="Arial" pitchFamily="34" charset="0"/>
                <a:cs typeface="Arial" pitchFamily="34" charset="0"/>
              </a:defRPr>
            </a:lvl1pPr>
          </a:lstStyle>
          <a:p>
            <a:r>
              <a:rPr lang="en-US" dirty="0"/>
              <a:t>Click icon to add picture</a:t>
            </a:r>
          </a:p>
        </p:txBody>
      </p:sp>
      <p:sp>
        <p:nvSpPr>
          <p:cNvPr id="18" name="Text Placeholder 4"/>
          <p:cNvSpPr>
            <a:spLocks noGrp="1"/>
          </p:cNvSpPr>
          <p:nvPr>
            <p:ph type="body" sz="quarter" idx="19" hasCustomPrompt="1"/>
          </p:nvPr>
        </p:nvSpPr>
        <p:spPr bwMode="gray">
          <a:xfrm>
            <a:off x="6451601" y="1971715"/>
            <a:ext cx="5128683" cy="1154162"/>
          </a:xfrm>
          <a:ln>
            <a:noFill/>
          </a:ln>
        </p:spPr>
        <p:txBody>
          <a:bodyPr wrap="square" lIns="0" tIns="0" rIns="0" bIns="0">
            <a:spAutoFit/>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70474" indent="-198151">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4557" indent="-194099">
              <a:spcBef>
                <a:spcPts val="0"/>
              </a:spcBef>
              <a:spcAft>
                <a:spcPts val="0"/>
              </a:spcAft>
              <a:buSzPct val="70000"/>
              <a:buFont typeface="Arial" pitchFamily="34" charset="0"/>
              <a:buChar char="–"/>
              <a:defRPr sz="1500" baseline="0">
                <a:latin typeface="+mj-lt"/>
              </a:defRPr>
            </a:lvl7pPr>
            <a:lvl8pPr marL="1358652" indent="-194099">
              <a:spcBef>
                <a:spcPts val="0"/>
              </a:spcBef>
              <a:spcAft>
                <a:spcPts val="0"/>
              </a:spcAft>
              <a:buSzPct val="70000"/>
              <a:defRPr sz="1500" baseline="0">
                <a:latin typeface="+mj-lt"/>
              </a:defRPr>
            </a:lvl8pPr>
            <a:lvl9pPr marL="1548702" indent="-190045">
              <a:spcBef>
                <a:spcPts val="0"/>
              </a:spcBef>
              <a:spcAft>
                <a:spcPts val="0"/>
              </a:spcAft>
              <a:buSzPct val="70000"/>
              <a:buFont typeface="Arial" pitchFamily="34" charset="0"/>
              <a:buChar char="–"/>
              <a:defRPr sz="1500">
                <a:latin typeface="+mj-lt"/>
              </a:defRPr>
            </a:lvl9pPr>
          </a:lstStyle>
          <a:p>
            <a:pPr marL="246662" lvl="0" indent="-246662" algn="l" defTabSz="776378"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5242" lvl="2" indent="-237227" algn="l" defTabSz="776378"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2459" lvl="3" indent="-237227" algn="l" defTabSz="776378"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5080" lvl="4" indent="-242618" algn="l" defTabSz="792546"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8473" lvl="5" indent="-242618" algn="l" defTabSz="776378"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5" name="Title 1"/>
          <p:cNvSpPr>
            <a:spLocks noGrp="1"/>
          </p:cNvSpPr>
          <p:nvPr>
            <p:ph type="title"/>
          </p:nvPr>
        </p:nvSpPr>
        <p:spPr bwMode="gray">
          <a:xfrm>
            <a:off x="641415" y="727119"/>
            <a:ext cx="10968567"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6378" rtl="0" eaLnBrk="1" fontAlgn="base" latinLnBrk="0" hangingPunct="1">
              <a:spcBef>
                <a:spcPct val="0"/>
              </a:spcBef>
              <a:spcAft>
                <a:spcPct val="0"/>
              </a:spcAft>
              <a:buNone/>
            </a:pPr>
            <a:r>
              <a:rPr lang="en-US"/>
              <a:t>Click to edit Master title style</a:t>
            </a:r>
            <a:endParaRPr lang="en-US" dirty="0"/>
          </a:p>
        </p:txBody>
      </p:sp>
      <p:sp>
        <p:nvSpPr>
          <p:cNvPr id="7" name="Text Placeholder 41"/>
          <p:cNvSpPr>
            <a:spLocks noGrp="1"/>
          </p:cNvSpPr>
          <p:nvPr>
            <p:ph type="body" sz="quarter" idx="13"/>
          </p:nvPr>
        </p:nvSpPr>
        <p:spPr bwMode="gray">
          <a:xfrm>
            <a:off x="641353" y="1270498"/>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3879336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7_Divider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2453223" y="4113366"/>
            <a:ext cx="7365999" cy="230832"/>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776378" rtl="0" eaLnBrk="1" fontAlgn="base" latinLnBrk="0" hangingPunct="1">
              <a:spcBef>
                <a:spcPts val="0"/>
              </a:spcBef>
              <a:spcAft>
                <a:spcPct val="0"/>
              </a:spcAft>
              <a:buClr>
                <a:schemeClr val="tx2"/>
              </a:buClr>
              <a:buFont typeface="Arial" pitchFamily="34" charset="0"/>
              <a:buNone/>
              <a:defRPr lang="en-US" sz="1500" b="1" kern="1200" baseline="0" dirty="0">
                <a:solidFill>
                  <a:schemeClr val="tx2"/>
                </a:solidFill>
                <a:latin typeface="Arial" pitchFamily="34" charset="0"/>
                <a:ea typeface="+mn-ea"/>
                <a:cs typeface="Arial" pitchFamily="34" charset="0"/>
              </a:defRPr>
            </a:lvl1pPr>
            <a:lvl2pPr marL="388195" indent="0" algn="ctr">
              <a:buNone/>
              <a:defRPr>
                <a:solidFill>
                  <a:schemeClr val="tx1">
                    <a:tint val="75000"/>
                  </a:schemeClr>
                </a:solidFill>
              </a:defRPr>
            </a:lvl2pPr>
            <a:lvl3pPr marL="776378" indent="0" algn="ctr">
              <a:buNone/>
              <a:defRPr>
                <a:solidFill>
                  <a:schemeClr val="tx1">
                    <a:tint val="75000"/>
                  </a:schemeClr>
                </a:solidFill>
              </a:defRPr>
            </a:lvl3pPr>
            <a:lvl4pPr marL="1164557" indent="0" algn="ctr">
              <a:buNone/>
              <a:defRPr>
                <a:solidFill>
                  <a:schemeClr val="tx1">
                    <a:tint val="75000"/>
                  </a:schemeClr>
                </a:solidFill>
              </a:defRPr>
            </a:lvl4pPr>
            <a:lvl5pPr marL="1552745" indent="0" algn="ctr">
              <a:buNone/>
              <a:defRPr>
                <a:solidFill>
                  <a:schemeClr val="tx1">
                    <a:tint val="75000"/>
                  </a:schemeClr>
                </a:solidFill>
              </a:defRPr>
            </a:lvl5pPr>
            <a:lvl6pPr marL="1940932" indent="0" algn="ctr">
              <a:buNone/>
              <a:defRPr>
                <a:solidFill>
                  <a:schemeClr val="tx1">
                    <a:tint val="75000"/>
                  </a:schemeClr>
                </a:solidFill>
              </a:defRPr>
            </a:lvl6pPr>
            <a:lvl7pPr marL="2329113" indent="0" algn="ctr">
              <a:buNone/>
              <a:defRPr>
                <a:solidFill>
                  <a:schemeClr val="tx1">
                    <a:tint val="75000"/>
                  </a:schemeClr>
                </a:solidFill>
              </a:defRPr>
            </a:lvl7pPr>
            <a:lvl8pPr marL="2717301" indent="0" algn="ctr">
              <a:buNone/>
              <a:defRPr>
                <a:solidFill>
                  <a:schemeClr val="tx1">
                    <a:tint val="75000"/>
                  </a:schemeClr>
                </a:solidFill>
              </a:defRPr>
            </a:lvl8pPr>
            <a:lvl9pPr marL="3105485" indent="0" algn="ctr">
              <a:buNone/>
              <a:defRPr>
                <a:solidFill>
                  <a:schemeClr val="tx1">
                    <a:tint val="75000"/>
                  </a:schemeClr>
                </a:solidFill>
              </a:defRPr>
            </a:lvl9pPr>
          </a:lstStyle>
          <a:p>
            <a:r>
              <a:rPr lang="en-US" dirty="0"/>
              <a:t>Click to Edit Master Subtitle Style</a:t>
            </a:r>
          </a:p>
        </p:txBody>
      </p:sp>
      <p:sp>
        <p:nvSpPr>
          <p:cNvPr id="9" name="Title 8"/>
          <p:cNvSpPr>
            <a:spLocks noGrp="1"/>
          </p:cNvSpPr>
          <p:nvPr>
            <p:ph type="title" hasCustomPrompt="1"/>
          </p:nvPr>
        </p:nvSpPr>
        <p:spPr bwMode="gray">
          <a:xfrm>
            <a:off x="2453231" y="2200279"/>
            <a:ext cx="7365999" cy="527709"/>
          </a:xfrm>
          <a:noFill/>
          <a:ln w="9525">
            <a:noFill/>
            <a:miter lim="800000"/>
            <a:headEnd/>
            <a:tailEnd/>
          </a:ln>
        </p:spPr>
        <p:txBody>
          <a:bodyPr vert="horz" wrap="square" lIns="0" tIns="0" rIns="0" bIns="0" numCol="1" anchor="t" anchorCtr="0" compatLnSpc="1">
            <a:prstTxWarp prst="textNoShape">
              <a:avLst/>
            </a:prstTxWarp>
            <a:spAutoFit/>
          </a:bodyPr>
          <a:lstStyle>
            <a:lvl1pPr algn="l" defTabSz="776378" rtl="0" eaLnBrk="1" latinLnBrk="0" hangingPunct="1">
              <a:spcBef>
                <a:spcPct val="0"/>
              </a:spcBef>
              <a:buNone/>
              <a:defRPr lang="en-US" sz="3429" b="1" kern="1200" dirty="0">
                <a:solidFill>
                  <a:schemeClr val="bg2"/>
                </a:solidFill>
                <a:latin typeface="Arial" pitchFamily="34" charset="0"/>
                <a:ea typeface="+mj-ea"/>
                <a:cs typeface="Arial" pitchFamily="34" charset="0"/>
              </a:defRPr>
            </a:lvl1pPr>
          </a:lstStyle>
          <a:p>
            <a:r>
              <a:rPr lang="en-US" dirty="0"/>
              <a:t>Click to Edit Master Title Style</a:t>
            </a:r>
          </a:p>
        </p:txBody>
      </p:sp>
      <p:pic>
        <p:nvPicPr>
          <p:cNvPr id="11" name="Picture 10" descr="ridge4.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ltGray">
          <a:xfrm>
            <a:off x="1126" y="61"/>
            <a:ext cx="5291767" cy="1443209"/>
          </a:xfrm>
          <a:prstGeom prst="rect">
            <a:avLst/>
          </a:prstGeom>
        </p:spPr>
      </p:pic>
      <p:pic>
        <p:nvPicPr>
          <p:cNvPr id="12" name="Picture 11" descr="Mahindra Logo.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gray">
          <a:xfrm>
            <a:off x="8078557" y="476643"/>
            <a:ext cx="3289739" cy="656554"/>
          </a:xfrm>
          <a:prstGeom prst="rect">
            <a:avLst/>
          </a:prstGeom>
        </p:spPr>
      </p:pic>
    </p:spTree>
    <p:extLst>
      <p:ext uri="{BB962C8B-B14F-4D97-AF65-F5344CB8AC3E}">
        <p14:creationId xmlns:p14="http://schemas.microsoft.com/office/powerpoint/2010/main" val="530764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7_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641353" y="1971740"/>
            <a:ext cx="5469467" cy="4175125"/>
          </a:xfrm>
        </p:spPr>
        <p:txBody>
          <a:bodyPr rtlCol="0">
            <a:normAutofit/>
          </a:bodyPr>
          <a:lstStyle>
            <a:lvl1pPr>
              <a:buNone/>
              <a:defRPr>
                <a:latin typeface="Arial" pitchFamily="34" charset="0"/>
                <a:cs typeface="Arial" pitchFamily="34" charset="0"/>
              </a:defRPr>
            </a:lvl1pPr>
          </a:lstStyle>
          <a:p>
            <a:pPr lvl="0"/>
            <a:r>
              <a:rPr lang="en-US" noProof="0" dirty="0"/>
              <a:t>Click icon to add picture</a:t>
            </a:r>
          </a:p>
        </p:txBody>
      </p:sp>
      <p:sp>
        <p:nvSpPr>
          <p:cNvPr id="22" name="Subtitle 2"/>
          <p:cNvSpPr>
            <a:spLocks noGrp="1"/>
          </p:cNvSpPr>
          <p:nvPr>
            <p:ph type="subTitle" idx="1" hasCustomPrompt="1"/>
          </p:nvPr>
        </p:nvSpPr>
        <p:spPr bwMode="gray">
          <a:xfrm>
            <a:off x="6568037" y="4341986"/>
            <a:ext cx="5041899" cy="230832"/>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776378" rtl="0" eaLnBrk="1" fontAlgn="base" latinLnBrk="0" hangingPunct="1">
              <a:spcBef>
                <a:spcPts val="0"/>
              </a:spcBef>
              <a:spcAft>
                <a:spcPct val="0"/>
              </a:spcAft>
              <a:buClr>
                <a:schemeClr val="tx2"/>
              </a:buClr>
              <a:buFont typeface="Arial" pitchFamily="34" charset="0"/>
              <a:buNone/>
              <a:defRPr lang="en-US" sz="1500" b="1" kern="1200" baseline="0" dirty="0">
                <a:solidFill>
                  <a:schemeClr val="tx2"/>
                </a:solidFill>
                <a:latin typeface="Arial" pitchFamily="34" charset="0"/>
                <a:ea typeface="+mn-ea"/>
                <a:cs typeface="Arial" pitchFamily="34" charset="0"/>
              </a:defRPr>
            </a:lvl1pPr>
            <a:lvl2pPr marL="388195" indent="0" algn="ctr">
              <a:buNone/>
              <a:defRPr>
                <a:solidFill>
                  <a:schemeClr val="tx1">
                    <a:tint val="75000"/>
                  </a:schemeClr>
                </a:solidFill>
              </a:defRPr>
            </a:lvl2pPr>
            <a:lvl3pPr marL="776378" indent="0" algn="ctr">
              <a:buNone/>
              <a:defRPr>
                <a:solidFill>
                  <a:schemeClr val="tx1">
                    <a:tint val="75000"/>
                  </a:schemeClr>
                </a:solidFill>
              </a:defRPr>
            </a:lvl3pPr>
            <a:lvl4pPr marL="1164557" indent="0" algn="ctr">
              <a:buNone/>
              <a:defRPr>
                <a:solidFill>
                  <a:schemeClr val="tx1">
                    <a:tint val="75000"/>
                  </a:schemeClr>
                </a:solidFill>
              </a:defRPr>
            </a:lvl4pPr>
            <a:lvl5pPr marL="1552745" indent="0" algn="ctr">
              <a:buNone/>
              <a:defRPr>
                <a:solidFill>
                  <a:schemeClr val="tx1">
                    <a:tint val="75000"/>
                  </a:schemeClr>
                </a:solidFill>
              </a:defRPr>
            </a:lvl5pPr>
            <a:lvl6pPr marL="1940932" indent="0" algn="ctr">
              <a:buNone/>
              <a:defRPr>
                <a:solidFill>
                  <a:schemeClr val="tx1">
                    <a:tint val="75000"/>
                  </a:schemeClr>
                </a:solidFill>
              </a:defRPr>
            </a:lvl6pPr>
            <a:lvl7pPr marL="2329113" indent="0" algn="ctr">
              <a:buNone/>
              <a:defRPr>
                <a:solidFill>
                  <a:schemeClr val="tx1">
                    <a:tint val="75000"/>
                  </a:schemeClr>
                </a:solidFill>
              </a:defRPr>
            </a:lvl7pPr>
            <a:lvl8pPr marL="2717301" indent="0" algn="ctr">
              <a:buNone/>
              <a:defRPr>
                <a:solidFill>
                  <a:schemeClr val="tx1">
                    <a:tint val="75000"/>
                  </a:schemeClr>
                </a:solidFill>
              </a:defRPr>
            </a:lvl8pPr>
            <a:lvl9pPr marL="3105485" indent="0" algn="ctr">
              <a:buNone/>
              <a:defRPr>
                <a:solidFill>
                  <a:schemeClr val="tx1">
                    <a:tint val="75000"/>
                  </a:schemeClr>
                </a:solidFill>
              </a:defRPr>
            </a:lvl9pPr>
          </a:lstStyle>
          <a:p>
            <a:r>
              <a:rPr lang="en-US" dirty="0"/>
              <a:t>Click to Edit Master Subtitle Style</a:t>
            </a:r>
          </a:p>
        </p:txBody>
      </p:sp>
      <p:sp>
        <p:nvSpPr>
          <p:cNvPr id="23" name="Title 8"/>
          <p:cNvSpPr>
            <a:spLocks noGrp="1"/>
          </p:cNvSpPr>
          <p:nvPr>
            <p:ph type="title" hasCustomPrompt="1"/>
          </p:nvPr>
        </p:nvSpPr>
        <p:spPr bwMode="gray">
          <a:xfrm>
            <a:off x="6568037" y="1971702"/>
            <a:ext cx="5041899" cy="1055417"/>
          </a:xfrm>
          <a:noFill/>
          <a:ln w="9525">
            <a:noFill/>
            <a:miter lim="800000"/>
            <a:headEnd/>
            <a:tailEnd/>
          </a:ln>
        </p:spPr>
        <p:txBody>
          <a:bodyPr vert="horz" wrap="square" lIns="0" tIns="0" rIns="0" bIns="0" numCol="1" anchor="t" anchorCtr="0" compatLnSpc="1">
            <a:prstTxWarp prst="textNoShape">
              <a:avLst/>
            </a:prstTxWarp>
            <a:spAutoFit/>
          </a:bodyPr>
          <a:lstStyle>
            <a:lvl1pPr algn="l" defTabSz="776378" rtl="0" eaLnBrk="1" latinLnBrk="0" hangingPunct="1">
              <a:spcBef>
                <a:spcPct val="0"/>
              </a:spcBef>
              <a:buNone/>
              <a:defRPr lang="en-US" sz="3429" b="1" kern="1200" dirty="0">
                <a:solidFill>
                  <a:schemeClr val="bg2"/>
                </a:solidFill>
                <a:latin typeface="Arial" pitchFamily="34" charset="0"/>
                <a:ea typeface="+mj-ea"/>
                <a:cs typeface="Arial" pitchFamily="34" charset="0"/>
              </a:defRPr>
            </a:lvl1pPr>
          </a:lstStyle>
          <a:p>
            <a:r>
              <a:rPr lang="en-US" dirty="0"/>
              <a:t>Click to Edit Master Title Style</a:t>
            </a:r>
          </a:p>
        </p:txBody>
      </p:sp>
      <p:pic>
        <p:nvPicPr>
          <p:cNvPr id="11" name="Picture 10" descr="ridge4.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ltGray">
          <a:xfrm>
            <a:off x="1126" y="61"/>
            <a:ext cx="5291767" cy="1443209"/>
          </a:xfrm>
          <a:prstGeom prst="rect">
            <a:avLst/>
          </a:prstGeom>
        </p:spPr>
      </p:pic>
      <p:pic>
        <p:nvPicPr>
          <p:cNvPr id="7" name="Picture 6" descr="Mahindra Logo.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gray">
          <a:xfrm>
            <a:off x="8078557" y="476643"/>
            <a:ext cx="3289739" cy="656554"/>
          </a:xfrm>
          <a:prstGeom prst="rect">
            <a:avLst/>
          </a:prstGeom>
        </p:spPr>
      </p:pic>
    </p:spTree>
    <p:extLst>
      <p:ext uri="{BB962C8B-B14F-4D97-AF65-F5344CB8AC3E}">
        <p14:creationId xmlns:p14="http://schemas.microsoft.com/office/powerpoint/2010/main" val="14330301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5" name="TextBox 4"/>
          <p:cNvSpPr txBox="1">
            <a:spLocks noChangeArrowheads="1"/>
          </p:cNvSpPr>
          <p:nvPr/>
        </p:nvSpPr>
        <p:spPr bwMode="gray">
          <a:xfrm>
            <a:off x="1822451" y="3370264"/>
            <a:ext cx="9006416" cy="1892826"/>
          </a:xfrm>
          <a:prstGeom prst="rect">
            <a:avLst/>
          </a:prstGeom>
          <a:noFill/>
          <a:ln w="9525">
            <a:noFill/>
            <a:miter lim="800000"/>
            <a:headEnd/>
            <a:tailEnd/>
          </a:ln>
        </p:spPr>
        <p:txBody>
          <a:bodyPr lIns="0" tIns="0" rIns="0" bIns="0">
            <a:spAutoFit/>
          </a:bodyPr>
          <a:lstStyle/>
          <a:p>
            <a:pPr algn="just">
              <a:spcBef>
                <a:spcPts val="600"/>
              </a:spcBef>
              <a:defRPr/>
            </a:pPr>
            <a:r>
              <a:rPr lang="en-US" sz="1000" b="1" dirty="0">
                <a:solidFill>
                  <a:srgbClr val="6D6E71"/>
                </a:solidFill>
                <a:cs typeface="Arial" pitchFamily="34" charset="0"/>
              </a:rPr>
              <a:t>Disclaimer </a:t>
            </a:r>
          </a:p>
          <a:p>
            <a:pPr algn="just">
              <a:spcBef>
                <a:spcPts val="600"/>
              </a:spcBef>
              <a:defRPr/>
            </a:pPr>
            <a:r>
              <a:rPr lang="en-US" sz="900" dirty="0">
                <a:solidFill>
                  <a:srgbClr val="6D6E71"/>
                </a:solidFill>
                <a:cs typeface="Arial" pitchFamily="34" charset="0"/>
              </a:rPr>
              <a:t>Tech Mahindra Limited, herein referred to as TechM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TechM or its subsidiaries. Any unauthorized use, disclosure or public dissemination of information contained herein is prohibited. Unless specifically noted, TechM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TechM. Information contained in a presentation hosted or promoted by TechM is provided “as is” without warranty of any kind, either expressed or implied, including any warranty of merchantability or fitness for a particular purpose. TechM assumes no liability or responsibility for the contents of a presentation or the opinions expressed by the presenters. All expressions of opinion are subject to change without notice.</a:t>
            </a:r>
          </a:p>
        </p:txBody>
      </p:sp>
      <p:sp>
        <p:nvSpPr>
          <p:cNvPr id="2" name="Title 1"/>
          <p:cNvSpPr>
            <a:spLocks noGrp="1"/>
          </p:cNvSpPr>
          <p:nvPr>
            <p:ph type="title"/>
          </p:nvPr>
        </p:nvSpPr>
        <p:spPr bwMode="gray">
          <a:xfrm>
            <a:off x="1822451" y="1527296"/>
            <a:ext cx="8973312"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822451" y="2140170"/>
            <a:ext cx="8979503" cy="276999"/>
          </a:xfrm>
          <a:noFill/>
          <a:ln w="9525">
            <a:noFill/>
            <a:miter lim="800000"/>
            <a:headEnd/>
            <a:tailEnd/>
          </a:ln>
        </p:spPr>
        <p:txBody>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005400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7_Content 2">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bwMode="gray">
          <a:xfrm>
            <a:off x="641362" y="2467013"/>
            <a:ext cx="5245097" cy="1154162"/>
          </a:xfrm>
          <a:ln>
            <a:noFill/>
          </a:ln>
        </p:spPr>
        <p:txBody>
          <a:bodyPr wrap="square" lIns="0" tIns="0" rIns="0" bIns="0">
            <a:spAutoFit/>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70474" indent="-198151">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4557" indent="-194099">
              <a:spcBef>
                <a:spcPts val="0"/>
              </a:spcBef>
              <a:spcAft>
                <a:spcPts val="0"/>
              </a:spcAft>
              <a:buSzPct val="70000"/>
              <a:buFont typeface="Arial" pitchFamily="34" charset="0"/>
              <a:buChar char="–"/>
              <a:defRPr sz="1500" baseline="0">
                <a:latin typeface="+mj-lt"/>
              </a:defRPr>
            </a:lvl7pPr>
            <a:lvl8pPr marL="1358652" indent="-194099">
              <a:spcBef>
                <a:spcPts val="0"/>
              </a:spcBef>
              <a:spcAft>
                <a:spcPts val="0"/>
              </a:spcAft>
              <a:buSzPct val="70000"/>
              <a:defRPr sz="1500" baseline="0">
                <a:latin typeface="+mj-lt"/>
              </a:defRPr>
            </a:lvl8pPr>
            <a:lvl9pPr marL="1548702" indent="-190045">
              <a:spcBef>
                <a:spcPts val="0"/>
              </a:spcBef>
              <a:spcAft>
                <a:spcPts val="0"/>
              </a:spcAft>
              <a:buSzPct val="70000"/>
              <a:buFont typeface="Arial" pitchFamily="34" charset="0"/>
              <a:buChar char="–"/>
              <a:defRPr sz="1500">
                <a:latin typeface="+mj-lt"/>
              </a:defRPr>
            </a:lvl9pPr>
          </a:lstStyle>
          <a:p>
            <a:pPr marL="246662" lvl="0" indent="-246662" algn="l" defTabSz="776378"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5242" lvl="2" indent="-237227" algn="l" defTabSz="776378"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2459" lvl="3" indent="-237227" algn="l" defTabSz="776378"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5080" lvl="4" indent="-242618" algn="l" defTabSz="792546"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8473" lvl="5" indent="-242618" algn="l" defTabSz="776378"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4" name="Text Placeholder 4"/>
          <p:cNvSpPr>
            <a:spLocks noGrp="1"/>
          </p:cNvSpPr>
          <p:nvPr>
            <p:ph type="body" sz="quarter" idx="11" hasCustomPrompt="1"/>
          </p:nvPr>
        </p:nvSpPr>
        <p:spPr bwMode="gray">
          <a:xfrm>
            <a:off x="6364830" y="2467013"/>
            <a:ext cx="5245097" cy="1154162"/>
          </a:xfrm>
          <a:ln>
            <a:noFill/>
          </a:ln>
        </p:spPr>
        <p:txBody>
          <a:bodyPr wrap="square" lIns="0" tIns="0" rIns="0" bIns="0">
            <a:spAutoFit/>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70474" indent="-198151">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4557" indent="-194099">
              <a:spcBef>
                <a:spcPts val="0"/>
              </a:spcBef>
              <a:spcAft>
                <a:spcPts val="0"/>
              </a:spcAft>
              <a:buSzPct val="70000"/>
              <a:buFont typeface="Arial" pitchFamily="34" charset="0"/>
              <a:buChar char="–"/>
              <a:defRPr sz="1500" baseline="0">
                <a:latin typeface="+mj-lt"/>
              </a:defRPr>
            </a:lvl7pPr>
            <a:lvl8pPr marL="1358652" indent="-194099">
              <a:spcBef>
                <a:spcPts val="0"/>
              </a:spcBef>
              <a:spcAft>
                <a:spcPts val="0"/>
              </a:spcAft>
              <a:buSzPct val="70000"/>
              <a:defRPr sz="1500" baseline="0">
                <a:latin typeface="+mj-lt"/>
              </a:defRPr>
            </a:lvl8pPr>
            <a:lvl9pPr marL="1548702" indent="-190045">
              <a:spcBef>
                <a:spcPts val="0"/>
              </a:spcBef>
              <a:spcAft>
                <a:spcPts val="0"/>
              </a:spcAft>
              <a:buSzPct val="70000"/>
              <a:buFont typeface="Arial" pitchFamily="34" charset="0"/>
              <a:buChar char="–"/>
              <a:defRPr sz="1500">
                <a:latin typeface="+mj-lt"/>
              </a:defRPr>
            </a:lvl9pPr>
          </a:lstStyle>
          <a:p>
            <a:pPr marL="246662" lvl="0" indent="-246662" algn="l" defTabSz="776378"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5242" lvl="2" indent="-237227" algn="l" defTabSz="776378"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2459" lvl="3" indent="-237227" algn="l" defTabSz="776378"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5080" lvl="4" indent="-242618" algn="l" defTabSz="792546"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8473" lvl="5" indent="-242618" algn="l" defTabSz="776378"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5" name="Text Placeholder 4"/>
          <p:cNvSpPr>
            <a:spLocks noGrp="1"/>
          </p:cNvSpPr>
          <p:nvPr>
            <p:ph type="body" sz="quarter" idx="12" hasCustomPrompt="1"/>
          </p:nvPr>
        </p:nvSpPr>
        <p:spPr bwMode="gray">
          <a:xfrm>
            <a:off x="641362" y="2027026"/>
            <a:ext cx="5245097" cy="230832"/>
          </a:xfrm>
          <a:noFill/>
          <a:ln>
            <a:noFill/>
          </a:ln>
        </p:spPr>
        <p:txBody>
          <a:bodyPr wrap="square" lIns="0" tIns="0" rIns="0" bIns="0" anchor="b" anchorCtr="0">
            <a:spAutoFit/>
          </a:bodyPr>
          <a:lstStyle>
            <a:lvl1pPr marL="0" indent="0">
              <a:spcBef>
                <a:spcPts val="0"/>
              </a:spcBef>
              <a:spcAft>
                <a:spcPts val="0"/>
              </a:spcAft>
              <a:buNone/>
              <a:defRPr sz="1500" b="1">
                <a:solidFill>
                  <a:schemeClr val="bg2"/>
                </a:solidFill>
                <a:latin typeface="Arial" pitchFamily="34" charset="0"/>
                <a:cs typeface="Arial" pitchFamily="34" charset="0"/>
              </a:defRPr>
            </a:lvl1pPr>
            <a:lvl2pPr>
              <a:spcBef>
                <a:spcPts val="0"/>
              </a:spcBef>
              <a:spcAft>
                <a:spcPts val="0"/>
              </a:spcAft>
              <a:defRPr sz="1500">
                <a:latin typeface="+mj-lt"/>
              </a:defRPr>
            </a:lvl2pPr>
            <a:lvl3pPr>
              <a:spcBef>
                <a:spcPts val="0"/>
              </a:spcBef>
              <a:spcAft>
                <a:spcPts val="0"/>
              </a:spcAft>
              <a:defRPr sz="1500">
                <a:latin typeface="+mj-lt"/>
              </a:defRPr>
            </a:lvl3pPr>
            <a:lvl4pPr>
              <a:spcBef>
                <a:spcPts val="0"/>
              </a:spcBef>
              <a:spcAft>
                <a:spcPts val="0"/>
              </a:spcAft>
              <a:defRPr sz="1500">
                <a:latin typeface="+mj-lt"/>
              </a:defRPr>
            </a:lvl4pPr>
            <a:lvl5pPr>
              <a:spcBef>
                <a:spcPts val="0"/>
              </a:spcBef>
              <a:spcAft>
                <a:spcPts val="0"/>
              </a:spcAft>
              <a:defRPr sz="1500">
                <a:latin typeface="+mj-lt"/>
              </a:defRPr>
            </a:lvl5pPr>
            <a:lvl6pPr marL="970474" indent="-198151">
              <a:spcBef>
                <a:spcPts val="0"/>
              </a:spcBef>
              <a:spcAft>
                <a:spcPts val="0"/>
              </a:spcAft>
              <a:buSzPct val="70000"/>
              <a:defRPr sz="1500">
                <a:latin typeface="+mj-lt"/>
              </a:defRPr>
            </a:lvl6pPr>
            <a:lvl7pPr marL="1164557" indent="-194099">
              <a:spcBef>
                <a:spcPts val="0"/>
              </a:spcBef>
              <a:spcAft>
                <a:spcPts val="0"/>
              </a:spcAft>
              <a:buSzPct val="70000"/>
              <a:buFont typeface="Arial" pitchFamily="34" charset="0"/>
              <a:buChar char="–"/>
              <a:defRPr sz="1500" baseline="0">
                <a:latin typeface="+mj-lt"/>
              </a:defRPr>
            </a:lvl7pPr>
            <a:lvl8pPr marL="1358652" indent="-194099">
              <a:spcBef>
                <a:spcPts val="0"/>
              </a:spcBef>
              <a:spcAft>
                <a:spcPts val="0"/>
              </a:spcAft>
              <a:buSzPct val="70000"/>
              <a:defRPr sz="1500" baseline="0">
                <a:latin typeface="+mj-lt"/>
              </a:defRPr>
            </a:lvl8pPr>
            <a:lvl9pPr marL="1548702" indent="-190045">
              <a:spcBef>
                <a:spcPts val="0"/>
              </a:spcBef>
              <a:spcAft>
                <a:spcPts val="0"/>
              </a:spcAft>
              <a:buSzPct val="70000"/>
              <a:buFont typeface="Arial" pitchFamily="34" charset="0"/>
              <a:buChar char="–"/>
              <a:defRPr sz="1500">
                <a:latin typeface="+mj-lt"/>
              </a:defRPr>
            </a:lvl9pPr>
          </a:lstStyle>
          <a:p>
            <a:pPr lvl="0"/>
            <a:r>
              <a:rPr lang="en-US" dirty="0"/>
              <a:t>Heading 1</a:t>
            </a:r>
          </a:p>
        </p:txBody>
      </p:sp>
      <p:sp>
        <p:nvSpPr>
          <p:cNvPr id="6" name="Text Placeholder 4"/>
          <p:cNvSpPr>
            <a:spLocks noGrp="1"/>
          </p:cNvSpPr>
          <p:nvPr>
            <p:ph type="body" sz="quarter" idx="13" hasCustomPrompt="1"/>
          </p:nvPr>
        </p:nvSpPr>
        <p:spPr bwMode="gray">
          <a:xfrm>
            <a:off x="6364830" y="2027026"/>
            <a:ext cx="5245097" cy="230832"/>
          </a:xfrm>
          <a:noFill/>
          <a:ln>
            <a:noFill/>
          </a:ln>
        </p:spPr>
        <p:txBody>
          <a:bodyPr wrap="square" lIns="0" tIns="0" rIns="0" bIns="0" anchor="b" anchorCtr="0">
            <a:spAutoFit/>
          </a:bodyPr>
          <a:lstStyle>
            <a:lvl1pPr marL="0" indent="0">
              <a:spcBef>
                <a:spcPts val="0"/>
              </a:spcBef>
              <a:spcAft>
                <a:spcPts val="0"/>
              </a:spcAft>
              <a:buNone/>
              <a:defRPr sz="1500" b="1">
                <a:solidFill>
                  <a:schemeClr val="bg2"/>
                </a:solidFill>
                <a:latin typeface="Arial" pitchFamily="34" charset="0"/>
                <a:cs typeface="Arial" pitchFamily="34" charset="0"/>
              </a:defRPr>
            </a:lvl1pPr>
            <a:lvl2pPr>
              <a:spcBef>
                <a:spcPts val="0"/>
              </a:spcBef>
              <a:spcAft>
                <a:spcPts val="0"/>
              </a:spcAft>
              <a:defRPr sz="1500">
                <a:latin typeface="+mj-lt"/>
              </a:defRPr>
            </a:lvl2pPr>
            <a:lvl3pPr>
              <a:spcBef>
                <a:spcPts val="0"/>
              </a:spcBef>
              <a:spcAft>
                <a:spcPts val="0"/>
              </a:spcAft>
              <a:defRPr sz="1500">
                <a:latin typeface="+mj-lt"/>
              </a:defRPr>
            </a:lvl3pPr>
            <a:lvl4pPr>
              <a:spcBef>
                <a:spcPts val="0"/>
              </a:spcBef>
              <a:spcAft>
                <a:spcPts val="0"/>
              </a:spcAft>
              <a:defRPr sz="1500">
                <a:latin typeface="+mj-lt"/>
              </a:defRPr>
            </a:lvl4pPr>
            <a:lvl5pPr>
              <a:spcBef>
                <a:spcPts val="0"/>
              </a:spcBef>
              <a:spcAft>
                <a:spcPts val="0"/>
              </a:spcAft>
              <a:defRPr sz="1500">
                <a:latin typeface="+mj-lt"/>
              </a:defRPr>
            </a:lvl5pPr>
            <a:lvl6pPr marL="970474" indent="-198151">
              <a:spcBef>
                <a:spcPts val="0"/>
              </a:spcBef>
              <a:spcAft>
                <a:spcPts val="0"/>
              </a:spcAft>
              <a:buSzPct val="70000"/>
              <a:defRPr sz="1500">
                <a:latin typeface="+mj-lt"/>
              </a:defRPr>
            </a:lvl6pPr>
            <a:lvl7pPr marL="1164557" indent="-194099">
              <a:spcBef>
                <a:spcPts val="0"/>
              </a:spcBef>
              <a:spcAft>
                <a:spcPts val="0"/>
              </a:spcAft>
              <a:buSzPct val="70000"/>
              <a:buFont typeface="Arial" pitchFamily="34" charset="0"/>
              <a:buChar char="–"/>
              <a:defRPr sz="1500" baseline="0">
                <a:latin typeface="+mj-lt"/>
              </a:defRPr>
            </a:lvl7pPr>
            <a:lvl8pPr marL="1358652" indent="-194099">
              <a:spcBef>
                <a:spcPts val="0"/>
              </a:spcBef>
              <a:spcAft>
                <a:spcPts val="0"/>
              </a:spcAft>
              <a:buSzPct val="70000"/>
              <a:defRPr sz="1500" baseline="0">
                <a:latin typeface="+mj-lt"/>
              </a:defRPr>
            </a:lvl8pPr>
            <a:lvl9pPr marL="1548702" indent="-190045">
              <a:spcBef>
                <a:spcPts val="0"/>
              </a:spcBef>
              <a:spcAft>
                <a:spcPts val="0"/>
              </a:spcAft>
              <a:buSzPct val="70000"/>
              <a:buFont typeface="Arial" pitchFamily="34" charset="0"/>
              <a:buChar char="–"/>
              <a:defRPr sz="1500">
                <a:latin typeface="+mj-lt"/>
              </a:defRPr>
            </a:lvl9pPr>
          </a:lstStyle>
          <a:p>
            <a:pPr lvl="0"/>
            <a:r>
              <a:rPr lang="en-US" dirty="0"/>
              <a:t>Heading 2</a:t>
            </a:r>
          </a:p>
        </p:txBody>
      </p:sp>
      <p:cxnSp>
        <p:nvCxnSpPr>
          <p:cNvPr id="8" name="Straight Connector 7"/>
          <p:cNvCxnSpPr/>
          <p:nvPr userDrawn="1"/>
        </p:nvCxnSpPr>
        <p:spPr bwMode="gray">
          <a:xfrm>
            <a:off x="641370" y="2344743"/>
            <a:ext cx="5208871"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6364834" y="2344743"/>
            <a:ext cx="5208871"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bwMode="gray">
          <a:xfrm>
            <a:off x="641415" y="727119"/>
            <a:ext cx="10968567"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6378" rtl="0" eaLnBrk="1" fontAlgn="base" latinLnBrk="0" hangingPunct="1">
              <a:spcBef>
                <a:spcPct val="0"/>
              </a:spcBef>
              <a:spcAft>
                <a:spcPct val="0"/>
              </a:spcAft>
              <a:buNone/>
            </a:pPr>
            <a:r>
              <a:rPr lang="en-US"/>
              <a:t>Click to edit Master title style</a:t>
            </a:r>
            <a:endParaRPr lang="en-US" dirty="0"/>
          </a:p>
        </p:txBody>
      </p:sp>
      <p:sp>
        <p:nvSpPr>
          <p:cNvPr id="15" name="Text Placeholder 41"/>
          <p:cNvSpPr>
            <a:spLocks noGrp="1"/>
          </p:cNvSpPr>
          <p:nvPr>
            <p:ph type="body" sz="quarter" idx="14"/>
          </p:nvPr>
        </p:nvSpPr>
        <p:spPr bwMode="gray">
          <a:xfrm>
            <a:off x="641353" y="1270498"/>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342356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4_Content 4">
    <p:spTree>
      <p:nvGrpSpPr>
        <p:cNvPr id="1" name=""/>
        <p:cNvGrpSpPr/>
        <p:nvPr/>
      </p:nvGrpSpPr>
      <p:grpSpPr>
        <a:xfrm>
          <a:off x="0" y="0"/>
          <a:ext cx="0" cy="0"/>
          <a:chOff x="0" y="0"/>
          <a:chExt cx="0" cy="0"/>
        </a:xfrm>
      </p:grpSpPr>
      <p:sp>
        <p:nvSpPr>
          <p:cNvPr id="15" name="Title 1"/>
          <p:cNvSpPr>
            <a:spLocks noGrp="1"/>
          </p:cNvSpPr>
          <p:nvPr>
            <p:ph type="title"/>
          </p:nvPr>
        </p:nvSpPr>
        <p:spPr bwMode="gray">
          <a:xfrm>
            <a:off x="641415" y="727119"/>
            <a:ext cx="10968567"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6378" rtl="0" eaLnBrk="1" fontAlgn="base" latinLnBrk="0" hangingPunct="1">
              <a:spcBef>
                <a:spcPct val="0"/>
              </a:spcBef>
              <a:spcAft>
                <a:spcPct val="0"/>
              </a:spcAft>
              <a:buNone/>
            </a:pPr>
            <a:r>
              <a:rPr lang="en-US"/>
              <a:t>Click to edit Master title style</a:t>
            </a:r>
            <a:endParaRPr lang="en-US" dirty="0"/>
          </a:p>
        </p:txBody>
      </p:sp>
      <p:sp>
        <p:nvSpPr>
          <p:cNvPr id="17" name="Text Placeholder 4"/>
          <p:cNvSpPr>
            <a:spLocks noGrp="1"/>
          </p:cNvSpPr>
          <p:nvPr>
            <p:ph type="body" sz="quarter" idx="10" hasCustomPrompt="1"/>
          </p:nvPr>
        </p:nvSpPr>
        <p:spPr bwMode="gray">
          <a:xfrm>
            <a:off x="641362" y="2467013"/>
            <a:ext cx="5245097" cy="1154162"/>
          </a:xfrm>
          <a:ln>
            <a:noFill/>
          </a:ln>
        </p:spPr>
        <p:txBody>
          <a:bodyPr wrap="square" lIns="0" tIns="0" rIns="0" bIns="0">
            <a:spAutoFit/>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70474" indent="-198151">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4557" indent="-194099">
              <a:spcBef>
                <a:spcPts val="0"/>
              </a:spcBef>
              <a:spcAft>
                <a:spcPts val="0"/>
              </a:spcAft>
              <a:buSzPct val="70000"/>
              <a:buFont typeface="Arial" pitchFamily="34" charset="0"/>
              <a:buChar char="–"/>
              <a:defRPr sz="1500" baseline="0">
                <a:latin typeface="+mj-lt"/>
              </a:defRPr>
            </a:lvl7pPr>
            <a:lvl8pPr marL="1358652" indent="-194099">
              <a:spcBef>
                <a:spcPts val="0"/>
              </a:spcBef>
              <a:spcAft>
                <a:spcPts val="0"/>
              </a:spcAft>
              <a:buSzPct val="70000"/>
              <a:defRPr sz="1500" baseline="0">
                <a:latin typeface="+mj-lt"/>
              </a:defRPr>
            </a:lvl8pPr>
            <a:lvl9pPr marL="1548702" indent="-190045">
              <a:spcBef>
                <a:spcPts val="0"/>
              </a:spcBef>
              <a:spcAft>
                <a:spcPts val="0"/>
              </a:spcAft>
              <a:buSzPct val="70000"/>
              <a:buFont typeface="Arial" pitchFamily="34" charset="0"/>
              <a:buChar char="–"/>
              <a:defRPr sz="1500">
                <a:latin typeface="+mj-lt"/>
              </a:defRPr>
            </a:lvl9pPr>
          </a:lstStyle>
          <a:p>
            <a:pPr marL="246662" lvl="0" indent="-246662" algn="l" defTabSz="776378"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5242" lvl="2" indent="-237227" algn="l" defTabSz="776378"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2459" lvl="3" indent="-237227" algn="l" defTabSz="776378"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5080" lvl="4" indent="-242618" algn="l" defTabSz="792546"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8473" lvl="5" indent="-242618" algn="l" defTabSz="776378"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18" name="Text Placeholder 4"/>
          <p:cNvSpPr>
            <a:spLocks noGrp="1"/>
          </p:cNvSpPr>
          <p:nvPr>
            <p:ph type="body" sz="quarter" idx="11" hasCustomPrompt="1"/>
          </p:nvPr>
        </p:nvSpPr>
        <p:spPr bwMode="gray">
          <a:xfrm>
            <a:off x="6364830" y="2467013"/>
            <a:ext cx="5245097" cy="1154162"/>
          </a:xfrm>
          <a:ln>
            <a:noFill/>
          </a:ln>
        </p:spPr>
        <p:txBody>
          <a:bodyPr wrap="square" lIns="0" tIns="0" rIns="0" bIns="0">
            <a:spAutoFit/>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70474" indent="-198151">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4557" indent="-194099">
              <a:spcBef>
                <a:spcPts val="0"/>
              </a:spcBef>
              <a:spcAft>
                <a:spcPts val="0"/>
              </a:spcAft>
              <a:buSzPct val="70000"/>
              <a:buFont typeface="Arial" pitchFamily="34" charset="0"/>
              <a:buChar char="–"/>
              <a:defRPr sz="1500" baseline="0">
                <a:latin typeface="+mj-lt"/>
              </a:defRPr>
            </a:lvl7pPr>
            <a:lvl8pPr marL="1358652" indent="-194099">
              <a:spcBef>
                <a:spcPts val="0"/>
              </a:spcBef>
              <a:spcAft>
                <a:spcPts val="0"/>
              </a:spcAft>
              <a:buSzPct val="70000"/>
              <a:defRPr sz="1500" baseline="0">
                <a:latin typeface="+mj-lt"/>
              </a:defRPr>
            </a:lvl8pPr>
            <a:lvl9pPr marL="1548702" indent="-190045">
              <a:spcBef>
                <a:spcPts val="0"/>
              </a:spcBef>
              <a:spcAft>
                <a:spcPts val="0"/>
              </a:spcAft>
              <a:buSzPct val="70000"/>
              <a:buFont typeface="Arial" pitchFamily="34" charset="0"/>
              <a:buChar char="–"/>
              <a:defRPr sz="1500">
                <a:latin typeface="+mj-lt"/>
              </a:defRPr>
            </a:lvl9pPr>
          </a:lstStyle>
          <a:p>
            <a:pPr marL="246662" lvl="0" indent="-246662" algn="l" defTabSz="776378"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5242" lvl="2" indent="-237227" algn="l" defTabSz="776378"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2459" lvl="3" indent="-237227" algn="l" defTabSz="776378"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5080" lvl="4" indent="-242618" algn="l" defTabSz="792546"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8473" lvl="5" indent="-242618" algn="l" defTabSz="776378"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31" name="Text Placeholder 4"/>
          <p:cNvSpPr>
            <a:spLocks noGrp="1"/>
          </p:cNvSpPr>
          <p:nvPr>
            <p:ph type="body" sz="quarter" idx="12" hasCustomPrompt="1"/>
          </p:nvPr>
        </p:nvSpPr>
        <p:spPr bwMode="gray">
          <a:xfrm>
            <a:off x="641362" y="2027026"/>
            <a:ext cx="5245097" cy="230832"/>
          </a:xfrm>
          <a:noFill/>
          <a:ln>
            <a:noFill/>
          </a:ln>
        </p:spPr>
        <p:txBody>
          <a:bodyPr wrap="square" lIns="0" tIns="0" rIns="0" bIns="0" anchor="b" anchorCtr="0">
            <a:spAutoFit/>
          </a:bodyPr>
          <a:lstStyle>
            <a:lvl1pPr marL="0" indent="0">
              <a:spcBef>
                <a:spcPts val="0"/>
              </a:spcBef>
              <a:spcAft>
                <a:spcPts val="0"/>
              </a:spcAft>
              <a:buNone/>
              <a:defRPr sz="1500" b="1">
                <a:solidFill>
                  <a:schemeClr val="bg2"/>
                </a:solidFill>
                <a:latin typeface="Arial" pitchFamily="34" charset="0"/>
                <a:cs typeface="Arial" pitchFamily="34" charset="0"/>
              </a:defRPr>
            </a:lvl1pPr>
            <a:lvl2pPr>
              <a:spcBef>
                <a:spcPts val="0"/>
              </a:spcBef>
              <a:spcAft>
                <a:spcPts val="0"/>
              </a:spcAft>
              <a:defRPr sz="1500">
                <a:latin typeface="+mj-lt"/>
              </a:defRPr>
            </a:lvl2pPr>
            <a:lvl3pPr>
              <a:spcBef>
                <a:spcPts val="0"/>
              </a:spcBef>
              <a:spcAft>
                <a:spcPts val="0"/>
              </a:spcAft>
              <a:defRPr sz="1500">
                <a:latin typeface="+mj-lt"/>
              </a:defRPr>
            </a:lvl3pPr>
            <a:lvl4pPr>
              <a:spcBef>
                <a:spcPts val="0"/>
              </a:spcBef>
              <a:spcAft>
                <a:spcPts val="0"/>
              </a:spcAft>
              <a:defRPr sz="1500">
                <a:latin typeface="+mj-lt"/>
              </a:defRPr>
            </a:lvl4pPr>
            <a:lvl5pPr>
              <a:spcBef>
                <a:spcPts val="0"/>
              </a:spcBef>
              <a:spcAft>
                <a:spcPts val="0"/>
              </a:spcAft>
              <a:defRPr sz="1500">
                <a:latin typeface="+mj-lt"/>
              </a:defRPr>
            </a:lvl5pPr>
            <a:lvl6pPr marL="970474" indent="-198151">
              <a:spcBef>
                <a:spcPts val="0"/>
              </a:spcBef>
              <a:spcAft>
                <a:spcPts val="0"/>
              </a:spcAft>
              <a:buSzPct val="70000"/>
              <a:defRPr sz="1500">
                <a:latin typeface="+mj-lt"/>
              </a:defRPr>
            </a:lvl6pPr>
            <a:lvl7pPr marL="1164557" indent="-194099">
              <a:spcBef>
                <a:spcPts val="0"/>
              </a:spcBef>
              <a:spcAft>
                <a:spcPts val="0"/>
              </a:spcAft>
              <a:buSzPct val="70000"/>
              <a:buFont typeface="Arial" pitchFamily="34" charset="0"/>
              <a:buChar char="–"/>
              <a:defRPr sz="1500" baseline="0">
                <a:latin typeface="+mj-lt"/>
              </a:defRPr>
            </a:lvl7pPr>
            <a:lvl8pPr marL="1358652" indent="-194099">
              <a:spcBef>
                <a:spcPts val="0"/>
              </a:spcBef>
              <a:spcAft>
                <a:spcPts val="0"/>
              </a:spcAft>
              <a:buSzPct val="70000"/>
              <a:defRPr sz="1500" baseline="0">
                <a:latin typeface="+mj-lt"/>
              </a:defRPr>
            </a:lvl8pPr>
            <a:lvl9pPr marL="1548702" indent="-190045">
              <a:spcBef>
                <a:spcPts val="0"/>
              </a:spcBef>
              <a:spcAft>
                <a:spcPts val="0"/>
              </a:spcAft>
              <a:buSzPct val="70000"/>
              <a:buFont typeface="Arial" pitchFamily="34" charset="0"/>
              <a:buChar char="–"/>
              <a:defRPr sz="1500">
                <a:latin typeface="+mj-lt"/>
              </a:defRPr>
            </a:lvl9pPr>
          </a:lstStyle>
          <a:p>
            <a:pPr lvl="0"/>
            <a:r>
              <a:rPr lang="en-US" dirty="0"/>
              <a:t>Heading 1</a:t>
            </a:r>
          </a:p>
        </p:txBody>
      </p:sp>
      <p:sp>
        <p:nvSpPr>
          <p:cNvPr id="32" name="Text Placeholder 4"/>
          <p:cNvSpPr>
            <a:spLocks noGrp="1"/>
          </p:cNvSpPr>
          <p:nvPr>
            <p:ph type="body" sz="quarter" idx="13" hasCustomPrompt="1"/>
          </p:nvPr>
        </p:nvSpPr>
        <p:spPr bwMode="gray">
          <a:xfrm>
            <a:off x="6364830" y="2027026"/>
            <a:ext cx="5245097" cy="230832"/>
          </a:xfrm>
          <a:noFill/>
          <a:ln>
            <a:noFill/>
          </a:ln>
        </p:spPr>
        <p:txBody>
          <a:bodyPr wrap="square" lIns="0" tIns="0" rIns="0" bIns="0" anchor="b" anchorCtr="0">
            <a:spAutoFit/>
          </a:bodyPr>
          <a:lstStyle>
            <a:lvl1pPr marL="0" indent="0">
              <a:spcBef>
                <a:spcPts val="0"/>
              </a:spcBef>
              <a:spcAft>
                <a:spcPts val="0"/>
              </a:spcAft>
              <a:buNone/>
              <a:tabLst/>
              <a:defRPr sz="1500" b="1">
                <a:solidFill>
                  <a:schemeClr val="bg2"/>
                </a:solidFill>
                <a:latin typeface="Arial" pitchFamily="34" charset="0"/>
                <a:cs typeface="Arial" pitchFamily="34" charset="0"/>
              </a:defRPr>
            </a:lvl1pPr>
            <a:lvl2pPr>
              <a:spcBef>
                <a:spcPts val="0"/>
              </a:spcBef>
              <a:spcAft>
                <a:spcPts val="0"/>
              </a:spcAft>
              <a:defRPr sz="1500">
                <a:latin typeface="+mj-lt"/>
              </a:defRPr>
            </a:lvl2pPr>
            <a:lvl3pPr>
              <a:spcBef>
                <a:spcPts val="0"/>
              </a:spcBef>
              <a:spcAft>
                <a:spcPts val="0"/>
              </a:spcAft>
              <a:defRPr sz="1500">
                <a:latin typeface="+mj-lt"/>
              </a:defRPr>
            </a:lvl3pPr>
            <a:lvl4pPr>
              <a:spcBef>
                <a:spcPts val="0"/>
              </a:spcBef>
              <a:spcAft>
                <a:spcPts val="0"/>
              </a:spcAft>
              <a:defRPr sz="1500">
                <a:latin typeface="+mj-lt"/>
              </a:defRPr>
            </a:lvl4pPr>
            <a:lvl5pPr>
              <a:spcBef>
                <a:spcPts val="0"/>
              </a:spcBef>
              <a:spcAft>
                <a:spcPts val="0"/>
              </a:spcAft>
              <a:defRPr sz="1500">
                <a:latin typeface="+mj-lt"/>
              </a:defRPr>
            </a:lvl5pPr>
            <a:lvl6pPr marL="970474" indent="-198151">
              <a:spcBef>
                <a:spcPts val="0"/>
              </a:spcBef>
              <a:spcAft>
                <a:spcPts val="0"/>
              </a:spcAft>
              <a:buSzPct val="70000"/>
              <a:defRPr sz="1500">
                <a:latin typeface="+mj-lt"/>
              </a:defRPr>
            </a:lvl6pPr>
            <a:lvl7pPr marL="1164557" indent="-194099">
              <a:spcBef>
                <a:spcPts val="0"/>
              </a:spcBef>
              <a:spcAft>
                <a:spcPts val="0"/>
              </a:spcAft>
              <a:buSzPct val="70000"/>
              <a:buFont typeface="Arial" pitchFamily="34" charset="0"/>
              <a:buChar char="–"/>
              <a:defRPr sz="1500" baseline="0">
                <a:latin typeface="+mj-lt"/>
              </a:defRPr>
            </a:lvl7pPr>
            <a:lvl8pPr marL="1358652" indent="-194099">
              <a:spcBef>
                <a:spcPts val="0"/>
              </a:spcBef>
              <a:spcAft>
                <a:spcPts val="0"/>
              </a:spcAft>
              <a:buSzPct val="70000"/>
              <a:defRPr sz="1500" baseline="0">
                <a:latin typeface="+mj-lt"/>
              </a:defRPr>
            </a:lvl8pPr>
            <a:lvl9pPr marL="1548702" indent="-190045">
              <a:spcBef>
                <a:spcPts val="0"/>
              </a:spcBef>
              <a:spcAft>
                <a:spcPts val="0"/>
              </a:spcAft>
              <a:buSzPct val="70000"/>
              <a:buFont typeface="Arial" pitchFamily="34" charset="0"/>
              <a:buChar char="–"/>
              <a:defRPr sz="1500">
                <a:latin typeface="+mj-lt"/>
              </a:defRPr>
            </a:lvl9pPr>
          </a:lstStyle>
          <a:p>
            <a:pPr lvl="0"/>
            <a:r>
              <a:rPr lang="en-US" dirty="0"/>
              <a:t>Heading 2</a:t>
            </a:r>
          </a:p>
        </p:txBody>
      </p:sp>
      <p:cxnSp>
        <p:nvCxnSpPr>
          <p:cNvPr id="33" name="Straight Connector 32"/>
          <p:cNvCxnSpPr/>
          <p:nvPr userDrawn="1"/>
        </p:nvCxnSpPr>
        <p:spPr bwMode="gray">
          <a:xfrm>
            <a:off x="641370" y="2344743"/>
            <a:ext cx="5208871"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6364834" y="2344743"/>
            <a:ext cx="5208871"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4"/>
          <p:cNvSpPr>
            <a:spLocks noGrp="1"/>
          </p:cNvSpPr>
          <p:nvPr>
            <p:ph type="body" sz="quarter" idx="15" hasCustomPrompt="1"/>
          </p:nvPr>
        </p:nvSpPr>
        <p:spPr bwMode="gray">
          <a:xfrm>
            <a:off x="641362" y="4703335"/>
            <a:ext cx="5245097" cy="1154162"/>
          </a:xfrm>
          <a:ln>
            <a:noFill/>
          </a:ln>
        </p:spPr>
        <p:txBody>
          <a:bodyPr wrap="square" lIns="0" tIns="0" rIns="0" bIns="0">
            <a:spAutoFit/>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70474" indent="-198151">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4557" indent="-194099">
              <a:spcBef>
                <a:spcPts val="0"/>
              </a:spcBef>
              <a:spcAft>
                <a:spcPts val="0"/>
              </a:spcAft>
              <a:buSzPct val="70000"/>
              <a:buFont typeface="Arial" pitchFamily="34" charset="0"/>
              <a:buChar char="–"/>
              <a:defRPr sz="1500" baseline="0">
                <a:latin typeface="+mj-lt"/>
              </a:defRPr>
            </a:lvl7pPr>
            <a:lvl8pPr marL="1358652" indent="-194099">
              <a:spcBef>
                <a:spcPts val="0"/>
              </a:spcBef>
              <a:spcAft>
                <a:spcPts val="0"/>
              </a:spcAft>
              <a:buSzPct val="70000"/>
              <a:defRPr sz="1500" baseline="0">
                <a:latin typeface="+mj-lt"/>
              </a:defRPr>
            </a:lvl8pPr>
            <a:lvl9pPr marL="1548702" indent="-190045">
              <a:spcBef>
                <a:spcPts val="0"/>
              </a:spcBef>
              <a:spcAft>
                <a:spcPts val="0"/>
              </a:spcAft>
              <a:buSzPct val="70000"/>
              <a:buFont typeface="Arial" pitchFamily="34" charset="0"/>
              <a:buChar char="–"/>
              <a:defRPr sz="1500">
                <a:latin typeface="+mj-lt"/>
              </a:defRPr>
            </a:lvl9pPr>
          </a:lstStyle>
          <a:p>
            <a:pPr marL="246662" lvl="0" indent="-246662" algn="l" defTabSz="776378"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5242" lvl="2" indent="-237227" algn="l" defTabSz="776378"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2459" lvl="3" indent="-237227" algn="l" defTabSz="776378"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5080" lvl="4" indent="-242618" algn="l" defTabSz="792546"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8473" lvl="5" indent="-242618" algn="l" defTabSz="776378"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36" name="Text Placeholder 4"/>
          <p:cNvSpPr>
            <a:spLocks noGrp="1"/>
          </p:cNvSpPr>
          <p:nvPr>
            <p:ph type="body" sz="quarter" idx="16" hasCustomPrompt="1"/>
          </p:nvPr>
        </p:nvSpPr>
        <p:spPr bwMode="gray">
          <a:xfrm>
            <a:off x="6364830" y="4703335"/>
            <a:ext cx="5245097" cy="1154162"/>
          </a:xfrm>
          <a:ln>
            <a:noFill/>
          </a:ln>
        </p:spPr>
        <p:txBody>
          <a:bodyPr wrap="square" lIns="0" tIns="0" rIns="0" bIns="0">
            <a:spAutoFit/>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70474" indent="-198151">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4557" indent="-194099">
              <a:spcBef>
                <a:spcPts val="0"/>
              </a:spcBef>
              <a:spcAft>
                <a:spcPts val="0"/>
              </a:spcAft>
              <a:buSzPct val="70000"/>
              <a:buFont typeface="Arial" pitchFamily="34" charset="0"/>
              <a:buChar char="–"/>
              <a:defRPr sz="1500" baseline="0">
                <a:latin typeface="+mj-lt"/>
              </a:defRPr>
            </a:lvl7pPr>
            <a:lvl8pPr marL="1358652" indent="-194099">
              <a:spcBef>
                <a:spcPts val="0"/>
              </a:spcBef>
              <a:spcAft>
                <a:spcPts val="0"/>
              </a:spcAft>
              <a:buSzPct val="70000"/>
              <a:defRPr sz="1500" baseline="0">
                <a:latin typeface="+mj-lt"/>
              </a:defRPr>
            </a:lvl8pPr>
            <a:lvl9pPr marL="1548702" indent="-190045">
              <a:spcBef>
                <a:spcPts val="0"/>
              </a:spcBef>
              <a:spcAft>
                <a:spcPts val="0"/>
              </a:spcAft>
              <a:buSzPct val="70000"/>
              <a:buFont typeface="Arial" pitchFamily="34" charset="0"/>
              <a:buChar char="–"/>
              <a:defRPr sz="1500">
                <a:latin typeface="+mj-lt"/>
              </a:defRPr>
            </a:lvl9pPr>
          </a:lstStyle>
          <a:p>
            <a:pPr marL="246662" lvl="0" indent="-246662" algn="l" defTabSz="776378"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5242" lvl="2" indent="-237227" algn="l" defTabSz="776378"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2459" lvl="3" indent="-237227" algn="l" defTabSz="776378"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5080" lvl="4" indent="-242618" algn="l" defTabSz="792546"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8473" lvl="5" indent="-242618" algn="l" defTabSz="776378"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37" name="Text Placeholder 4"/>
          <p:cNvSpPr>
            <a:spLocks noGrp="1"/>
          </p:cNvSpPr>
          <p:nvPr>
            <p:ph type="body" sz="quarter" idx="17" hasCustomPrompt="1"/>
          </p:nvPr>
        </p:nvSpPr>
        <p:spPr bwMode="gray">
          <a:xfrm>
            <a:off x="641362" y="4263347"/>
            <a:ext cx="5245097" cy="230832"/>
          </a:xfrm>
          <a:noFill/>
          <a:ln>
            <a:noFill/>
          </a:ln>
        </p:spPr>
        <p:txBody>
          <a:bodyPr wrap="square" lIns="0" tIns="0" rIns="0" bIns="0" anchor="b" anchorCtr="0">
            <a:spAutoFit/>
          </a:bodyPr>
          <a:lstStyle>
            <a:lvl1pPr>
              <a:spcBef>
                <a:spcPts val="0"/>
              </a:spcBef>
              <a:spcAft>
                <a:spcPts val="0"/>
              </a:spcAft>
              <a:buNone/>
              <a:defRPr lang="en-US" sz="1500" b="1" kern="1200" baseline="0" dirty="0" smtClean="0">
                <a:solidFill>
                  <a:schemeClr val="bg2"/>
                </a:solidFill>
                <a:latin typeface="Arial" pitchFamily="34" charset="0"/>
                <a:ea typeface="+mn-ea"/>
                <a:cs typeface="Arial" pitchFamily="34" charset="0"/>
              </a:defRPr>
            </a:lvl1pPr>
            <a:lvl2pPr>
              <a:spcBef>
                <a:spcPts val="0"/>
              </a:spcBef>
              <a:spcAft>
                <a:spcPts val="0"/>
              </a:spcAft>
              <a:defRPr sz="1500">
                <a:latin typeface="+mj-lt"/>
              </a:defRPr>
            </a:lvl2pPr>
            <a:lvl3pPr>
              <a:spcBef>
                <a:spcPts val="0"/>
              </a:spcBef>
              <a:spcAft>
                <a:spcPts val="0"/>
              </a:spcAft>
              <a:defRPr sz="1500">
                <a:latin typeface="+mj-lt"/>
              </a:defRPr>
            </a:lvl3pPr>
            <a:lvl4pPr>
              <a:spcBef>
                <a:spcPts val="0"/>
              </a:spcBef>
              <a:spcAft>
                <a:spcPts val="0"/>
              </a:spcAft>
              <a:defRPr sz="1500">
                <a:latin typeface="+mj-lt"/>
              </a:defRPr>
            </a:lvl4pPr>
            <a:lvl5pPr>
              <a:spcBef>
                <a:spcPts val="0"/>
              </a:spcBef>
              <a:spcAft>
                <a:spcPts val="0"/>
              </a:spcAft>
              <a:defRPr sz="1500">
                <a:latin typeface="+mj-lt"/>
              </a:defRPr>
            </a:lvl5pPr>
            <a:lvl6pPr marL="970474" indent="-198151">
              <a:spcBef>
                <a:spcPts val="0"/>
              </a:spcBef>
              <a:spcAft>
                <a:spcPts val="0"/>
              </a:spcAft>
              <a:buSzPct val="70000"/>
              <a:defRPr sz="1500">
                <a:latin typeface="+mj-lt"/>
              </a:defRPr>
            </a:lvl6pPr>
            <a:lvl7pPr marL="1164557" indent="-194099">
              <a:spcBef>
                <a:spcPts val="0"/>
              </a:spcBef>
              <a:spcAft>
                <a:spcPts val="0"/>
              </a:spcAft>
              <a:buSzPct val="70000"/>
              <a:buFont typeface="Arial" pitchFamily="34" charset="0"/>
              <a:buChar char="–"/>
              <a:defRPr sz="1500" baseline="0">
                <a:latin typeface="+mj-lt"/>
              </a:defRPr>
            </a:lvl7pPr>
            <a:lvl8pPr marL="1358652" indent="-194099">
              <a:spcBef>
                <a:spcPts val="0"/>
              </a:spcBef>
              <a:spcAft>
                <a:spcPts val="0"/>
              </a:spcAft>
              <a:buSzPct val="70000"/>
              <a:defRPr sz="1500" baseline="0">
                <a:latin typeface="+mj-lt"/>
              </a:defRPr>
            </a:lvl8pPr>
            <a:lvl9pPr marL="1548702" indent="-190045">
              <a:spcBef>
                <a:spcPts val="0"/>
              </a:spcBef>
              <a:spcAft>
                <a:spcPts val="0"/>
              </a:spcAft>
              <a:buSzPct val="70000"/>
              <a:buFont typeface="Arial" pitchFamily="34" charset="0"/>
              <a:buChar char="–"/>
              <a:defRPr sz="1500">
                <a:latin typeface="+mj-lt"/>
              </a:defRPr>
            </a:lvl9pPr>
          </a:lstStyle>
          <a:p>
            <a:pPr marL="0" lvl="0" indent="0" algn="l" defTabSz="776378" rtl="0" eaLnBrk="1" fontAlgn="base" latinLnBrk="0" hangingPunct="1">
              <a:spcBef>
                <a:spcPts val="0"/>
              </a:spcBef>
              <a:spcAft>
                <a:spcPts val="0"/>
              </a:spcAft>
              <a:buClr>
                <a:schemeClr val="bg2"/>
              </a:buClr>
              <a:tabLst/>
            </a:pPr>
            <a:r>
              <a:rPr lang="en-US" dirty="0"/>
              <a:t>Heading 3</a:t>
            </a:r>
          </a:p>
        </p:txBody>
      </p:sp>
      <p:sp>
        <p:nvSpPr>
          <p:cNvPr id="38" name="Text Placeholder 4"/>
          <p:cNvSpPr>
            <a:spLocks noGrp="1"/>
          </p:cNvSpPr>
          <p:nvPr>
            <p:ph type="body" sz="quarter" idx="18" hasCustomPrompt="1"/>
          </p:nvPr>
        </p:nvSpPr>
        <p:spPr bwMode="gray">
          <a:xfrm>
            <a:off x="6364830" y="4263347"/>
            <a:ext cx="5245097" cy="230832"/>
          </a:xfrm>
          <a:noFill/>
          <a:ln>
            <a:noFill/>
          </a:ln>
        </p:spPr>
        <p:txBody>
          <a:bodyPr wrap="square" lIns="0" tIns="0" rIns="0" bIns="0" anchor="b" anchorCtr="0">
            <a:spAutoFit/>
          </a:bodyPr>
          <a:lstStyle>
            <a:lvl1pPr>
              <a:spcBef>
                <a:spcPts val="0"/>
              </a:spcBef>
              <a:spcAft>
                <a:spcPts val="0"/>
              </a:spcAft>
              <a:buNone/>
              <a:defRPr lang="en-US" sz="1500" b="1" kern="1200" baseline="0" dirty="0" smtClean="0">
                <a:solidFill>
                  <a:schemeClr val="bg2"/>
                </a:solidFill>
                <a:latin typeface="Arial" pitchFamily="34" charset="0"/>
                <a:ea typeface="+mn-ea"/>
                <a:cs typeface="Arial" pitchFamily="34" charset="0"/>
              </a:defRPr>
            </a:lvl1pPr>
            <a:lvl2pPr>
              <a:spcBef>
                <a:spcPts val="0"/>
              </a:spcBef>
              <a:spcAft>
                <a:spcPts val="0"/>
              </a:spcAft>
              <a:defRPr sz="1500">
                <a:latin typeface="+mj-lt"/>
              </a:defRPr>
            </a:lvl2pPr>
            <a:lvl3pPr>
              <a:spcBef>
                <a:spcPts val="0"/>
              </a:spcBef>
              <a:spcAft>
                <a:spcPts val="0"/>
              </a:spcAft>
              <a:defRPr sz="1500">
                <a:latin typeface="+mj-lt"/>
              </a:defRPr>
            </a:lvl3pPr>
            <a:lvl4pPr>
              <a:spcBef>
                <a:spcPts val="0"/>
              </a:spcBef>
              <a:spcAft>
                <a:spcPts val="0"/>
              </a:spcAft>
              <a:defRPr sz="1500">
                <a:latin typeface="+mj-lt"/>
              </a:defRPr>
            </a:lvl4pPr>
            <a:lvl5pPr>
              <a:spcBef>
                <a:spcPts val="0"/>
              </a:spcBef>
              <a:spcAft>
                <a:spcPts val="0"/>
              </a:spcAft>
              <a:defRPr sz="1500">
                <a:latin typeface="+mj-lt"/>
              </a:defRPr>
            </a:lvl5pPr>
            <a:lvl6pPr marL="970474" indent="-198151">
              <a:spcBef>
                <a:spcPts val="0"/>
              </a:spcBef>
              <a:spcAft>
                <a:spcPts val="0"/>
              </a:spcAft>
              <a:buSzPct val="70000"/>
              <a:defRPr sz="1500">
                <a:latin typeface="+mj-lt"/>
              </a:defRPr>
            </a:lvl6pPr>
            <a:lvl7pPr marL="1164557" indent="-194099">
              <a:spcBef>
                <a:spcPts val="0"/>
              </a:spcBef>
              <a:spcAft>
                <a:spcPts val="0"/>
              </a:spcAft>
              <a:buSzPct val="70000"/>
              <a:buFont typeface="Arial" pitchFamily="34" charset="0"/>
              <a:buChar char="–"/>
              <a:defRPr sz="1500" baseline="0">
                <a:latin typeface="+mj-lt"/>
              </a:defRPr>
            </a:lvl7pPr>
            <a:lvl8pPr marL="1358652" indent="-194099">
              <a:spcBef>
                <a:spcPts val="0"/>
              </a:spcBef>
              <a:spcAft>
                <a:spcPts val="0"/>
              </a:spcAft>
              <a:buSzPct val="70000"/>
              <a:defRPr sz="1500" baseline="0">
                <a:latin typeface="+mj-lt"/>
              </a:defRPr>
            </a:lvl8pPr>
            <a:lvl9pPr marL="1548702" indent="-190045">
              <a:spcBef>
                <a:spcPts val="0"/>
              </a:spcBef>
              <a:spcAft>
                <a:spcPts val="0"/>
              </a:spcAft>
              <a:buSzPct val="70000"/>
              <a:buFont typeface="Arial" pitchFamily="34" charset="0"/>
              <a:buChar char="–"/>
              <a:defRPr sz="1500">
                <a:latin typeface="+mj-lt"/>
              </a:defRPr>
            </a:lvl9pPr>
          </a:lstStyle>
          <a:p>
            <a:pPr marL="0" lvl="0" indent="0" algn="l" defTabSz="776378" rtl="0" eaLnBrk="1" fontAlgn="base" latinLnBrk="0" hangingPunct="1">
              <a:spcBef>
                <a:spcPts val="0"/>
              </a:spcBef>
              <a:spcAft>
                <a:spcPts val="0"/>
              </a:spcAft>
              <a:buClr>
                <a:schemeClr val="bg2"/>
              </a:buClr>
              <a:tabLst/>
            </a:pPr>
            <a:r>
              <a:rPr lang="en-US" dirty="0"/>
              <a:t>Heading 4</a:t>
            </a:r>
          </a:p>
        </p:txBody>
      </p:sp>
      <p:cxnSp>
        <p:nvCxnSpPr>
          <p:cNvPr id="39" name="Straight Connector 38"/>
          <p:cNvCxnSpPr/>
          <p:nvPr userDrawn="1"/>
        </p:nvCxnSpPr>
        <p:spPr bwMode="gray">
          <a:xfrm>
            <a:off x="641370" y="4581067"/>
            <a:ext cx="5208871"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6364834" y="4581067"/>
            <a:ext cx="5208871"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Text Placeholder 41"/>
          <p:cNvSpPr>
            <a:spLocks noGrp="1"/>
          </p:cNvSpPr>
          <p:nvPr>
            <p:ph type="body" sz="quarter" idx="19"/>
          </p:nvPr>
        </p:nvSpPr>
        <p:spPr bwMode="gray">
          <a:xfrm>
            <a:off x="641353" y="1270498"/>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6998446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5_Content 4">
    <p:spTree>
      <p:nvGrpSpPr>
        <p:cNvPr id="1" name=""/>
        <p:cNvGrpSpPr/>
        <p:nvPr/>
      </p:nvGrpSpPr>
      <p:grpSpPr>
        <a:xfrm>
          <a:off x="0" y="0"/>
          <a:ext cx="0" cy="0"/>
          <a:chOff x="0" y="0"/>
          <a:chExt cx="0" cy="0"/>
        </a:xfrm>
      </p:grpSpPr>
      <p:sp>
        <p:nvSpPr>
          <p:cNvPr id="19" name="Text Placeholder 4"/>
          <p:cNvSpPr>
            <a:spLocks noGrp="1"/>
          </p:cNvSpPr>
          <p:nvPr>
            <p:ph type="body" sz="quarter" idx="18" hasCustomPrompt="1"/>
          </p:nvPr>
        </p:nvSpPr>
        <p:spPr bwMode="gray">
          <a:xfrm>
            <a:off x="3251204" y="1971675"/>
            <a:ext cx="2724152" cy="1066702"/>
          </a:xfrm>
          <a:ln>
            <a:noFill/>
          </a:ln>
        </p:spPr>
        <p:txBody>
          <a:bodyPr wrap="square" lIns="0" tIns="0" rIns="0" bIns="0">
            <a:spAutoFit/>
          </a:bodyPr>
          <a:lstStyle>
            <a:lvl1pPr marL="0" marR="0" indent="0" algn="l" defTabSz="776378" rtl="0" eaLnBrk="1" fontAlgn="base" latinLnBrk="0" hangingPunct="1">
              <a:lnSpc>
                <a:spcPct val="100000"/>
              </a:lnSpc>
              <a:spcBef>
                <a:spcPts val="0"/>
              </a:spcBef>
              <a:spcAft>
                <a:spcPts val="0"/>
              </a:spcAft>
              <a:buClr>
                <a:schemeClr val="tx2"/>
              </a:buClr>
              <a:buSzTx/>
              <a:buFont typeface="Arial" pitchFamily="34" charset="0"/>
              <a:buNone/>
              <a:tabLst/>
              <a:defRPr lang="en-US" sz="15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358">
                <a:latin typeface="Arial" pitchFamily="34" charset="0"/>
                <a:cs typeface="Arial" pitchFamily="34" charset="0"/>
              </a:defRPr>
            </a:lvl2pPr>
            <a:lvl3pPr>
              <a:spcBef>
                <a:spcPts val="0"/>
              </a:spcBef>
              <a:spcAft>
                <a:spcPts val="0"/>
              </a:spcAft>
              <a:defRPr sz="1358">
                <a:latin typeface="Arial" pitchFamily="34" charset="0"/>
                <a:cs typeface="Arial" pitchFamily="34" charset="0"/>
              </a:defRPr>
            </a:lvl3pPr>
            <a:lvl4pPr>
              <a:spcBef>
                <a:spcPts val="0"/>
              </a:spcBef>
              <a:spcAft>
                <a:spcPts val="0"/>
              </a:spcAft>
              <a:defRPr sz="1358">
                <a:latin typeface="Arial" pitchFamily="34" charset="0"/>
                <a:cs typeface="Arial" pitchFamily="34" charset="0"/>
              </a:defRPr>
            </a:lvl4pPr>
            <a:lvl5pPr>
              <a:spcBef>
                <a:spcPts val="0"/>
              </a:spcBef>
              <a:spcAft>
                <a:spcPts val="0"/>
              </a:spcAft>
              <a:defRPr sz="1358">
                <a:latin typeface="Arial" pitchFamily="34" charset="0"/>
                <a:cs typeface="Arial" pitchFamily="34" charset="0"/>
              </a:defRPr>
            </a:lvl5pPr>
            <a:lvl6pPr marL="970474" indent="-198151">
              <a:spcBef>
                <a:spcPts val="0"/>
              </a:spcBef>
              <a:spcAft>
                <a:spcPts val="0"/>
              </a:spcAft>
              <a:buSzPct val="70000"/>
              <a:defRPr sz="1500">
                <a:latin typeface="+mj-lt"/>
              </a:defRPr>
            </a:lvl6pPr>
            <a:lvl7pPr marL="1164557" indent="-194099">
              <a:spcBef>
                <a:spcPts val="0"/>
              </a:spcBef>
              <a:spcAft>
                <a:spcPts val="0"/>
              </a:spcAft>
              <a:buSzPct val="70000"/>
              <a:buFont typeface="Arial" pitchFamily="34" charset="0"/>
              <a:buChar char="–"/>
              <a:defRPr sz="1500" baseline="0">
                <a:latin typeface="+mj-lt"/>
              </a:defRPr>
            </a:lvl7pPr>
            <a:lvl8pPr marL="1358652" indent="-194099">
              <a:spcBef>
                <a:spcPts val="0"/>
              </a:spcBef>
              <a:spcAft>
                <a:spcPts val="0"/>
              </a:spcAft>
              <a:buSzPct val="70000"/>
              <a:defRPr sz="1500" baseline="0">
                <a:latin typeface="+mj-lt"/>
              </a:defRPr>
            </a:lvl8pPr>
            <a:lvl9pPr marL="1548702" indent="-190045">
              <a:spcBef>
                <a:spcPts val="0"/>
              </a:spcBef>
              <a:spcAft>
                <a:spcPts val="0"/>
              </a:spcAft>
              <a:buSzPct val="70000"/>
              <a:buFont typeface="Arial" pitchFamily="34" charset="0"/>
              <a:buChar char="–"/>
              <a:defRPr sz="1500">
                <a:latin typeface="+mj-lt"/>
              </a:defRPr>
            </a:lvl9pPr>
          </a:lstStyle>
          <a:p>
            <a:pPr marL="0" marR="0" lvl="0" indent="0" algn="l" defTabSz="776378"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a:t>Heading 1</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6" name="Picture Placeholder 22"/>
          <p:cNvSpPr>
            <a:spLocks noGrp="1"/>
          </p:cNvSpPr>
          <p:nvPr>
            <p:ph type="pic" sz="quarter" idx="13"/>
          </p:nvPr>
        </p:nvSpPr>
        <p:spPr bwMode="gray">
          <a:xfrm>
            <a:off x="641359" y="1971683"/>
            <a:ext cx="2305047" cy="1892299"/>
          </a:xfrm>
        </p:spPr>
        <p:txBody>
          <a:bodyPr rtlCol="0">
            <a:normAutofit/>
          </a:bodyPr>
          <a:lstStyle>
            <a:lvl1pPr>
              <a:buNone/>
              <a:defRPr>
                <a:latin typeface="Arial" pitchFamily="34" charset="0"/>
                <a:cs typeface="Arial" pitchFamily="34" charset="0"/>
              </a:defRPr>
            </a:lvl1pPr>
          </a:lstStyle>
          <a:p>
            <a:pPr lvl="0"/>
            <a:r>
              <a:rPr lang="en-US" noProof="0" dirty="0"/>
              <a:t>Click icon to add picture</a:t>
            </a:r>
          </a:p>
        </p:txBody>
      </p:sp>
      <p:sp>
        <p:nvSpPr>
          <p:cNvPr id="20" name="Title 1"/>
          <p:cNvSpPr>
            <a:spLocks noGrp="1"/>
          </p:cNvSpPr>
          <p:nvPr>
            <p:ph type="title"/>
          </p:nvPr>
        </p:nvSpPr>
        <p:spPr bwMode="gray">
          <a:xfrm>
            <a:off x="641415" y="727119"/>
            <a:ext cx="10968567"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6378" rtl="0" eaLnBrk="1" fontAlgn="base" latinLnBrk="0" hangingPunct="1">
              <a:spcBef>
                <a:spcPct val="0"/>
              </a:spcBef>
              <a:spcAft>
                <a:spcPct val="0"/>
              </a:spcAft>
              <a:buNone/>
            </a:pPr>
            <a:r>
              <a:rPr lang="en-US"/>
              <a:t>Click to edit Master title style</a:t>
            </a:r>
            <a:endParaRPr lang="en-US" dirty="0"/>
          </a:p>
        </p:txBody>
      </p:sp>
      <p:sp>
        <p:nvSpPr>
          <p:cNvPr id="42" name="Text Placeholder 4"/>
          <p:cNvSpPr>
            <a:spLocks noGrp="1"/>
          </p:cNvSpPr>
          <p:nvPr>
            <p:ph type="body" sz="quarter" idx="19" hasCustomPrompt="1"/>
          </p:nvPr>
        </p:nvSpPr>
        <p:spPr bwMode="gray">
          <a:xfrm>
            <a:off x="8892119" y="1971675"/>
            <a:ext cx="2724152" cy="1066702"/>
          </a:xfrm>
          <a:ln>
            <a:noFill/>
          </a:ln>
        </p:spPr>
        <p:txBody>
          <a:bodyPr wrap="square" lIns="0" tIns="0" rIns="0" bIns="0">
            <a:spAutoFit/>
          </a:bodyPr>
          <a:lstStyle>
            <a:lvl1pPr marL="0" marR="0" indent="0" algn="l" defTabSz="776378" rtl="0" eaLnBrk="1" fontAlgn="base" latinLnBrk="0" hangingPunct="1">
              <a:lnSpc>
                <a:spcPct val="100000"/>
              </a:lnSpc>
              <a:spcBef>
                <a:spcPts val="0"/>
              </a:spcBef>
              <a:spcAft>
                <a:spcPts val="0"/>
              </a:spcAft>
              <a:buClr>
                <a:schemeClr val="tx2"/>
              </a:buClr>
              <a:buSzTx/>
              <a:buFont typeface="Arial" pitchFamily="34" charset="0"/>
              <a:buNone/>
              <a:tabLst/>
              <a:defRPr lang="en-US" sz="15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358" b="0" kern="1200" baseline="0" dirty="0" smtClean="0">
                <a:solidFill>
                  <a:schemeClr val="tx1"/>
                </a:solidFill>
                <a:latin typeface="Arial" pitchFamily="34" charset="0"/>
                <a:ea typeface="+mn-ea"/>
                <a:cs typeface="Arial" pitchFamily="34" charset="0"/>
              </a:defRPr>
            </a:lvl2pPr>
            <a:lvl3pPr>
              <a:spcBef>
                <a:spcPts val="0"/>
              </a:spcBef>
              <a:spcAft>
                <a:spcPts val="0"/>
              </a:spcAft>
              <a:defRPr sz="1358">
                <a:latin typeface="Arial" pitchFamily="34" charset="0"/>
                <a:cs typeface="Arial" pitchFamily="34" charset="0"/>
              </a:defRPr>
            </a:lvl3pPr>
            <a:lvl4pPr>
              <a:spcBef>
                <a:spcPts val="0"/>
              </a:spcBef>
              <a:spcAft>
                <a:spcPts val="0"/>
              </a:spcAft>
              <a:defRPr sz="1358">
                <a:latin typeface="Arial" pitchFamily="34" charset="0"/>
                <a:cs typeface="Arial" pitchFamily="34" charset="0"/>
              </a:defRPr>
            </a:lvl4pPr>
            <a:lvl5pPr>
              <a:spcBef>
                <a:spcPts val="0"/>
              </a:spcBef>
              <a:spcAft>
                <a:spcPts val="0"/>
              </a:spcAft>
              <a:defRPr sz="1358">
                <a:latin typeface="Arial" pitchFamily="34" charset="0"/>
                <a:cs typeface="Arial" pitchFamily="34" charset="0"/>
              </a:defRPr>
            </a:lvl5pPr>
            <a:lvl6pPr marL="970474" indent="-198151">
              <a:spcBef>
                <a:spcPts val="0"/>
              </a:spcBef>
              <a:spcAft>
                <a:spcPts val="0"/>
              </a:spcAft>
              <a:buSzPct val="70000"/>
              <a:defRPr sz="1500">
                <a:latin typeface="+mj-lt"/>
              </a:defRPr>
            </a:lvl6pPr>
            <a:lvl7pPr marL="1164557" indent="-194099">
              <a:spcBef>
                <a:spcPts val="0"/>
              </a:spcBef>
              <a:spcAft>
                <a:spcPts val="0"/>
              </a:spcAft>
              <a:buSzPct val="70000"/>
              <a:buFont typeface="Arial" pitchFamily="34" charset="0"/>
              <a:buChar char="–"/>
              <a:defRPr sz="1500" baseline="0">
                <a:latin typeface="+mj-lt"/>
              </a:defRPr>
            </a:lvl7pPr>
            <a:lvl8pPr marL="1358652" indent="-194099">
              <a:spcBef>
                <a:spcPts val="0"/>
              </a:spcBef>
              <a:spcAft>
                <a:spcPts val="0"/>
              </a:spcAft>
              <a:buSzPct val="70000"/>
              <a:defRPr sz="1500" baseline="0">
                <a:latin typeface="+mj-lt"/>
              </a:defRPr>
            </a:lvl8pPr>
            <a:lvl9pPr marL="1548702" indent="-190045">
              <a:spcBef>
                <a:spcPts val="0"/>
              </a:spcBef>
              <a:spcAft>
                <a:spcPts val="0"/>
              </a:spcAft>
              <a:buSzPct val="70000"/>
              <a:buFont typeface="Arial" pitchFamily="34" charset="0"/>
              <a:buChar char="–"/>
              <a:defRPr sz="1500">
                <a:latin typeface="+mj-lt"/>
              </a:defRPr>
            </a:lvl9pPr>
          </a:lstStyle>
          <a:p>
            <a:pPr marL="0" marR="0" lvl="0" indent="0" algn="l" defTabSz="776378"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a:t>Heading 2</a:t>
            </a:r>
          </a:p>
          <a:p>
            <a:pPr marL="242618" lvl="1" indent="-242618" algn="l" defTabSz="776378" rtl="0" eaLnBrk="1" fontAlgn="base" latinLnBrk="0" hangingPunct="1">
              <a:spcBef>
                <a:spcPts val="0"/>
              </a:spcBef>
              <a:spcAft>
                <a:spcPts val="0"/>
              </a:spcAft>
              <a:buClr>
                <a:schemeClr val="bg2"/>
              </a:buClr>
              <a:buSzPct val="120000"/>
              <a:buFont typeface="Wingdings" pitchFamily="2" charset="2"/>
              <a:buChar char="§"/>
            </a:pPr>
            <a:r>
              <a:rPr lang="en-US" dirty="0"/>
              <a:t>First level</a:t>
            </a:r>
          </a:p>
          <a:p>
            <a:pPr lvl="2"/>
            <a:r>
              <a:rPr lang="en-US" dirty="0"/>
              <a:t>Second level</a:t>
            </a:r>
          </a:p>
          <a:p>
            <a:pPr lvl="3"/>
            <a:r>
              <a:rPr lang="en-US" dirty="0"/>
              <a:t>Third level</a:t>
            </a:r>
          </a:p>
          <a:p>
            <a:pPr lvl="4"/>
            <a:r>
              <a:rPr lang="en-US" dirty="0"/>
              <a:t>Fourth level</a:t>
            </a:r>
          </a:p>
        </p:txBody>
      </p:sp>
      <p:sp>
        <p:nvSpPr>
          <p:cNvPr id="43" name="Picture Placeholder 22"/>
          <p:cNvSpPr>
            <a:spLocks noGrp="1"/>
          </p:cNvSpPr>
          <p:nvPr>
            <p:ph type="pic" sz="quarter" idx="20"/>
          </p:nvPr>
        </p:nvSpPr>
        <p:spPr bwMode="gray">
          <a:xfrm>
            <a:off x="6282275" y="1971683"/>
            <a:ext cx="2305047" cy="1892299"/>
          </a:xfrm>
        </p:spPr>
        <p:txBody>
          <a:bodyPr rtlCol="0">
            <a:normAutofit/>
          </a:bodyPr>
          <a:lstStyle>
            <a:lvl1pPr>
              <a:buNone/>
              <a:defRPr>
                <a:latin typeface="Arial" pitchFamily="34" charset="0"/>
                <a:cs typeface="Arial" pitchFamily="34" charset="0"/>
              </a:defRPr>
            </a:lvl1pPr>
          </a:lstStyle>
          <a:p>
            <a:pPr lvl="0"/>
            <a:r>
              <a:rPr lang="en-US" noProof="0" dirty="0"/>
              <a:t>Click icon to add picture</a:t>
            </a:r>
          </a:p>
        </p:txBody>
      </p:sp>
      <p:sp>
        <p:nvSpPr>
          <p:cNvPr id="45" name="Text Placeholder 4"/>
          <p:cNvSpPr>
            <a:spLocks noGrp="1"/>
          </p:cNvSpPr>
          <p:nvPr>
            <p:ph type="body" sz="quarter" idx="21" hasCustomPrompt="1"/>
          </p:nvPr>
        </p:nvSpPr>
        <p:spPr bwMode="gray">
          <a:xfrm>
            <a:off x="3251204" y="4241815"/>
            <a:ext cx="2724152" cy="1066702"/>
          </a:xfrm>
          <a:ln>
            <a:noFill/>
          </a:ln>
        </p:spPr>
        <p:txBody>
          <a:bodyPr wrap="square" lIns="0" tIns="0" rIns="0" bIns="0">
            <a:spAutoFit/>
          </a:bodyPr>
          <a:lstStyle>
            <a:lvl1pPr marL="0" marR="0" indent="0" algn="l" defTabSz="776378" rtl="0" eaLnBrk="1" fontAlgn="base" latinLnBrk="0" hangingPunct="1">
              <a:lnSpc>
                <a:spcPct val="100000"/>
              </a:lnSpc>
              <a:spcBef>
                <a:spcPts val="0"/>
              </a:spcBef>
              <a:spcAft>
                <a:spcPts val="0"/>
              </a:spcAft>
              <a:buClr>
                <a:schemeClr val="tx2"/>
              </a:buClr>
              <a:buSzTx/>
              <a:buFont typeface="Arial" pitchFamily="34" charset="0"/>
              <a:buNone/>
              <a:tabLst/>
              <a:defRPr lang="en-US" sz="15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358" b="0" kern="1200" baseline="0" dirty="0" smtClean="0">
                <a:solidFill>
                  <a:schemeClr val="tx1"/>
                </a:solidFill>
                <a:latin typeface="Arial" pitchFamily="34" charset="0"/>
                <a:ea typeface="+mn-ea"/>
                <a:cs typeface="Arial" pitchFamily="34" charset="0"/>
              </a:defRPr>
            </a:lvl2pPr>
            <a:lvl3pPr>
              <a:spcBef>
                <a:spcPts val="0"/>
              </a:spcBef>
              <a:spcAft>
                <a:spcPts val="0"/>
              </a:spcAft>
              <a:defRPr sz="1358">
                <a:latin typeface="Arial" pitchFamily="34" charset="0"/>
                <a:cs typeface="Arial" pitchFamily="34" charset="0"/>
              </a:defRPr>
            </a:lvl3pPr>
            <a:lvl4pPr>
              <a:spcBef>
                <a:spcPts val="0"/>
              </a:spcBef>
              <a:spcAft>
                <a:spcPts val="0"/>
              </a:spcAft>
              <a:defRPr sz="1358">
                <a:latin typeface="Arial" pitchFamily="34" charset="0"/>
                <a:cs typeface="Arial" pitchFamily="34" charset="0"/>
              </a:defRPr>
            </a:lvl4pPr>
            <a:lvl5pPr>
              <a:spcBef>
                <a:spcPts val="0"/>
              </a:spcBef>
              <a:spcAft>
                <a:spcPts val="0"/>
              </a:spcAft>
              <a:defRPr sz="1358">
                <a:latin typeface="Arial" pitchFamily="34" charset="0"/>
                <a:cs typeface="Arial" pitchFamily="34" charset="0"/>
              </a:defRPr>
            </a:lvl5pPr>
            <a:lvl6pPr marL="970474" indent="-198151">
              <a:spcBef>
                <a:spcPts val="0"/>
              </a:spcBef>
              <a:spcAft>
                <a:spcPts val="0"/>
              </a:spcAft>
              <a:buSzPct val="70000"/>
              <a:defRPr sz="1500">
                <a:latin typeface="+mj-lt"/>
              </a:defRPr>
            </a:lvl6pPr>
            <a:lvl7pPr marL="1164557" indent="-194099">
              <a:spcBef>
                <a:spcPts val="0"/>
              </a:spcBef>
              <a:spcAft>
                <a:spcPts val="0"/>
              </a:spcAft>
              <a:buSzPct val="70000"/>
              <a:buFont typeface="Arial" pitchFamily="34" charset="0"/>
              <a:buChar char="–"/>
              <a:defRPr sz="1500" baseline="0">
                <a:latin typeface="+mj-lt"/>
              </a:defRPr>
            </a:lvl7pPr>
            <a:lvl8pPr marL="1358652" indent="-194099">
              <a:spcBef>
                <a:spcPts val="0"/>
              </a:spcBef>
              <a:spcAft>
                <a:spcPts val="0"/>
              </a:spcAft>
              <a:buSzPct val="70000"/>
              <a:defRPr sz="1500" baseline="0">
                <a:latin typeface="+mj-lt"/>
              </a:defRPr>
            </a:lvl8pPr>
            <a:lvl9pPr marL="1548702" indent="-190045">
              <a:spcBef>
                <a:spcPts val="0"/>
              </a:spcBef>
              <a:spcAft>
                <a:spcPts val="0"/>
              </a:spcAft>
              <a:buSzPct val="70000"/>
              <a:buFont typeface="Arial" pitchFamily="34" charset="0"/>
              <a:buChar char="–"/>
              <a:defRPr sz="1500">
                <a:latin typeface="+mj-lt"/>
              </a:defRPr>
            </a:lvl9pPr>
          </a:lstStyle>
          <a:p>
            <a:pPr marL="0" marR="0" lvl="0" indent="0" algn="l" defTabSz="776378"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a:t>Heading 3</a:t>
            </a:r>
          </a:p>
          <a:p>
            <a:pPr marL="242618" lvl="1" indent="-242618" algn="l" defTabSz="776378" rtl="0" eaLnBrk="1" fontAlgn="base" latinLnBrk="0" hangingPunct="1">
              <a:spcBef>
                <a:spcPts val="0"/>
              </a:spcBef>
              <a:spcAft>
                <a:spcPts val="0"/>
              </a:spcAft>
              <a:buClr>
                <a:schemeClr val="bg2"/>
              </a:buClr>
              <a:buSzPct val="120000"/>
              <a:buFont typeface="Wingdings" pitchFamily="2" charset="2"/>
              <a:buChar char="§"/>
            </a:pPr>
            <a:r>
              <a:rPr lang="en-US" dirty="0"/>
              <a:t>First level</a:t>
            </a:r>
          </a:p>
          <a:p>
            <a:pPr lvl="2"/>
            <a:r>
              <a:rPr lang="en-US" dirty="0"/>
              <a:t>Second level</a:t>
            </a:r>
          </a:p>
          <a:p>
            <a:pPr lvl="3"/>
            <a:r>
              <a:rPr lang="en-US" dirty="0"/>
              <a:t>Third level</a:t>
            </a:r>
          </a:p>
          <a:p>
            <a:pPr lvl="4"/>
            <a:r>
              <a:rPr lang="en-US" dirty="0"/>
              <a:t>Fourth level</a:t>
            </a:r>
          </a:p>
        </p:txBody>
      </p:sp>
      <p:sp>
        <p:nvSpPr>
          <p:cNvPr id="46" name="Picture Placeholder 22"/>
          <p:cNvSpPr>
            <a:spLocks noGrp="1"/>
          </p:cNvSpPr>
          <p:nvPr>
            <p:ph type="pic" sz="quarter" idx="22"/>
          </p:nvPr>
        </p:nvSpPr>
        <p:spPr bwMode="gray">
          <a:xfrm>
            <a:off x="641359" y="4241815"/>
            <a:ext cx="2305047" cy="1892299"/>
          </a:xfrm>
        </p:spPr>
        <p:txBody>
          <a:bodyPr rtlCol="0">
            <a:normAutofit/>
          </a:bodyPr>
          <a:lstStyle>
            <a:lvl1pPr>
              <a:buNone/>
              <a:defRPr>
                <a:latin typeface="Arial" pitchFamily="34" charset="0"/>
                <a:cs typeface="Arial" pitchFamily="34" charset="0"/>
              </a:defRPr>
            </a:lvl1pPr>
          </a:lstStyle>
          <a:p>
            <a:pPr lvl="0"/>
            <a:r>
              <a:rPr lang="en-US" noProof="0" dirty="0"/>
              <a:t>Click icon to add picture</a:t>
            </a:r>
          </a:p>
        </p:txBody>
      </p:sp>
      <p:sp>
        <p:nvSpPr>
          <p:cNvPr id="48" name="Text Placeholder 4"/>
          <p:cNvSpPr>
            <a:spLocks noGrp="1"/>
          </p:cNvSpPr>
          <p:nvPr>
            <p:ph type="body" sz="quarter" idx="23" hasCustomPrompt="1"/>
          </p:nvPr>
        </p:nvSpPr>
        <p:spPr bwMode="gray">
          <a:xfrm>
            <a:off x="8892119" y="4241815"/>
            <a:ext cx="2724152" cy="1066702"/>
          </a:xfrm>
          <a:ln>
            <a:noFill/>
          </a:ln>
        </p:spPr>
        <p:txBody>
          <a:bodyPr wrap="square" lIns="0" tIns="0" rIns="0" bIns="0">
            <a:spAutoFit/>
          </a:bodyPr>
          <a:lstStyle>
            <a:lvl1pPr marL="0" marR="0" indent="0" algn="l" defTabSz="776378" rtl="0" eaLnBrk="1" fontAlgn="base" latinLnBrk="0" hangingPunct="1">
              <a:lnSpc>
                <a:spcPct val="100000"/>
              </a:lnSpc>
              <a:spcBef>
                <a:spcPts val="0"/>
              </a:spcBef>
              <a:spcAft>
                <a:spcPts val="0"/>
              </a:spcAft>
              <a:buClr>
                <a:schemeClr val="tx2"/>
              </a:buClr>
              <a:buSzTx/>
              <a:buFont typeface="Arial" pitchFamily="34" charset="0"/>
              <a:buNone/>
              <a:tabLst/>
              <a:defRPr lang="en-US" sz="15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358" b="0" kern="1200" baseline="0" dirty="0" smtClean="0">
                <a:solidFill>
                  <a:schemeClr val="tx1"/>
                </a:solidFill>
                <a:latin typeface="Arial" pitchFamily="34" charset="0"/>
                <a:ea typeface="+mn-ea"/>
                <a:cs typeface="Arial" pitchFamily="34" charset="0"/>
              </a:defRPr>
            </a:lvl2pPr>
            <a:lvl3pPr>
              <a:spcBef>
                <a:spcPts val="0"/>
              </a:spcBef>
              <a:spcAft>
                <a:spcPts val="0"/>
              </a:spcAft>
              <a:defRPr sz="1358">
                <a:latin typeface="Arial" pitchFamily="34" charset="0"/>
                <a:cs typeface="Arial" pitchFamily="34" charset="0"/>
              </a:defRPr>
            </a:lvl3pPr>
            <a:lvl4pPr>
              <a:spcBef>
                <a:spcPts val="0"/>
              </a:spcBef>
              <a:spcAft>
                <a:spcPts val="0"/>
              </a:spcAft>
              <a:defRPr sz="1358">
                <a:latin typeface="Arial" pitchFamily="34" charset="0"/>
                <a:cs typeface="Arial" pitchFamily="34" charset="0"/>
              </a:defRPr>
            </a:lvl4pPr>
            <a:lvl5pPr>
              <a:spcBef>
                <a:spcPts val="0"/>
              </a:spcBef>
              <a:spcAft>
                <a:spcPts val="0"/>
              </a:spcAft>
              <a:defRPr sz="1358">
                <a:latin typeface="Arial" pitchFamily="34" charset="0"/>
                <a:cs typeface="Arial" pitchFamily="34" charset="0"/>
              </a:defRPr>
            </a:lvl5pPr>
            <a:lvl6pPr marL="970474" indent="-198151">
              <a:spcBef>
                <a:spcPts val="0"/>
              </a:spcBef>
              <a:spcAft>
                <a:spcPts val="0"/>
              </a:spcAft>
              <a:buSzPct val="70000"/>
              <a:defRPr sz="1500">
                <a:latin typeface="+mj-lt"/>
              </a:defRPr>
            </a:lvl6pPr>
            <a:lvl7pPr marL="1164557" indent="-194099">
              <a:spcBef>
                <a:spcPts val="0"/>
              </a:spcBef>
              <a:spcAft>
                <a:spcPts val="0"/>
              </a:spcAft>
              <a:buSzPct val="70000"/>
              <a:buFont typeface="Arial" pitchFamily="34" charset="0"/>
              <a:buChar char="–"/>
              <a:defRPr sz="1500" baseline="0">
                <a:latin typeface="+mj-lt"/>
              </a:defRPr>
            </a:lvl7pPr>
            <a:lvl8pPr marL="1358652" indent="-194099">
              <a:spcBef>
                <a:spcPts val="0"/>
              </a:spcBef>
              <a:spcAft>
                <a:spcPts val="0"/>
              </a:spcAft>
              <a:buSzPct val="70000"/>
              <a:defRPr sz="1500" baseline="0">
                <a:latin typeface="+mj-lt"/>
              </a:defRPr>
            </a:lvl8pPr>
            <a:lvl9pPr marL="1548702" indent="-190045">
              <a:spcBef>
                <a:spcPts val="0"/>
              </a:spcBef>
              <a:spcAft>
                <a:spcPts val="0"/>
              </a:spcAft>
              <a:buSzPct val="70000"/>
              <a:buFont typeface="Arial" pitchFamily="34" charset="0"/>
              <a:buChar char="–"/>
              <a:defRPr sz="1500">
                <a:latin typeface="+mj-lt"/>
              </a:defRPr>
            </a:lvl9pPr>
          </a:lstStyle>
          <a:p>
            <a:pPr marL="0" marR="0" lvl="0" indent="0" algn="l" defTabSz="776378"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a:t>Heading 4</a:t>
            </a:r>
          </a:p>
          <a:p>
            <a:pPr marL="242618" lvl="1" indent="-242618" algn="l" defTabSz="776378" rtl="0" eaLnBrk="1" fontAlgn="base" latinLnBrk="0" hangingPunct="1">
              <a:spcBef>
                <a:spcPts val="0"/>
              </a:spcBef>
              <a:spcAft>
                <a:spcPts val="0"/>
              </a:spcAft>
              <a:buClr>
                <a:schemeClr val="bg2"/>
              </a:buClr>
              <a:buSzPct val="120000"/>
              <a:buFont typeface="Wingdings" pitchFamily="2" charset="2"/>
              <a:buChar char="§"/>
            </a:pPr>
            <a:r>
              <a:rPr lang="en-US" dirty="0"/>
              <a:t>First level</a:t>
            </a:r>
          </a:p>
          <a:p>
            <a:pPr lvl="2"/>
            <a:r>
              <a:rPr lang="en-US" dirty="0"/>
              <a:t>Second level</a:t>
            </a:r>
          </a:p>
          <a:p>
            <a:pPr lvl="3"/>
            <a:r>
              <a:rPr lang="en-US" dirty="0"/>
              <a:t>Third level</a:t>
            </a:r>
          </a:p>
          <a:p>
            <a:pPr lvl="4"/>
            <a:r>
              <a:rPr lang="en-US" dirty="0"/>
              <a:t>Fourth level</a:t>
            </a:r>
          </a:p>
        </p:txBody>
      </p:sp>
      <p:sp>
        <p:nvSpPr>
          <p:cNvPr id="49" name="Picture Placeholder 22"/>
          <p:cNvSpPr>
            <a:spLocks noGrp="1"/>
          </p:cNvSpPr>
          <p:nvPr>
            <p:ph type="pic" sz="quarter" idx="24"/>
          </p:nvPr>
        </p:nvSpPr>
        <p:spPr bwMode="gray">
          <a:xfrm>
            <a:off x="6282275" y="4241815"/>
            <a:ext cx="2305047" cy="1892299"/>
          </a:xfrm>
        </p:spPr>
        <p:txBody>
          <a:bodyPr rtlCol="0">
            <a:normAutofit/>
          </a:bodyPr>
          <a:lstStyle>
            <a:lvl1pPr>
              <a:buNone/>
              <a:defRPr>
                <a:latin typeface="Arial" pitchFamily="34" charset="0"/>
                <a:cs typeface="Arial" pitchFamily="34" charset="0"/>
              </a:defRPr>
            </a:lvl1pPr>
          </a:lstStyle>
          <a:p>
            <a:pPr lvl="0"/>
            <a:r>
              <a:rPr lang="en-US" noProof="0" dirty="0"/>
              <a:t>Click icon to add picture</a:t>
            </a:r>
          </a:p>
        </p:txBody>
      </p:sp>
      <p:sp>
        <p:nvSpPr>
          <p:cNvPr id="51" name="Text Placeholder 41"/>
          <p:cNvSpPr>
            <a:spLocks noGrp="1"/>
          </p:cNvSpPr>
          <p:nvPr>
            <p:ph type="body" sz="quarter" idx="25"/>
          </p:nvPr>
        </p:nvSpPr>
        <p:spPr bwMode="gray">
          <a:xfrm>
            <a:off x="641353" y="1270494"/>
            <a:ext cx="10966451" cy="230832"/>
          </a:xfrm>
        </p:spPr>
        <p:txBody>
          <a:bodyPr/>
          <a:lstStyle>
            <a:lvl1pPr>
              <a:buNone/>
              <a:defRPr lang="en-US" sz="1500" b="1" kern="1200" baseline="0" dirty="0" smtClean="0">
                <a:solidFill>
                  <a:schemeClr val="bg2"/>
                </a:solidFill>
                <a:latin typeface="Arial" pitchFamily="34" charset="0"/>
                <a:ea typeface="+mn-ea"/>
                <a:cs typeface="Arial" pitchFamily="34" charset="0"/>
              </a:defRPr>
            </a:lvl1pPr>
          </a:lstStyle>
          <a:p>
            <a:pPr marL="0" lvl="0" indent="0" algn="l" defTabSz="776378" rtl="0" eaLnBrk="1" fontAlgn="base" latinLnBrk="0" hangingPunct="1">
              <a:spcBef>
                <a:spcPts val="0"/>
              </a:spcBef>
              <a:spcAft>
                <a:spcPts val="0"/>
              </a:spcAft>
              <a:buClr>
                <a:schemeClr val="bg2"/>
              </a:buClr>
              <a:tabLst/>
            </a:pPr>
            <a:r>
              <a:rPr lang="en-US"/>
              <a:t>Click to edit Master text styles</a:t>
            </a:r>
          </a:p>
        </p:txBody>
      </p:sp>
    </p:spTree>
    <p:extLst>
      <p:ext uri="{BB962C8B-B14F-4D97-AF65-F5344CB8AC3E}">
        <p14:creationId xmlns:p14="http://schemas.microsoft.com/office/powerpoint/2010/main" val="29246544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7_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641415" y="1971685"/>
            <a:ext cx="10968567" cy="4162426"/>
          </a:xfrm>
        </p:spPr>
        <p:txBody>
          <a:bodyPr>
            <a:noAutofit/>
          </a:bodyPr>
          <a:lstStyle>
            <a:lvl1pPr marL="0" indent="0">
              <a:buNone/>
              <a:defRPr>
                <a:latin typeface="Arial" pitchFamily="34" charset="0"/>
                <a:cs typeface="Arial" pitchFamily="34" charset="0"/>
              </a:defRPr>
            </a:lvl1pPr>
          </a:lstStyle>
          <a:p>
            <a:r>
              <a:rPr lang="en-US" dirty="0"/>
              <a:t>Click icon to add table</a:t>
            </a:r>
          </a:p>
        </p:txBody>
      </p:sp>
      <p:sp>
        <p:nvSpPr>
          <p:cNvPr id="4" name="Title 1"/>
          <p:cNvSpPr>
            <a:spLocks noGrp="1"/>
          </p:cNvSpPr>
          <p:nvPr>
            <p:ph type="title"/>
          </p:nvPr>
        </p:nvSpPr>
        <p:spPr bwMode="gray">
          <a:xfrm>
            <a:off x="641415" y="727119"/>
            <a:ext cx="10968567"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6378" rtl="0" eaLnBrk="1" fontAlgn="base" latinLnBrk="0" hangingPunct="1">
              <a:spcBef>
                <a:spcPct val="0"/>
              </a:spcBef>
              <a:spcAft>
                <a:spcPct val="0"/>
              </a:spcAft>
              <a:buNone/>
            </a:pPr>
            <a:r>
              <a:rPr lang="en-US"/>
              <a:t>Click to edit Master title style</a:t>
            </a:r>
            <a:endParaRPr lang="en-US" dirty="0"/>
          </a:p>
        </p:txBody>
      </p:sp>
      <p:sp>
        <p:nvSpPr>
          <p:cNvPr id="8" name="Text Placeholder 41"/>
          <p:cNvSpPr>
            <a:spLocks noGrp="1"/>
          </p:cNvSpPr>
          <p:nvPr>
            <p:ph type="body" sz="quarter" idx="13"/>
          </p:nvPr>
        </p:nvSpPr>
        <p:spPr bwMode="gray">
          <a:xfrm>
            <a:off x="641353" y="1270494"/>
            <a:ext cx="10966451" cy="230832"/>
          </a:xfrm>
        </p:spPr>
        <p:txBody>
          <a:bodyPr/>
          <a:lstStyle>
            <a:lvl1pPr>
              <a:buNone/>
              <a:defRPr lang="en-US" sz="1500" b="1" kern="1200" baseline="0" dirty="0" smtClean="0">
                <a:solidFill>
                  <a:schemeClr val="bg2"/>
                </a:solidFill>
                <a:latin typeface="Arial" pitchFamily="34" charset="0"/>
                <a:ea typeface="+mn-ea"/>
                <a:cs typeface="Arial" pitchFamily="34" charset="0"/>
              </a:defRPr>
            </a:lvl1pPr>
          </a:lstStyle>
          <a:p>
            <a:pPr marL="0" lvl="0" indent="0" algn="l" defTabSz="776378" rtl="0" eaLnBrk="1" fontAlgn="base" latinLnBrk="0" hangingPunct="1">
              <a:spcBef>
                <a:spcPts val="0"/>
              </a:spcBef>
              <a:spcAft>
                <a:spcPts val="0"/>
              </a:spcAft>
              <a:buClr>
                <a:schemeClr val="bg2"/>
              </a:buClr>
              <a:tabLst/>
            </a:pPr>
            <a:r>
              <a:rPr lang="en-US"/>
              <a:t>Click to edit Master text styles</a:t>
            </a:r>
          </a:p>
        </p:txBody>
      </p:sp>
    </p:spTree>
    <p:extLst>
      <p:ext uri="{BB962C8B-B14F-4D97-AF65-F5344CB8AC3E}">
        <p14:creationId xmlns:p14="http://schemas.microsoft.com/office/powerpoint/2010/main" val="3480640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7_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641415" y="1971679"/>
            <a:ext cx="10968567" cy="4162425"/>
          </a:xfrm>
        </p:spPr>
        <p:txBody>
          <a:bodyPr>
            <a:noAutofit/>
          </a:bodyPr>
          <a:lstStyle>
            <a:lvl1pPr marL="0" indent="0">
              <a:buNone/>
              <a:defRPr>
                <a:latin typeface="Arial" pitchFamily="34" charset="0"/>
                <a:cs typeface="Arial" pitchFamily="34" charset="0"/>
              </a:defRPr>
            </a:lvl1pPr>
          </a:lstStyle>
          <a:p>
            <a:r>
              <a:rPr lang="en-US" dirty="0"/>
              <a:t>Click icon to add chart</a:t>
            </a:r>
          </a:p>
        </p:txBody>
      </p:sp>
      <p:sp>
        <p:nvSpPr>
          <p:cNvPr id="4" name="Title 1"/>
          <p:cNvSpPr>
            <a:spLocks noGrp="1"/>
          </p:cNvSpPr>
          <p:nvPr>
            <p:ph type="title"/>
          </p:nvPr>
        </p:nvSpPr>
        <p:spPr bwMode="gray">
          <a:xfrm>
            <a:off x="641415" y="727119"/>
            <a:ext cx="10968567"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6378" rtl="0" eaLnBrk="1" fontAlgn="base" latinLnBrk="0" hangingPunct="1">
              <a:spcBef>
                <a:spcPct val="0"/>
              </a:spcBef>
              <a:spcAft>
                <a:spcPct val="0"/>
              </a:spcAft>
              <a:buNone/>
            </a:pPr>
            <a:r>
              <a:rPr lang="en-US"/>
              <a:t>Click to edit Master title style</a:t>
            </a:r>
            <a:endParaRPr lang="en-US" dirty="0"/>
          </a:p>
        </p:txBody>
      </p:sp>
      <p:sp>
        <p:nvSpPr>
          <p:cNvPr id="7" name="Text Placeholder 41"/>
          <p:cNvSpPr>
            <a:spLocks noGrp="1"/>
          </p:cNvSpPr>
          <p:nvPr>
            <p:ph type="body" sz="quarter" idx="13"/>
          </p:nvPr>
        </p:nvSpPr>
        <p:spPr bwMode="gray">
          <a:xfrm>
            <a:off x="641353" y="1270498"/>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032211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7_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1822459" y="1527338"/>
            <a:ext cx="8973312"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6378" rtl="0" eaLnBrk="1" fontAlgn="base" latinLnBrk="0" hangingPunct="1">
              <a:spcBef>
                <a:spcPct val="0"/>
              </a:spcBef>
              <a:spcAft>
                <a:spcPct val="0"/>
              </a:spcAft>
              <a:buNone/>
            </a:pPr>
            <a:r>
              <a:rPr lang="en-US" dirty="0"/>
              <a:t>Click to edit master title style</a:t>
            </a:r>
          </a:p>
        </p:txBody>
      </p:sp>
      <p:sp>
        <p:nvSpPr>
          <p:cNvPr id="9" name="TextBox 8"/>
          <p:cNvSpPr txBox="1">
            <a:spLocks noChangeArrowheads="1"/>
          </p:cNvSpPr>
          <p:nvPr userDrawn="1"/>
        </p:nvSpPr>
        <p:spPr bwMode="gray">
          <a:xfrm>
            <a:off x="1822470" y="3369529"/>
            <a:ext cx="9006415" cy="1526252"/>
          </a:xfrm>
          <a:prstGeom prst="rect">
            <a:avLst/>
          </a:prstGeom>
          <a:noFill/>
          <a:ln w="9525">
            <a:noFill/>
            <a:miter lim="800000"/>
            <a:headEnd/>
            <a:tailEnd/>
          </a:ln>
        </p:spPr>
        <p:txBody>
          <a:bodyPr wrap="square" lIns="0" tIns="0" rIns="0" bIns="0">
            <a:spAutoFit/>
          </a:bodyPr>
          <a:lstStyle/>
          <a:p>
            <a:pPr algn="just" defTabSz="776378">
              <a:spcBef>
                <a:spcPts val="512"/>
              </a:spcBef>
            </a:pPr>
            <a:r>
              <a:rPr lang="en-US" sz="857" b="1" dirty="0">
                <a:solidFill>
                  <a:srgbClr val="6D6E71"/>
                </a:solidFill>
                <a:cs typeface="Arial" pitchFamily="34" charset="0"/>
              </a:rPr>
              <a:t>Disclaimer </a:t>
            </a:r>
          </a:p>
          <a:p>
            <a:pPr algn="just" defTabSz="776378">
              <a:spcBef>
                <a:spcPts val="512"/>
              </a:spcBef>
            </a:pPr>
            <a:r>
              <a:rPr lang="en-US" sz="786" dirty="0">
                <a:solidFill>
                  <a:srgbClr val="6D6E71"/>
                </a:solidFill>
                <a:cs typeface="Arial" pitchFamily="34" charset="0"/>
              </a:rPr>
              <a:t>Tech Mahindra, herein referred to as TechM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TechM or its subsidiaries. Any unauthorized use, disclosure or public dissemination of information contained herein is prohibited. Unless specifically noted, TechM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TechM. Information contained in a presentation hosted or promoted by TechM is provided “as is” without warranty of any kind, either expressed or implied, including any warranty of merchantability or fitness for a particular purpose. TechM assumes no liability or responsibility for the contents of a presentation or the opinions expressed by the presenters. All expressions of opinion are subject to change without notice.</a:t>
            </a:r>
          </a:p>
        </p:txBody>
      </p:sp>
      <p:sp>
        <p:nvSpPr>
          <p:cNvPr id="4" name="Text Placeholder 41"/>
          <p:cNvSpPr>
            <a:spLocks noGrp="1"/>
          </p:cNvSpPr>
          <p:nvPr>
            <p:ph type="body" sz="quarter" idx="14"/>
          </p:nvPr>
        </p:nvSpPr>
        <p:spPr bwMode="gray">
          <a:xfrm>
            <a:off x="1822463" y="2140214"/>
            <a:ext cx="8979503" cy="230832"/>
          </a:xfrm>
          <a:noFill/>
          <a:ln w="9525">
            <a:noFill/>
            <a:miter lim="800000"/>
            <a:headEnd/>
            <a:tailEnd/>
          </a:ln>
        </p:spPr>
        <p:txBody>
          <a:bodyPr vert="horz" wrap="square" lIns="0" tIns="0" rIns="0" bIns="0" numCol="1" anchor="t" anchorCtr="0" compatLnSpc="1">
            <a:prstTxWarp prst="textNoShape">
              <a:avLst/>
            </a:prstTxWarp>
            <a:spAutoFit/>
          </a:bodyPr>
          <a:lstStyle>
            <a:lvl1pPr marL="0" indent="0" algn="l" defTabSz="776378" rtl="0" eaLnBrk="1" fontAlgn="base" latinLnBrk="0" hangingPunct="1">
              <a:spcBef>
                <a:spcPts val="0"/>
              </a:spcBef>
              <a:spcAft>
                <a:spcPct val="0"/>
              </a:spcAft>
              <a:buClr>
                <a:schemeClr val="tx2"/>
              </a:buClr>
              <a:buFont typeface="Arial" pitchFamily="34" charset="0"/>
              <a:buNone/>
              <a:defRPr lang="en-US" sz="1500" b="1" kern="1200" baseline="0" dirty="0" smtClean="0">
                <a:solidFill>
                  <a:schemeClr val="bg2"/>
                </a:solidFill>
                <a:latin typeface="Arial" pitchFamily="34" charset="0"/>
                <a:ea typeface="+mn-ea"/>
                <a:cs typeface="Arial" pitchFamily="34" charset="0"/>
              </a:defRPr>
            </a:lvl1pPr>
          </a:lstStyle>
          <a:p>
            <a:pPr lvl="0"/>
            <a:r>
              <a:rPr lang="en-US"/>
              <a:t>Click to edit Master text styles</a:t>
            </a:r>
          </a:p>
        </p:txBody>
      </p:sp>
      <p:sp>
        <p:nvSpPr>
          <p:cNvPr id="6" name="TextBox 20"/>
          <p:cNvSpPr txBox="1">
            <a:spLocks noChangeArrowheads="1"/>
          </p:cNvSpPr>
          <p:nvPr userDrawn="1"/>
        </p:nvSpPr>
        <p:spPr bwMode="gray">
          <a:xfrm>
            <a:off x="641358" y="6629442"/>
            <a:ext cx="2364430" cy="120931"/>
          </a:xfrm>
          <a:prstGeom prst="rect">
            <a:avLst/>
          </a:prstGeom>
          <a:noFill/>
          <a:ln w="9525">
            <a:noFill/>
            <a:miter lim="800000"/>
            <a:headEnd/>
            <a:tailEnd/>
          </a:ln>
        </p:spPr>
        <p:txBody>
          <a:bodyPr wrap="none" lIns="0" tIns="0" rIns="0" bIns="0">
            <a:spAutoFit/>
          </a:bodyPr>
          <a:lstStyle/>
          <a:p>
            <a:pPr defTabSz="776378">
              <a:defRPr/>
            </a:pPr>
            <a:r>
              <a:rPr lang="en-US" sz="786" dirty="0">
                <a:solidFill>
                  <a:prstClr val="black">
                    <a:lumMod val="50000"/>
                    <a:lumOff val="50000"/>
                  </a:prstClr>
                </a:solidFill>
                <a:cs typeface="Arial" pitchFamily="34" charset="0"/>
              </a:rPr>
              <a:t>Copyright © 2015 Tech Mahindra. All rights reserved.</a:t>
            </a:r>
          </a:p>
        </p:txBody>
      </p:sp>
    </p:spTree>
    <p:extLst>
      <p:ext uri="{BB962C8B-B14F-4D97-AF65-F5344CB8AC3E}">
        <p14:creationId xmlns:p14="http://schemas.microsoft.com/office/powerpoint/2010/main" val="9285085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Rectangle 2"/>
          <p:cNvSpPr/>
          <p:nvPr userDrawn="1"/>
        </p:nvSpPr>
        <p:spPr bwMode="gray">
          <a:xfrm>
            <a:off x="0" y="0"/>
            <a:ext cx="12192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lIns="77639" tIns="38817" rIns="77639" bIns="38817" rtlCol="0" anchor="ctr"/>
          <a:lstStyle/>
          <a:p>
            <a:pPr algn="ctr" defTabSz="776378"/>
            <a:endParaRPr lang="en-US" sz="1500" dirty="0">
              <a:solidFill>
                <a:prstClr val="black"/>
              </a:solidFill>
            </a:endParaRPr>
          </a:p>
        </p:txBody>
      </p:sp>
      <p:pic>
        <p:nvPicPr>
          <p:cNvPr id="4" name="Picture 3" descr="Mahindra Logo.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gray">
          <a:xfrm>
            <a:off x="2485731" y="2717231"/>
            <a:ext cx="7470943" cy="1491023"/>
          </a:xfrm>
          <a:prstGeom prst="rect">
            <a:avLst/>
          </a:prstGeom>
        </p:spPr>
      </p:pic>
    </p:spTree>
    <p:extLst>
      <p:ext uri="{BB962C8B-B14F-4D97-AF65-F5344CB8AC3E}">
        <p14:creationId xmlns:p14="http://schemas.microsoft.com/office/powerpoint/2010/main" val="2794056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381054" y="1276369"/>
            <a:ext cx="5435601" cy="1187184"/>
          </a:xfrm>
        </p:spPr>
        <p:txBody>
          <a:bodyPr/>
          <a:lstStyle>
            <a:lvl1pPr>
              <a:defRPr sz="1928"/>
            </a:lvl1pPr>
            <a:lvl2pPr>
              <a:defRPr sz="1786"/>
            </a:lvl2pPr>
            <a:lvl3pPr>
              <a:defRPr sz="1429"/>
            </a:lvl3pPr>
            <a:lvl4pPr>
              <a:defRPr sz="1286"/>
            </a:lvl4pPr>
            <a:lvl5pPr>
              <a:defRPr sz="1286"/>
            </a:lvl5pPr>
            <a:lvl6pPr>
              <a:defRPr sz="1286"/>
            </a:lvl6pPr>
            <a:lvl7pPr>
              <a:defRPr sz="1286"/>
            </a:lvl7pPr>
            <a:lvl8pPr>
              <a:defRPr sz="1286"/>
            </a:lvl8pPr>
            <a:lvl9pPr>
              <a:defRPr sz="128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6019856" y="1276369"/>
            <a:ext cx="5435601" cy="1187184"/>
          </a:xfrm>
        </p:spPr>
        <p:txBody>
          <a:bodyPr/>
          <a:lstStyle>
            <a:lvl1pPr>
              <a:defRPr sz="1928"/>
            </a:lvl1pPr>
            <a:lvl2pPr>
              <a:defRPr sz="1786"/>
            </a:lvl2pPr>
            <a:lvl3pPr>
              <a:defRPr sz="1429"/>
            </a:lvl3pPr>
            <a:lvl4pPr>
              <a:defRPr sz="1286"/>
            </a:lvl4pPr>
            <a:lvl5pPr>
              <a:defRPr sz="1286"/>
            </a:lvl5pPr>
            <a:lvl6pPr>
              <a:defRPr sz="1286"/>
            </a:lvl6pPr>
            <a:lvl7pPr>
              <a:defRPr sz="1286"/>
            </a:lvl7pPr>
            <a:lvl8pPr>
              <a:defRPr sz="1286"/>
            </a:lvl8pPr>
            <a:lvl9pPr>
              <a:defRPr sz="128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341987162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pic>
        <p:nvPicPr>
          <p:cNvPr id="2" name="Picture 9" descr="ridge4.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ltGray">
          <a:xfrm>
            <a:off x="2186" y="3"/>
            <a:ext cx="3962953" cy="1438476"/>
          </a:xfrm>
          <a:prstGeom prst="rect">
            <a:avLst/>
          </a:prstGeom>
          <a:noFill/>
          <a:ln>
            <a:noFill/>
          </a:ln>
        </p:spPr>
      </p:pic>
      <p:sp>
        <p:nvSpPr>
          <p:cNvPr id="3" name="Slide Number Placeholder 5"/>
          <p:cNvSpPr txBox="1">
            <a:spLocks/>
          </p:cNvSpPr>
          <p:nvPr/>
        </p:nvSpPr>
        <p:spPr bwMode="auto">
          <a:xfrm>
            <a:off x="11848439" y="6630102"/>
            <a:ext cx="123432" cy="120931"/>
          </a:xfrm>
          <a:prstGeom prst="rect">
            <a:avLst/>
          </a:prstGeom>
          <a:noFill/>
          <a:ln w="9525">
            <a:noFill/>
            <a:miter lim="800000"/>
            <a:headEnd/>
            <a:tailEnd/>
          </a:ln>
        </p:spPr>
        <p:txBody>
          <a:bodyPr wrap="none" lIns="0" tIns="0" rIns="0" bIns="0" anchor="ctr">
            <a:spAutoFit/>
          </a:bodyPr>
          <a:lstStyle/>
          <a:p>
            <a:pPr algn="r">
              <a:defRPr/>
            </a:pPr>
            <a:fld id="{6B8442E5-1814-4046-B0DD-753B9FBC2701}" type="slidenum">
              <a:rPr lang="en-US" sz="786">
                <a:solidFill>
                  <a:srgbClr val="6D6E71"/>
                </a:solidFill>
                <a:cs typeface="Arial" pitchFamily="34" charset="0"/>
              </a:rPr>
              <a:pPr algn="r">
                <a:defRPr/>
              </a:pPr>
              <a:t>‹#›</a:t>
            </a:fld>
            <a:endParaRPr lang="en-US" sz="786" dirty="0">
              <a:solidFill>
                <a:srgbClr val="6D6E71"/>
              </a:solidFill>
              <a:cs typeface="Arial" pitchFamily="34" charset="0"/>
            </a:endParaRPr>
          </a:p>
        </p:txBody>
      </p:sp>
      <p:pic>
        <p:nvPicPr>
          <p:cNvPr id="5" name="Picture 10" descr="Mahindra 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9380060" y="476306"/>
            <a:ext cx="2381581" cy="657317"/>
          </a:xfrm>
          <a:prstGeom prst="rect">
            <a:avLst/>
          </a:prstGeom>
          <a:noFill/>
          <a:ln>
            <a:noFill/>
          </a:ln>
        </p:spPr>
      </p:pic>
    </p:spTree>
    <p:extLst>
      <p:ext uri="{BB962C8B-B14F-4D97-AF65-F5344CB8AC3E}">
        <p14:creationId xmlns:p14="http://schemas.microsoft.com/office/powerpoint/2010/main" val="32673900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8_Title Slide 2">
    <p:spTree>
      <p:nvGrpSpPr>
        <p:cNvPr id="1" name=""/>
        <p:cNvGrpSpPr/>
        <p:nvPr/>
      </p:nvGrpSpPr>
      <p:grpSpPr>
        <a:xfrm>
          <a:off x="0" y="0"/>
          <a:ext cx="0" cy="0"/>
          <a:chOff x="0" y="0"/>
          <a:chExt cx="0" cy="0"/>
        </a:xfrm>
      </p:grpSpPr>
      <p:pic>
        <p:nvPicPr>
          <p:cNvPr id="4" name="Picture 9" descr="ridge4.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ltGray">
          <a:xfrm>
            <a:off x="2186" y="3"/>
            <a:ext cx="3962953" cy="1438476"/>
          </a:xfrm>
          <a:prstGeom prst="rect">
            <a:avLst/>
          </a:prstGeom>
          <a:noFill/>
          <a:ln>
            <a:noFill/>
          </a:ln>
        </p:spPr>
      </p:pic>
      <p:sp>
        <p:nvSpPr>
          <p:cNvPr id="3" name="Subtitle 2"/>
          <p:cNvSpPr>
            <a:spLocks noGrp="1"/>
          </p:cNvSpPr>
          <p:nvPr>
            <p:ph type="subTitle" idx="1"/>
          </p:nvPr>
        </p:nvSpPr>
        <p:spPr bwMode="gray">
          <a:xfrm>
            <a:off x="2436289" y="4053758"/>
            <a:ext cx="7349067" cy="276999"/>
          </a:xfrm>
        </p:spPr>
        <p:txBody>
          <a:bodyPr anchor="b">
            <a:noAutofit/>
          </a:bodyPr>
          <a:lstStyle>
            <a:lvl1pPr marL="0" indent="0" algn="l">
              <a:buNone/>
              <a:defRPr b="1">
                <a:solidFill>
                  <a:schemeClr val="tx2"/>
                </a:solidFill>
                <a:latin typeface="Arial" pitchFamily="34" charset="0"/>
                <a:cs typeface="Arial" pitchFamily="34" charset="0"/>
              </a:defRPr>
            </a:lvl1pPr>
            <a:lvl2pPr marL="325206" indent="0" algn="ctr">
              <a:buNone/>
              <a:defRPr>
                <a:solidFill>
                  <a:schemeClr val="tx1">
                    <a:tint val="75000"/>
                  </a:schemeClr>
                </a:solidFill>
              </a:defRPr>
            </a:lvl2pPr>
            <a:lvl3pPr marL="650384" indent="0" algn="ctr">
              <a:buNone/>
              <a:defRPr>
                <a:solidFill>
                  <a:schemeClr val="tx1">
                    <a:tint val="75000"/>
                  </a:schemeClr>
                </a:solidFill>
              </a:defRPr>
            </a:lvl3pPr>
            <a:lvl4pPr marL="975580" indent="0" algn="ctr">
              <a:buNone/>
              <a:defRPr>
                <a:solidFill>
                  <a:schemeClr val="tx1">
                    <a:tint val="75000"/>
                  </a:schemeClr>
                </a:solidFill>
              </a:defRPr>
            </a:lvl4pPr>
            <a:lvl5pPr marL="1300772" indent="0" algn="ctr">
              <a:buNone/>
              <a:defRPr>
                <a:solidFill>
                  <a:schemeClr val="tx1">
                    <a:tint val="75000"/>
                  </a:schemeClr>
                </a:solidFill>
              </a:defRPr>
            </a:lvl5pPr>
            <a:lvl6pPr marL="1625960" indent="0" algn="ctr">
              <a:buNone/>
              <a:defRPr>
                <a:solidFill>
                  <a:schemeClr val="tx1">
                    <a:tint val="75000"/>
                  </a:schemeClr>
                </a:solidFill>
              </a:defRPr>
            </a:lvl6pPr>
            <a:lvl7pPr marL="1951154" indent="0" algn="ctr">
              <a:buNone/>
              <a:defRPr>
                <a:solidFill>
                  <a:schemeClr val="tx1">
                    <a:tint val="75000"/>
                  </a:schemeClr>
                </a:solidFill>
              </a:defRPr>
            </a:lvl7pPr>
            <a:lvl8pPr marL="2276345" indent="0" algn="ctr">
              <a:buNone/>
              <a:defRPr>
                <a:solidFill>
                  <a:schemeClr val="tx1">
                    <a:tint val="75000"/>
                  </a:schemeClr>
                </a:solidFill>
              </a:defRPr>
            </a:lvl8pPr>
            <a:lvl9pPr marL="2601537" indent="0" algn="ctr">
              <a:buNone/>
              <a:defRPr>
                <a:solidFill>
                  <a:schemeClr val="tx1">
                    <a:tint val="75000"/>
                  </a:schemeClr>
                </a:solidFill>
              </a:defRPr>
            </a:lvl9pPr>
          </a:lstStyle>
          <a:p>
            <a:r>
              <a:rPr lang="en-US"/>
              <a:t>Click to edit Master subtitle style</a:t>
            </a:r>
            <a:endParaRPr lang="en-US" dirty="0"/>
          </a:p>
        </p:txBody>
      </p:sp>
      <p:sp>
        <p:nvSpPr>
          <p:cNvPr id="9" name="Title 8"/>
          <p:cNvSpPr>
            <a:spLocks noGrp="1"/>
          </p:cNvSpPr>
          <p:nvPr>
            <p:ph type="title"/>
          </p:nvPr>
        </p:nvSpPr>
        <p:spPr bwMode="gray">
          <a:xfrm>
            <a:off x="2436289" y="2184400"/>
            <a:ext cx="7349067" cy="450764"/>
          </a:xfrm>
        </p:spPr>
        <p:txBody>
          <a:bodyPr/>
          <a:lstStyle>
            <a:lvl1pPr algn="l">
              <a:defRPr sz="2929" b="1">
                <a:solidFill>
                  <a:schemeClr val="bg2"/>
                </a:solidFill>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954974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Rectangle 1"/>
          <p:cNvSpPr/>
          <p:nvPr/>
        </p:nvSpPr>
        <p:spPr bwMode="gray">
          <a:xfrm>
            <a:off x="0" y="0"/>
            <a:ext cx="12192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solidFill>
                <a:prstClr val="black"/>
              </a:solidFill>
            </a:endParaRPr>
          </a:p>
        </p:txBody>
      </p:sp>
      <p:pic>
        <p:nvPicPr>
          <p:cNvPr id="3" name="Picture 10" descr="Mahindra Logo.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gray">
          <a:xfrm>
            <a:off x="3400049" y="2685947"/>
            <a:ext cx="5391902" cy="1486107"/>
          </a:xfrm>
          <a:prstGeom prst="rect">
            <a:avLst/>
          </a:prstGeom>
          <a:noFill/>
          <a:ln>
            <a:noFill/>
          </a:ln>
        </p:spPr>
      </p:pic>
    </p:spTree>
    <p:extLst>
      <p:ext uri="{BB962C8B-B14F-4D97-AF65-F5344CB8AC3E}">
        <p14:creationId xmlns:p14="http://schemas.microsoft.com/office/powerpoint/2010/main" val="24422634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0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64" y="719199"/>
            <a:ext cx="10966449" cy="351763"/>
          </a:xfrm>
          <a:noFill/>
          <a:ln w="9525">
            <a:noFill/>
            <a:miter lim="800000"/>
            <a:headEnd/>
            <a:tailEnd/>
          </a:ln>
        </p:spPr>
        <p:txBody>
          <a:bodyPr/>
          <a:lstStyle>
            <a:lvl1pPr algn="l">
              <a:defRPr lang="en-US" sz="2286"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3" name="Text Placeholder 4"/>
          <p:cNvSpPr>
            <a:spLocks noGrp="1"/>
          </p:cNvSpPr>
          <p:nvPr>
            <p:ph type="body" sz="quarter" idx="10"/>
          </p:nvPr>
        </p:nvSpPr>
        <p:spPr bwMode="gray">
          <a:xfrm>
            <a:off x="641353" y="1971703"/>
            <a:ext cx="10966451" cy="989373"/>
          </a:xfrm>
        </p:spPr>
        <p:txBody>
          <a:bodyPr/>
          <a:lstStyle>
            <a:lvl1pPr algn="l" rtl="0" eaLnBrk="1" latinLnBrk="0" hangingPunct="1">
              <a:spcBef>
                <a:spcPts val="0"/>
              </a:spcBef>
              <a:spcAft>
                <a:spcPts val="0"/>
              </a:spcAft>
              <a:buClr>
                <a:schemeClr val="bg2"/>
              </a:buClr>
              <a:buSzPct val="120000"/>
              <a:defRPr lang="en-US" sz="1286"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286"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286"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286"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286" b="0" kern="1200" baseline="0" dirty="0" smtClean="0">
                <a:solidFill>
                  <a:schemeClr val="tx1"/>
                </a:solidFill>
                <a:latin typeface="Arial" pitchFamily="34" charset="0"/>
                <a:ea typeface="+mn-ea"/>
                <a:cs typeface="Arial" pitchFamily="34" charset="0"/>
              </a:defRPr>
            </a:lvl5pPr>
            <a:lvl6pPr marL="1020736" indent="-203250">
              <a:spcBef>
                <a:spcPts val="0"/>
              </a:spcBef>
              <a:spcAft>
                <a:spcPts val="0"/>
              </a:spcAft>
              <a:buClr>
                <a:schemeClr val="tx2"/>
              </a:buClr>
              <a:buSzPct val="70000"/>
              <a:buFont typeface="Wingdings" pitchFamily="2" charset="2"/>
              <a:buChar char="§"/>
              <a:defRPr lang="en-US" sz="1286" kern="1200" dirty="0" smtClean="0">
                <a:solidFill>
                  <a:schemeClr val="tx1"/>
                </a:solidFill>
                <a:latin typeface="Arial" pitchFamily="34" charset="0"/>
                <a:ea typeface="+mn-ea"/>
                <a:cs typeface="Arial" pitchFamily="34" charset="0"/>
              </a:defRPr>
            </a:lvl6pPr>
            <a:lvl7pPr marL="1219470" indent="-194216">
              <a:spcBef>
                <a:spcPts val="0"/>
              </a:spcBef>
              <a:spcAft>
                <a:spcPts val="0"/>
              </a:spcAft>
              <a:buClr>
                <a:schemeClr val="tx2"/>
              </a:buClr>
              <a:buSzPct val="70000"/>
              <a:buFont typeface="Arial" pitchFamily="34" charset="0"/>
              <a:buChar char="–"/>
              <a:defRPr sz="1286" baseline="0">
                <a:solidFill>
                  <a:schemeClr val="tx1"/>
                </a:solidFill>
                <a:latin typeface="+mn-lt"/>
                <a:cs typeface="Arial" pitchFamily="34" charset="0"/>
              </a:defRPr>
            </a:lvl7pPr>
            <a:lvl8pPr marL="1138175" indent="-162602">
              <a:spcBef>
                <a:spcPts val="0"/>
              </a:spcBef>
              <a:spcAft>
                <a:spcPts val="0"/>
              </a:spcAft>
              <a:buSzPct val="70000"/>
              <a:defRPr sz="1286" baseline="0">
                <a:latin typeface="Arial" pitchFamily="34" charset="0"/>
                <a:cs typeface="Arial" pitchFamily="34" charset="0"/>
              </a:defRPr>
            </a:lvl8pPr>
            <a:lvl9pPr marL="1297383" indent="-159206">
              <a:spcBef>
                <a:spcPts val="0"/>
              </a:spcBef>
              <a:spcAft>
                <a:spcPts val="0"/>
              </a:spcAft>
              <a:buSzPct val="70000"/>
              <a:buFont typeface="Arial" pitchFamily="34" charset="0"/>
              <a:buChar char="–"/>
              <a:defRPr sz="1286">
                <a:latin typeface="Arial" pitchFamily="34" charset="0"/>
                <a:cs typeface="Arial" pitchFamily="34"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7422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8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64" y="719199"/>
            <a:ext cx="10966449" cy="351763"/>
          </a:xfrm>
          <a:noFill/>
          <a:ln w="9525">
            <a:noFill/>
            <a:miter lim="800000"/>
            <a:headEnd/>
            <a:tailEnd/>
          </a:ln>
        </p:spPr>
        <p:txBody>
          <a:bodyPr/>
          <a:lstStyle>
            <a:lvl1pPr algn="l">
              <a:defRPr lang="en-US" sz="2286"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3" name="Text Placeholder 4"/>
          <p:cNvSpPr>
            <a:spLocks noGrp="1"/>
          </p:cNvSpPr>
          <p:nvPr>
            <p:ph type="body" sz="quarter" idx="10"/>
          </p:nvPr>
        </p:nvSpPr>
        <p:spPr bwMode="gray">
          <a:xfrm>
            <a:off x="641353" y="1971703"/>
            <a:ext cx="10966451" cy="989373"/>
          </a:xfrm>
        </p:spPr>
        <p:txBody>
          <a:bodyPr/>
          <a:lstStyle>
            <a:lvl1pPr algn="l" rtl="0" eaLnBrk="1" latinLnBrk="0" hangingPunct="1">
              <a:spcBef>
                <a:spcPts val="0"/>
              </a:spcBef>
              <a:spcAft>
                <a:spcPts val="0"/>
              </a:spcAft>
              <a:buClr>
                <a:schemeClr val="bg2"/>
              </a:buClr>
              <a:buSzPct val="120000"/>
              <a:defRPr lang="en-US" sz="1286"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286"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286"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286"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286" b="0" kern="1200" baseline="0" dirty="0" smtClean="0">
                <a:solidFill>
                  <a:schemeClr val="tx1"/>
                </a:solidFill>
                <a:latin typeface="Arial" pitchFamily="34" charset="0"/>
                <a:ea typeface="+mn-ea"/>
                <a:cs typeface="Arial" pitchFamily="34" charset="0"/>
              </a:defRPr>
            </a:lvl5pPr>
            <a:lvl6pPr marL="1020736" indent="-203250">
              <a:spcBef>
                <a:spcPts val="0"/>
              </a:spcBef>
              <a:spcAft>
                <a:spcPts val="0"/>
              </a:spcAft>
              <a:buClr>
                <a:schemeClr val="tx2"/>
              </a:buClr>
              <a:buSzPct val="70000"/>
              <a:buFont typeface="Wingdings" pitchFamily="2" charset="2"/>
              <a:buChar char="§"/>
              <a:defRPr lang="en-US" sz="1286" kern="1200" dirty="0" smtClean="0">
                <a:solidFill>
                  <a:schemeClr val="tx1"/>
                </a:solidFill>
                <a:latin typeface="Arial" pitchFamily="34" charset="0"/>
                <a:ea typeface="+mn-ea"/>
                <a:cs typeface="Arial" pitchFamily="34" charset="0"/>
              </a:defRPr>
            </a:lvl6pPr>
            <a:lvl7pPr marL="1219470" indent="-194216">
              <a:spcBef>
                <a:spcPts val="0"/>
              </a:spcBef>
              <a:spcAft>
                <a:spcPts val="0"/>
              </a:spcAft>
              <a:buClr>
                <a:schemeClr val="tx2"/>
              </a:buClr>
              <a:buSzPct val="70000"/>
              <a:buFont typeface="Arial" pitchFamily="34" charset="0"/>
              <a:buChar char="–"/>
              <a:defRPr sz="1286" baseline="0">
                <a:solidFill>
                  <a:schemeClr val="tx1"/>
                </a:solidFill>
                <a:latin typeface="+mn-lt"/>
                <a:cs typeface="Arial" pitchFamily="34" charset="0"/>
              </a:defRPr>
            </a:lvl7pPr>
            <a:lvl8pPr marL="1138175" indent="-162602">
              <a:spcBef>
                <a:spcPts val="0"/>
              </a:spcBef>
              <a:spcAft>
                <a:spcPts val="0"/>
              </a:spcAft>
              <a:buSzPct val="70000"/>
              <a:defRPr sz="1286" baseline="0">
                <a:latin typeface="Arial" pitchFamily="34" charset="0"/>
                <a:cs typeface="Arial" pitchFamily="34" charset="0"/>
              </a:defRPr>
            </a:lvl8pPr>
            <a:lvl9pPr marL="1297383" indent="-159206">
              <a:spcBef>
                <a:spcPts val="0"/>
              </a:spcBef>
              <a:spcAft>
                <a:spcPts val="0"/>
              </a:spcAft>
              <a:buSzPct val="70000"/>
              <a:buFont typeface="Arial" pitchFamily="34" charset="0"/>
              <a:buChar char="–"/>
              <a:defRPr sz="1286">
                <a:latin typeface="Arial" pitchFamily="34" charset="0"/>
                <a:cs typeface="Arial" pitchFamily="34"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41"/>
          <p:cNvSpPr>
            <a:spLocks noGrp="1"/>
          </p:cNvSpPr>
          <p:nvPr>
            <p:ph type="body" sz="quarter" idx="13"/>
          </p:nvPr>
        </p:nvSpPr>
        <p:spPr bwMode="gray">
          <a:xfrm>
            <a:off x="641353" y="1270498"/>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7273459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8_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641415" y="727137"/>
            <a:ext cx="10968567" cy="351763"/>
          </a:xfrm>
          <a:noFill/>
          <a:ln w="9525">
            <a:noFill/>
            <a:miter lim="800000"/>
            <a:headEnd/>
            <a:tailEnd/>
          </a:ln>
        </p:spPr>
        <p:txBody>
          <a:bodyPr/>
          <a:lstStyle>
            <a:lvl1pPr algn="l">
              <a:defRPr lang="en-US" sz="2286"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4" name="Text Placeholder 4"/>
          <p:cNvSpPr>
            <a:spLocks noGrp="1"/>
          </p:cNvSpPr>
          <p:nvPr>
            <p:ph type="body" sz="quarter" idx="10"/>
          </p:nvPr>
        </p:nvSpPr>
        <p:spPr bwMode="gray">
          <a:xfrm>
            <a:off x="641353" y="1971708"/>
            <a:ext cx="10966451" cy="1374094"/>
          </a:xfrm>
        </p:spPr>
        <p:txBody>
          <a:bodyPr/>
          <a:lstStyle>
            <a:lvl1pPr>
              <a:spcBef>
                <a:spcPts val="0"/>
              </a:spcBef>
              <a:spcAft>
                <a:spcPts val="0"/>
              </a:spcAft>
              <a:defRPr lang="en-US" sz="1786"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1786"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1786"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1786"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1786" b="0" kern="1200" baseline="0" dirty="0" smtClean="0">
                <a:solidFill>
                  <a:schemeClr val="tx1"/>
                </a:solidFill>
                <a:latin typeface="Arial" pitchFamily="34" charset="0"/>
                <a:ea typeface="+mn-ea"/>
                <a:cs typeface="Arial" pitchFamily="34" charset="0"/>
              </a:defRPr>
            </a:lvl5pPr>
            <a:lvl6pPr marL="1020736" indent="-203250">
              <a:spcBef>
                <a:spcPts val="0"/>
              </a:spcBef>
              <a:spcAft>
                <a:spcPts val="0"/>
              </a:spcAft>
              <a:buClr>
                <a:schemeClr val="tx2"/>
              </a:buClr>
              <a:buSzPct val="70000"/>
              <a:buFont typeface="Wingdings" pitchFamily="2" charset="2"/>
              <a:buChar char="§"/>
              <a:defRPr lang="en-US" sz="1786" kern="1200" dirty="0" smtClean="0">
                <a:solidFill>
                  <a:schemeClr val="tx1"/>
                </a:solidFill>
                <a:latin typeface="Arial" pitchFamily="34" charset="0"/>
                <a:ea typeface="+mn-ea"/>
                <a:cs typeface="Arial" pitchFamily="34" charset="0"/>
              </a:defRPr>
            </a:lvl6pPr>
            <a:lvl7pPr marL="1219470" indent="-194216">
              <a:spcBef>
                <a:spcPts val="0"/>
              </a:spcBef>
              <a:spcAft>
                <a:spcPts val="0"/>
              </a:spcAft>
              <a:buClr>
                <a:schemeClr val="tx2"/>
              </a:buClr>
              <a:buSzPct val="70000"/>
              <a:buFont typeface="Arial" pitchFamily="34" charset="0"/>
              <a:buChar char="–"/>
              <a:defRPr sz="1286" baseline="0">
                <a:solidFill>
                  <a:schemeClr val="tx1"/>
                </a:solidFill>
                <a:latin typeface="+mn-lt"/>
                <a:cs typeface="Arial" pitchFamily="34" charset="0"/>
              </a:defRPr>
            </a:lvl7pPr>
            <a:lvl8pPr marL="1138175" indent="-162602">
              <a:spcBef>
                <a:spcPts val="0"/>
              </a:spcBef>
              <a:spcAft>
                <a:spcPts val="0"/>
              </a:spcAft>
              <a:buSzPct val="70000"/>
              <a:defRPr sz="1286" baseline="0">
                <a:latin typeface="Arial" pitchFamily="34" charset="0"/>
                <a:cs typeface="Arial" pitchFamily="34" charset="0"/>
              </a:defRPr>
            </a:lvl8pPr>
            <a:lvl9pPr marL="1297383" indent="-159206">
              <a:spcBef>
                <a:spcPts val="0"/>
              </a:spcBef>
              <a:spcAft>
                <a:spcPts val="0"/>
              </a:spcAft>
              <a:buSzPct val="70000"/>
              <a:buFont typeface="Arial" pitchFamily="34" charset="0"/>
              <a:buChar char="–"/>
              <a:defRPr sz="1286">
                <a:latin typeface="Arial" pitchFamily="34" charset="0"/>
                <a:cs typeface="Arial" pitchFamily="34"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47089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8_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641420" y="1971679"/>
            <a:ext cx="5437717" cy="4162425"/>
          </a:xfrm>
        </p:spPr>
        <p:txBody>
          <a:bodyPr>
            <a:noAutofit/>
          </a:bodyPr>
          <a:lstStyle>
            <a:lvl1pPr marL="0" indent="0">
              <a:buNone/>
              <a:defRPr>
                <a:latin typeface="Arial" pitchFamily="34" charset="0"/>
                <a:cs typeface="Arial" pitchFamily="34" charset="0"/>
              </a:defRPr>
            </a:lvl1pPr>
          </a:lstStyle>
          <a:p>
            <a:pPr lvl="0"/>
            <a:r>
              <a:rPr lang="en-US" noProof="0" dirty="0"/>
              <a:t>Click icon to add picture</a:t>
            </a:r>
          </a:p>
        </p:txBody>
      </p:sp>
      <p:sp>
        <p:nvSpPr>
          <p:cNvPr id="18" name="Text Placeholder 4"/>
          <p:cNvSpPr>
            <a:spLocks noGrp="1"/>
          </p:cNvSpPr>
          <p:nvPr>
            <p:ph type="body" sz="quarter" idx="19"/>
          </p:nvPr>
        </p:nvSpPr>
        <p:spPr bwMode="gray">
          <a:xfrm>
            <a:off x="6451604" y="1971703"/>
            <a:ext cx="5128683" cy="989373"/>
          </a:xfrm>
          <a:ln>
            <a:noFill/>
          </a:ln>
        </p:spPr>
        <p:txBody>
          <a:bodyPr/>
          <a:lstStyle>
            <a:lvl1pPr>
              <a:spcBef>
                <a:spcPts val="0"/>
              </a:spcBef>
              <a:spcAft>
                <a:spcPts val="0"/>
              </a:spcAft>
              <a:defRPr lang="en-US" sz="1286"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286" b="0" kern="1200" baseline="0" dirty="0" smtClean="0">
                <a:solidFill>
                  <a:schemeClr val="tx1"/>
                </a:solidFill>
                <a:latin typeface="+mn-lt"/>
                <a:ea typeface="+mn-ea"/>
                <a:cs typeface="Arial" pitchFamily="34" charset="0"/>
              </a:defRPr>
            </a:lvl2pPr>
            <a:lvl3pPr>
              <a:spcBef>
                <a:spcPts val="0"/>
              </a:spcBef>
              <a:spcAft>
                <a:spcPts val="0"/>
              </a:spcAft>
              <a:defRPr lang="en-US" sz="1286"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286"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286" b="0" kern="1200" baseline="0" dirty="0" smtClean="0">
                <a:solidFill>
                  <a:schemeClr val="tx1"/>
                </a:solidFill>
                <a:latin typeface="Arial" pitchFamily="34" charset="0"/>
                <a:ea typeface="+mn-ea"/>
                <a:cs typeface="Arial" pitchFamily="34" charset="0"/>
              </a:defRPr>
            </a:lvl5pPr>
            <a:lvl6pPr marL="812981" indent="-165985">
              <a:spcBef>
                <a:spcPts val="0"/>
              </a:spcBef>
              <a:spcAft>
                <a:spcPts val="0"/>
              </a:spcAft>
              <a:buSzPct val="70000"/>
              <a:defRPr lang="en-US" sz="1286" kern="1200" dirty="0" smtClean="0">
                <a:solidFill>
                  <a:schemeClr val="tx1"/>
                </a:solidFill>
                <a:latin typeface="Arial" pitchFamily="34" charset="0"/>
                <a:ea typeface="+mn-ea"/>
                <a:cs typeface="Arial" pitchFamily="34" charset="0"/>
              </a:defRPr>
            </a:lvl6pPr>
            <a:lvl7pPr marL="975580" indent="-162602">
              <a:spcBef>
                <a:spcPts val="0"/>
              </a:spcBef>
              <a:spcAft>
                <a:spcPts val="0"/>
              </a:spcAft>
              <a:buSzPct val="70000"/>
              <a:buFont typeface="Arial" pitchFamily="34" charset="0"/>
              <a:buChar char="–"/>
              <a:defRPr sz="1286" baseline="0">
                <a:latin typeface="+mj-lt"/>
              </a:defRPr>
            </a:lvl7pPr>
            <a:lvl8pPr marL="1138175" indent="-162602">
              <a:spcBef>
                <a:spcPts val="0"/>
              </a:spcBef>
              <a:spcAft>
                <a:spcPts val="0"/>
              </a:spcAft>
              <a:buSzPct val="70000"/>
              <a:defRPr sz="1286" baseline="0">
                <a:latin typeface="+mj-lt"/>
              </a:defRPr>
            </a:lvl8pPr>
            <a:lvl9pPr marL="1297383" indent="-159206">
              <a:spcBef>
                <a:spcPts val="0"/>
              </a:spcBef>
              <a:spcAft>
                <a:spcPts val="0"/>
              </a:spcAft>
              <a:buSzPct val="70000"/>
              <a:buFont typeface="Arial" pitchFamily="34" charset="0"/>
              <a:buChar char="–"/>
              <a:defRPr sz="1286">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bwMode="gray">
          <a:xfrm>
            <a:off x="641415" y="727137"/>
            <a:ext cx="10968567" cy="351763"/>
          </a:xfrm>
          <a:noFill/>
          <a:ln w="9525">
            <a:noFill/>
            <a:miter lim="800000"/>
            <a:headEnd/>
            <a:tailEnd/>
          </a:ln>
        </p:spPr>
        <p:txBody>
          <a:bodyPr/>
          <a:lstStyle>
            <a:lvl1pPr algn="l">
              <a:defRPr lang="en-US" sz="2286"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7" name="Text Placeholder 41"/>
          <p:cNvSpPr>
            <a:spLocks noGrp="1"/>
          </p:cNvSpPr>
          <p:nvPr>
            <p:ph type="body" sz="quarter" idx="13"/>
          </p:nvPr>
        </p:nvSpPr>
        <p:spPr bwMode="gray">
          <a:xfrm>
            <a:off x="641353" y="1270498"/>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6460466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8_Divider Slide">
    <p:spTree>
      <p:nvGrpSpPr>
        <p:cNvPr id="1" name=""/>
        <p:cNvGrpSpPr/>
        <p:nvPr/>
      </p:nvGrpSpPr>
      <p:grpSpPr>
        <a:xfrm>
          <a:off x="0" y="0"/>
          <a:ext cx="0" cy="0"/>
          <a:chOff x="0" y="0"/>
          <a:chExt cx="0" cy="0"/>
        </a:xfrm>
      </p:grpSpPr>
      <p:pic>
        <p:nvPicPr>
          <p:cNvPr id="4" name="Picture 9" descr="ridge4.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ltGray">
          <a:xfrm>
            <a:off x="2186" y="3"/>
            <a:ext cx="3962953" cy="1438476"/>
          </a:xfrm>
          <a:prstGeom prst="rect">
            <a:avLst/>
          </a:prstGeom>
          <a:noFill/>
          <a:ln>
            <a:noFill/>
          </a:ln>
        </p:spPr>
      </p:pic>
      <p:pic>
        <p:nvPicPr>
          <p:cNvPr id="5" name="Picture 10" descr="Mahindra Logo.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9380060" y="476306"/>
            <a:ext cx="2381581" cy="657317"/>
          </a:xfrm>
          <a:prstGeom prst="rect">
            <a:avLst/>
          </a:prstGeom>
          <a:noFill/>
          <a:ln>
            <a:noFill/>
          </a:ln>
        </p:spPr>
      </p:pic>
      <p:sp>
        <p:nvSpPr>
          <p:cNvPr id="3" name="Subtitle 2"/>
          <p:cNvSpPr>
            <a:spLocks noGrp="1"/>
          </p:cNvSpPr>
          <p:nvPr>
            <p:ph type="subTitle" idx="1"/>
          </p:nvPr>
        </p:nvSpPr>
        <p:spPr bwMode="gray">
          <a:xfrm>
            <a:off x="2453223" y="4146362"/>
            <a:ext cx="7365999" cy="197875"/>
          </a:xfrm>
          <a:noFill/>
          <a:ln w="9525">
            <a:noFill/>
            <a:miter lim="800000"/>
            <a:headEnd/>
            <a:tailEnd/>
          </a:ln>
        </p:spPr>
        <p:txBody>
          <a:bodyPr anchor="b"/>
          <a:lstStyle>
            <a:lvl1pPr marL="0" indent="0" algn="l" defTabSz="650384" rtl="0" eaLnBrk="1" fontAlgn="base" latinLnBrk="0" hangingPunct="1">
              <a:spcBef>
                <a:spcPts val="0"/>
              </a:spcBef>
              <a:spcAft>
                <a:spcPct val="0"/>
              </a:spcAft>
              <a:buClr>
                <a:schemeClr val="tx2"/>
              </a:buClr>
              <a:buFont typeface="Arial" pitchFamily="34" charset="0"/>
              <a:buNone/>
              <a:defRPr lang="en-US" sz="1286" b="1" kern="1200" baseline="0" dirty="0">
                <a:solidFill>
                  <a:schemeClr val="tx2"/>
                </a:solidFill>
                <a:latin typeface="Arial" pitchFamily="34" charset="0"/>
                <a:ea typeface="+mn-ea"/>
                <a:cs typeface="Arial" pitchFamily="34" charset="0"/>
              </a:defRPr>
            </a:lvl1pPr>
            <a:lvl2pPr marL="325206" indent="0" algn="ctr">
              <a:buNone/>
              <a:defRPr>
                <a:solidFill>
                  <a:schemeClr val="tx1">
                    <a:tint val="75000"/>
                  </a:schemeClr>
                </a:solidFill>
              </a:defRPr>
            </a:lvl2pPr>
            <a:lvl3pPr marL="650384" indent="0" algn="ctr">
              <a:buNone/>
              <a:defRPr>
                <a:solidFill>
                  <a:schemeClr val="tx1">
                    <a:tint val="75000"/>
                  </a:schemeClr>
                </a:solidFill>
              </a:defRPr>
            </a:lvl3pPr>
            <a:lvl4pPr marL="975580" indent="0" algn="ctr">
              <a:buNone/>
              <a:defRPr>
                <a:solidFill>
                  <a:schemeClr val="tx1">
                    <a:tint val="75000"/>
                  </a:schemeClr>
                </a:solidFill>
              </a:defRPr>
            </a:lvl4pPr>
            <a:lvl5pPr marL="1300772" indent="0" algn="ctr">
              <a:buNone/>
              <a:defRPr>
                <a:solidFill>
                  <a:schemeClr val="tx1">
                    <a:tint val="75000"/>
                  </a:schemeClr>
                </a:solidFill>
              </a:defRPr>
            </a:lvl5pPr>
            <a:lvl6pPr marL="1625960" indent="0" algn="ctr">
              <a:buNone/>
              <a:defRPr>
                <a:solidFill>
                  <a:schemeClr val="tx1">
                    <a:tint val="75000"/>
                  </a:schemeClr>
                </a:solidFill>
              </a:defRPr>
            </a:lvl6pPr>
            <a:lvl7pPr marL="1951154" indent="0" algn="ctr">
              <a:buNone/>
              <a:defRPr>
                <a:solidFill>
                  <a:schemeClr val="tx1">
                    <a:tint val="75000"/>
                  </a:schemeClr>
                </a:solidFill>
              </a:defRPr>
            </a:lvl7pPr>
            <a:lvl8pPr marL="2276345" indent="0" algn="ctr">
              <a:buNone/>
              <a:defRPr>
                <a:solidFill>
                  <a:schemeClr val="tx1">
                    <a:tint val="75000"/>
                  </a:schemeClr>
                </a:solidFill>
              </a:defRPr>
            </a:lvl8pPr>
            <a:lvl9pPr marL="2601537" indent="0" algn="ctr">
              <a:buNone/>
              <a:defRPr>
                <a:solidFill>
                  <a:schemeClr val="tx1">
                    <a:tint val="75000"/>
                  </a:schemeClr>
                </a:solidFill>
              </a:defRPr>
            </a:lvl9pPr>
          </a:lstStyle>
          <a:p>
            <a:r>
              <a:rPr lang="en-US"/>
              <a:t>Click to edit Master subtitle style</a:t>
            </a:r>
            <a:endParaRPr lang="en-US" dirty="0"/>
          </a:p>
        </p:txBody>
      </p:sp>
      <p:sp>
        <p:nvSpPr>
          <p:cNvPr id="9" name="Title 8"/>
          <p:cNvSpPr>
            <a:spLocks noGrp="1"/>
          </p:cNvSpPr>
          <p:nvPr>
            <p:ph type="title"/>
          </p:nvPr>
        </p:nvSpPr>
        <p:spPr bwMode="gray">
          <a:xfrm>
            <a:off x="2453231" y="2200273"/>
            <a:ext cx="7365999" cy="450764"/>
          </a:xfrm>
          <a:noFill/>
          <a:ln w="9525">
            <a:noFill/>
            <a:miter lim="800000"/>
            <a:headEnd/>
            <a:tailEnd/>
          </a:ln>
        </p:spPr>
        <p:txBody>
          <a:bodyPr/>
          <a:lstStyle>
            <a:lvl1pPr algn="l" defTabSz="650384" rtl="0" eaLnBrk="1" latinLnBrk="0" hangingPunct="1">
              <a:spcBef>
                <a:spcPct val="0"/>
              </a:spcBef>
              <a:buNone/>
              <a:defRPr lang="en-US" sz="2929" b="1" kern="1200" dirty="0">
                <a:solidFill>
                  <a:schemeClr val="bg2"/>
                </a:solidFill>
                <a:latin typeface="Arial" pitchFamily="34" charset="0"/>
                <a:ea typeface="+mj-ea"/>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110952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8_Divider Slide 2">
    <p:spTree>
      <p:nvGrpSpPr>
        <p:cNvPr id="1" name=""/>
        <p:cNvGrpSpPr/>
        <p:nvPr/>
      </p:nvGrpSpPr>
      <p:grpSpPr>
        <a:xfrm>
          <a:off x="0" y="0"/>
          <a:ext cx="0" cy="0"/>
          <a:chOff x="0" y="0"/>
          <a:chExt cx="0" cy="0"/>
        </a:xfrm>
      </p:grpSpPr>
      <p:pic>
        <p:nvPicPr>
          <p:cNvPr id="5" name="Picture 9" descr="ridge4.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ltGray">
          <a:xfrm>
            <a:off x="2186" y="3"/>
            <a:ext cx="3962953" cy="1438476"/>
          </a:xfrm>
          <a:prstGeom prst="rect">
            <a:avLst/>
          </a:prstGeom>
          <a:noFill/>
          <a:ln>
            <a:noFill/>
          </a:ln>
        </p:spPr>
      </p:pic>
      <p:sp>
        <p:nvSpPr>
          <p:cNvPr id="12" name="Picture Placeholder 22"/>
          <p:cNvSpPr>
            <a:spLocks noGrp="1"/>
          </p:cNvSpPr>
          <p:nvPr>
            <p:ph type="pic" sz="quarter" idx="13"/>
          </p:nvPr>
        </p:nvSpPr>
        <p:spPr bwMode="gray">
          <a:xfrm>
            <a:off x="641353" y="1971735"/>
            <a:ext cx="5469467" cy="4175125"/>
          </a:xfrm>
        </p:spPr>
        <p:txBody>
          <a:bodyPr rtlCol="0">
            <a:normAutofit/>
          </a:bodyPr>
          <a:lstStyle>
            <a:lvl1pPr>
              <a:buNone/>
              <a:defRPr>
                <a:latin typeface="Arial" pitchFamily="34" charset="0"/>
                <a:cs typeface="Arial" pitchFamily="34" charset="0"/>
              </a:defRPr>
            </a:lvl1pPr>
          </a:lstStyle>
          <a:p>
            <a:pPr lvl="0"/>
            <a:r>
              <a:rPr lang="en-US" noProof="0" dirty="0"/>
              <a:t>Click icon to add picture</a:t>
            </a:r>
          </a:p>
        </p:txBody>
      </p:sp>
      <p:sp>
        <p:nvSpPr>
          <p:cNvPr id="22" name="Subtitle 2"/>
          <p:cNvSpPr>
            <a:spLocks noGrp="1"/>
          </p:cNvSpPr>
          <p:nvPr>
            <p:ph type="subTitle" idx="1"/>
          </p:nvPr>
        </p:nvSpPr>
        <p:spPr bwMode="gray">
          <a:xfrm>
            <a:off x="6568037" y="4374963"/>
            <a:ext cx="5041899" cy="197875"/>
          </a:xfrm>
          <a:noFill/>
          <a:ln w="9525">
            <a:noFill/>
            <a:miter lim="800000"/>
            <a:headEnd/>
            <a:tailEnd/>
          </a:ln>
        </p:spPr>
        <p:txBody>
          <a:bodyPr anchor="b"/>
          <a:lstStyle>
            <a:lvl1pPr marL="0" indent="0" algn="l" defTabSz="650384" rtl="0" eaLnBrk="1" fontAlgn="base" latinLnBrk="0" hangingPunct="1">
              <a:spcBef>
                <a:spcPts val="0"/>
              </a:spcBef>
              <a:spcAft>
                <a:spcPct val="0"/>
              </a:spcAft>
              <a:buClr>
                <a:schemeClr val="tx2"/>
              </a:buClr>
              <a:buFont typeface="Arial" pitchFamily="34" charset="0"/>
              <a:buNone/>
              <a:defRPr lang="en-US" sz="1286" b="1" kern="1200" baseline="0" dirty="0">
                <a:solidFill>
                  <a:schemeClr val="tx2"/>
                </a:solidFill>
                <a:latin typeface="Arial" pitchFamily="34" charset="0"/>
                <a:ea typeface="+mn-ea"/>
                <a:cs typeface="Arial" pitchFamily="34" charset="0"/>
              </a:defRPr>
            </a:lvl1pPr>
            <a:lvl2pPr marL="325206" indent="0" algn="ctr">
              <a:buNone/>
              <a:defRPr>
                <a:solidFill>
                  <a:schemeClr val="tx1">
                    <a:tint val="75000"/>
                  </a:schemeClr>
                </a:solidFill>
              </a:defRPr>
            </a:lvl2pPr>
            <a:lvl3pPr marL="650384" indent="0" algn="ctr">
              <a:buNone/>
              <a:defRPr>
                <a:solidFill>
                  <a:schemeClr val="tx1">
                    <a:tint val="75000"/>
                  </a:schemeClr>
                </a:solidFill>
              </a:defRPr>
            </a:lvl3pPr>
            <a:lvl4pPr marL="975580" indent="0" algn="ctr">
              <a:buNone/>
              <a:defRPr>
                <a:solidFill>
                  <a:schemeClr val="tx1">
                    <a:tint val="75000"/>
                  </a:schemeClr>
                </a:solidFill>
              </a:defRPr>
            </a:lvl4pPr>
            <a:lvl5pPr marL="1300772" indent="0" algn="ctr">
              <a:buNone/>
              <a:defRPr>
                <a:solidFill>
                  <a:schemeClr val="tx1">
                    <a:tint val="75000"/>
                  </a:schemeClr>
                </a:solidFill>
              </a:defRPr>
            </a:lvl5pPr>
            <a:lvl6pPr marL="1625960" indent="0" algn="ctr">
              <a:buNone/>
              <a:defRPr>
                <a:solidFill>
                  <a:schemeClr val="tx1">
                    <a:tint val="75000"/>
                  </a:schemeClr>
                </a:solidFill>
              </a:defRPr>
            </a:lvl6pPr>
            <a:lvl7pPr marL="1951154" indent="0" algn="ctr">
              <a:buNone/>
              <a:defRPr>
                <a:solidFill>
                  <a:schemeClr val="tx1">
                    <a:tint val="75000"/>
                  </a:schemeClr>
                </a:solidFill>
              </a:defRPr>
            </a:lvl7pPr>
            <a:lvl8pPr marL="2276345" indent="0" algn="ctr">
              <a:buNone/>
              <a:defRPr>
                <a:solidFill>
                  <a:schemeClr val="tx1">
                    <a:tint val="75000"/>
                  </a:schemeClr>
                </a:solidFill>
              </a:defRPr>
            </a:lvl8pPr>
            <a:lvl9pPr marL="2601537" indent="0" algn="ctr">
              <a:buNone/>
              <a:defRPr>
                <a:solidFill>
                  <a:schemeClr val="tx1">
                    <a:tint val="75000"/>
                  </a:schemeClr>
                </a:solidFill>
              </a:defRPr>
            </a:lvl9pPr>
          </a:lstStyle>
          <a:p>
            <a:r>
              <a:rPr lang="en-US"/>
              <a:t>Click to edit Master subtitle style</a:t>
            </a:r>
            <a:endParaRPr lang="en-US" dirty="0"/>
          </a:p>
        </p:txBody>
      </p:sp>
      <p:sp>
        <p:nvSpPr>
          <p:cNvPr id="23" name="Title 8"/>
          <p:cNvSpPr>
            <a:spLocks noGrp="1"/>
          </p:cNvSpPr>
          <p:nvPr>
            <p:ph type="title"/>
          </p:nvPr>
        </p:nvSpPr>
        <p:spPr bwMode="gray">
          <a:xfrm>
            <a:off x="6568037" y="1971678"/>
            <a:ext cx="5041899" cy="901529"/>
          </a:xfrm>
          <a:noFill/>
          <a:ln w="9525">
            <a:noFill/>
            <a:miter lim="800000"/>
            <a:headEnd/>
            <a:tailEnd/>
          </a:ln>
        </p:spPr>
        <p:txBody>
          <a:bodyPr/>
          <a:lstStyle>
            <a:lvl1pPr algn="l" defTabSz="650384" rtl="0" eaLnBrk="1" latinLnBrk="0" hangingPunct="1">
              <a:spcBef>
                <a:spcPct val="0"/>
              </a:spcBef>
              <a:buNone/>
              <a:defRPr lang="en-US" sz="2929" b="1" kern="1200" dirty="0">
                <a:solidFill>
                  <a:schemeClr val="bg2"/>
                </a:solidFill>
                <a:latin typeface="Arial" pitchFamily="34" charset="0"/>
                <a:ea typeface="+mj-ea"/>
                <a:cs typeface="Arial" pitchFamily="34" charset="0"/>
              </a:defRPr>
            </a:lvl1pPr>
          </a:lstStyle>
          <a:p>
            <a:r>
              <a:rPr lang="en-US"/>
              <a:t>Click to edit Master title style</a:t>
            </a:r>
            <a:endParaRPr lang="en-US" dirty="0"/>
          </a:p>
        </p:txBody>
      </p:sp>
      <p:pic>
        <p:nvPicPr>
          <p:cNvPr id="7" name="Picture 10" descr="Mahindra 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9380060" y="476306"/>
            <a:ext cx="2381581" cy="657317"/>
          </a:xfrm>
          <a:prstGeom prst="rect">
            <a:avLst/>
          </a:prstGeom>
          <a:noFill/>
          <a:ln>
            <a:noFill/>
          </a:ln>
        </p:spPr>
      </p:pic>
    </p:spTree>
    <p:extLst>
      <p:ext uri="{BB962C8B-B14F-4D97-AF65-F5344CB8AC3E}">
        <p14:creationId xmlns:p14="http://schemas.microsoft.com/office/powerpoint/2010/main" val="14876470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8_Content 2">
    <p:spTree>
      <p:nvGrpSpPr>
        <p:cNvPr id="1" name=""/>
        <p:cNvGrpSpPr/>
        <p:nvPr/>
      </p:nvGrpSpPr>
      <p:grpSpPr>
        <a:xfrm>
          <a:off x="0" y="0"/>
          <a:ext cx="0" cy="0"/>
          <a:chOff x="0" y="0"/>
          <a:chExt cx="0" cy="0"/>
        </a:xfrm>
      </p:grpSpPr>
      <p:cxnSp>
        <p:nvCxnSpPr>
          <p:cNvPr id="8" name="Straight Connector 7"/>
          <p:cNvCxnSpPr/>
          <p:nvPr/>
        </p:nvCxnSpPr>
        <p:spPr bwMode="gray">
          <a:xfrm>
            <a:off x="641360" y="2344743"/>
            <a:ext cx="520911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gray">
          <a:xfrm>
            <a:off x="6364828" y="2344743"/>
            <a:ext cx="520911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 Placeholder 4"/>
          <p:cNvSpPr>
            <a:spLocks noGrp="1"/>
          </p:cNvSpPr>
          <p:nvPr>
            <p:ph type="body" sz="quarter" idx="10"/>
          </p:nvPr>
        </p:nvSpPr>
        <p:spPr bwMode="gray">
          <a:xfrm>
            <a:off x="641362" y="2467003"/>
            <a:ext cx="5245097" cy="989373"/>
          </a:xfrm>
          <a:ln>
            <a:noFill/>
          </a:ln>
        </p:spPr>
        <p:txBody>
          <a:bodyPr/>
          <a:lstStyle>
            <a:lvl1pPr>
              <a:spcBef>
                <a:spcPts val="0"/>
              </a:spcBef>
              <a:spcAft>
                <a:spcPts val="0"/>
              </a:spcAft>
              <a:defRPr lang="en-US" sz="1286"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286" b="0" kern="1200" baseline="0" dirty="0" smtClean="0">
                <a:solidFill>
                  <a:schemeClr val="tx1"/>
                </a:solidFill>
                <a:latin typeface="+mn-lt"/>
                <a:ea typeface="+mn-ea"/>
                <a:cs typeface="Arial" pitchFamily="34" charset="0"/>
              </a:defRPr>
            </a:lvl2pPr>
            <a:lvl3pPr>
              <a:spcBef>
                <a:spcPts val="0"/>
              </a:spcBef>
              <a:spcAft>
                <a:spcPts val="0"/>
              </a:spcAft>
              <a:defRPr lang="en-US" sz="1286"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286"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286" b="0" kern="1200" baseline="0" dirty="0" smtClean="0">
                <a:solidFill>
                  <a:schemeClr val="tx1"/>
                </a:solidFill>
                <a:latin typeface="Arial" pitchFamily="34" charset="0"/>
                <a:ea typeface="+mn-ea"/>
                <a:cs typeface="Arial" pitchFamily="34" charset="0"/>
              </a:defRPr>
            </a:lvl5pPr>
            <a:lvl6pPr marL="812981" indent="-165985">
              <a:spcBef>
                <a:spcPts val="0"/>
              </a:spcBef>
              <a:spcAft>
                <a:spcPts val="0"/>
              </a:spcAft>
              <a:buSzPct val="70000"/>
              <a:defRPr lang="en-US" sz="1286" kern="1200" dirty="0" smtClean="0">
                <a:solidFill>
                  <a:schemeClr val="tx1"/>
                </a:solidFill>
                <a:latin typeface="Arial" pitchFamily="34" charset="0"/>
                <a:ea typeface="+mn-ea"/>
                <a:cs typeface="Arial" pitchFamily="34" charset="0"/>
              </a:defRPr>
            </a:lvl6pPr>
            <a:lvl7pPr marL="975580" indent="-162602">
              <a:spcBef>
                <a:spcPts val="0"/>
              </a:spcBef>
              <a:spcAft>
                <a:spcPts val="0"/>
              </a:spcAft>
              <a:buSzPct val="70000"/>
              <a:buFont typeface="Arial" pitchFamily="34" charset="0"/>
              <a:buChar char="–"/>
              <a:defRPr sz="1286" baseline="0">
                <a:latin typeface="+mj-lt"/>
              </a:defRPr>
            </a:lvl7pPr>
            <a:lvl8pPr marL="1138175" indent="-162602">
              <a:spcBef>
                <a:spcPts val="0"/>
              </a:spcBef>
              <a:spcAft>
                <a:spcPts val="0"/>
              </a:spcAft>
              <a:buSzPct val="70000"/>
              <a:defRPr sz="1286" baseline="0">
                <a:latin typeface="+mj-lt"/>
              </a:defRPr>
            </a:lvl8pPr>
            <a:lvl9pPr marL="1297383" indent="-159206">
              <a:spcBef>
                <a:spcPts val="0"/>
              </a:spcBef>
              <a:spcAft>
                <a:spcPts val="0"/>
              </a:spcAft>
              <a:buSzPct val="70000"/>
              <a:buFont typeface="Arial" pitchFamily="34" charset="0"/>
              <a:buChar char="–"/>
              <a:defRPr sz="1286">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4"/>
          <p:cNvSpPr>
            <a:spLocks noGrp="1"/>
          </p:cNvSpPr>
          <p:nvPr>
            <p:ph type="body" sz="quarter" idx="11"/>
          </p:nvPr>
        </p:nvSpPr>
        <p:spPr bwMode="gray">
          <a:xfrm>
            <a:off x="6364830" y="2467003"/>
            <a:ext cx="5245097" cy="989373"/>
          </a:xfrm>
          <a:ln>
            <a:noFill/>
          </a:ln>
        </p:spPr>
        <p:txBody>
          <a:bodyPr/>
          <a:lstStyle>
            <a:lvl1pPr>
              <a:spcBef>
                <a:spcPts val="0"/>
              </a:spcBef>
              <a:spcAft>
                <a:spcPts val="0"/>
              </a:spcAft>
              <a:defRPr lang="en-US" sz="1286"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286" b="0" kern="1200" baseline="0" dirty="0" smtClean="0">
                <a:solidFill>
                  <a:schemeClr val="tx1"/>
                </a:solidFill>
                <a:latin typeface="+mn-lt"/>
                <a:ea typeface="+mn-ea"/>
                <a:cs typeface="Arial" pitchFamily="34" charset="0"/>
              </a:defRPr>
            </a:lvl2pPr>
            <a:lvl3pPr>
              <a:spcBef>
                <a:spcPts val="0"/>
              </a:spcBef>
              <a:spcAft>
                <a:spcPts val="0"/>
              </a:spcAft>
              <a:defRPr lang="en-US" sz="1286"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286"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286" b="0" kern="1200" baseline="0" dirty="0" smtClean="0">
                <a:solidFill>
                  <a:schemeClr val="tx1"/>
                </a:solidFill>
                <a:latin typeface="Arial" pitchFamily="34" charset="0"/>
                <a:ea typeface="+mn-ea"/>
                <a:cs typeface="Arial" pitchFamily="34" charset="0"/>
              </a:defRPr>
            </a:lvl5pPr>
            <a:lvl6pPr marL="812981" indent="-165985">
              <a:spcBef>
                <a:spcPts val="0"/>
              </a:spcBef>
              <a:spcAft>
                <a:spcPts val="0"/>
              </a:spcAft>
              <a:buSzPct val="70000"/>
              <a:defRPr lang="en-US" sz="1286" kern="1200" dirty="0" smtClean="0">
                <a:solidFill>
                  <a:schemeClr val="tx1"/>
                </a:solidFill>
                <a:latin typeface="Arial" pitchFamily="34" charset="0"/>
                <a:ea typeface="+mn-ea"/>
                <a:cs typeface="Arial" pitchFamily="34" charset="0"/>
              </a:defRPr>
            </a:lvl6pPr>
            <a:lvl7pPr marL="975580" indent="-162602">
              <a:spcBef>
                <a:spcPts val="0"/>
              </a:spcBef>
              <a:spcAft>
                <a:spcPts val="0"/>
              </a:spcAft>
              <a:buSzPct val="70000"/>
              <a:buFont typeface="Arial" pitchFamily="34" charset="0"/>
              <a:buChar char="–"/>
              <a:defRPr sz="1286" baseline="0">
                <a:latin typeface="+mj-lt"/>
              </a:defRPr>
            </a:lvl7pPr>
            <a:lvl8pPr marL="1138175" indent="-162602">
              <a:spcBef>
                <a:spcPts val="0"/>
              </a:spcBef>
              <a:spcAft>
                <a:spcPts val="0"/>
              </a:spcAft>
              <a:buSzPct val="70000"/>
              <a:defRPr sz="1286" baseline="0">
                <a:latin typeface="+mj-lt"/>
              </a:defRPr>
            </a:lvl8pPr>
            <a:lvl9pPr marL="1297383" indent="-159206">
              <a:spcBef>
                <a:spcPts val="0"/>
              </a:spcBef>
              <a:spcAft>
                <a:spcPts val="0"/>
              </a:spcAft>
              <a:buSzPct val="70000"/>
              <a:buFont typeface="Arial" pitchFamily="34" charset="0"/>
              <a:buChar char="–"/>
              <a:defRPr sz="1286">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2"/>
          </p:nvPr>
        </p:nvSpPr>
        <p:spPr bwMode="gray">
          <a:xfrm>
            <a:off x="641362" y="2060025"/>
            <a:ext cx="5245097" cy="197875"/>
          </a:xfrm>
          <a:noFill/>
          <a:ln>
            <a:noFill/>
          </a:ln>
        </p:spPr>
        <p:txBody>
          <a:bodyPr anchor="b"/>
          <a:lstStyle>
            <a:lvl1pPr marL="0" indent="0">
              <a:spcBef>
                <a:spcPts val="0"/>
              </a:spcBef>
              <a:spcAft>
                <a:spcPts val="0"/>
              </a:spcAft>
              <a:buNone/>
              <a:defRPr sz="1286" b="1">
                <a:solidFill>
                  <a:schemeClr val="bg2"/>
                </a:solidFill>
                <a:latin typeface="Arial" pitchFamily="34" charset="0"/>
                <a:cs typeface="Arial" pitchFamily="34" charset="0"/>
              </a:defRPr>
            </a:lvl1pPr>
            <a:lvl2pPr>
              <a:spcBef>
                <a:spcPts val="0"/>
              </a:spcBef>
              <a:spcAft>
                <a:spcPts val="0"/>
              </a:spcAft>
              <a:defRPr sz="1286">
                <a:latin typeface="+mj-lt"/>
              </a:defRPr>
            </a:lvl2pPr>
            <a:lvl3pPr>
              <a:spcBef>
                <a:spcPts val="0"/>
              </a:spcBef>
              <a:spcAft>
                <a:spcPts val="0"/>
              </a:spcAft>
              <a:defRPr sz="1286">
                <a:latin typeface="+mj-lt"/>
              </a:defRPr>
            </a:lvl3pPr>
            <a:lvl4pPr>
              <a:spcBef>
                <a:spcPts val="0"/>
              </a:spcBef>
              <a:spcAft>
                <a:spcPts val="0"/>
              </a:spcAft>
              <a:defRPr sz="1286">
                <a:latin typeface="+mj-lt"/>
              </a:defRPr>
            </a:lvl4pPr>
            <a:lvl5pPr>
              <a:spcBef>
                <a:spcPts val="0"/>
              </a:spcBef>
              <a:spcAft>
                <a:spcPts val="0"/>
              </a:spcAft>
              <a:defRPr sz="1286">
                <a:latin typeface="+mj-lt"/>
              </a:defRPr>
            </a:lvl5pPr>
            <a:lvl6pPr marL="812981" indent="-165985">
              <a:spcBef>
                <a:spcPts val="0"/>
              </a:spcBef>
              <a:spcAft>
                <a:spcPts val="0"/>
              </a:spcAft>
              <a:buSzPct val="70000"/>
              <a:defRPr sz="1286">
                <a:latin typeface="+mj-lt"/>
              </a:defRPr>
            </a:lvl6pPr>
            <a:lvl7pPr marL="975580" indent="-162602">
              <a:spcBef>
                <a:spcPts val="0"/>
              </a:spcBef>
              <a:spcAft>
                <a:spcPts val="0"/>
              </a:spcAft>
              <a:buSzPct val="70000"/>
              <a:buFont typeface="Arial" pitchFamily="34" charset="0"/>
              <a:buChar char="–"/>
              <a:defRPr sz="1286" baseline="0">
                <a:latin typeface="+mj-lt"/>
              </a:defRPr>
            </a:lvl7pPr>
            <a:lvl8pPr marL="1138175" indent="-162602">
              <a:spcBef>
                <a:spcPts val="0"/>
              </a:spcBef>
              <a:spcAft>
                <a:spcPts val="0"/>
              </a:spcAft>
              <a:buSzPct val="70000"/>
              <a:defRPr sz="1286" baseline="0">
                <a:latin typeface="+mj-lt"/>
              </a:defRPr>
            </a:lvl8pPr>
            <a:lvl9pPr marL="1297383" indent="-159206">
              <a:spcBef>
                <a:spcPts val="0"/>
              </a:spcBef>
              <a:spcAft>
                <a:spcPts val="0"/>
              </a:spcAft>
              <a:buSzPct val="70000"/>
              <a:buFont typeface="Arial" pitchFamily="34" charset="0"/>
              <a:buChar char="–"/>
              <a:defRPr sz="1286">
                <a:latin typeface="+mj-lt"/>
              </a:defRPr>
            </a:lvl9pPr>
          </a:lstStyle>
          <a:p>
            <a:pPr lvl="0"/>
            <a:r>
              <a:rPr lang="en-US"/>
              <a:t>Click to edit Master text styles</a:t>
            </a:r>
          </a:p>
        </p:txBody>
      </p:sp>
      <p:sp>
        <p:nvSpPr>
          <p:cNvPr id="6" name="Text Placeholder 4"/>
          <p:cNvSpPr>
            <a:spLocks noGrp="1"/>
          </p:cNvSpPr>
          <p:nvPr>
            <p:ph type="body" sz="quarter" idx="13"/>
          </p:nvPr>
        </p:nvSpPr>
        <p:spPr bwMode="gray">
          <a:xfrm>
            <a:off x="6364830" y="2060025"/>
            <a:ext cx="5245097" cy="197875"/>
          </a:xfrm>
          <a:noFill/>
          <a:ln>
            <a:noFill/>
          </a:ln>
        </p:spPr>
        <p:txBody>
          <a:bodyPr anchor="b"/>
          <a:lstStyle>
            <a:lvl1pPr marL="0" indent="0">
              <a:spcBef>
                <a:spcPts val="0"/>
              </a:spcBef>
              <a:spcAft>
                <a:spcPts val="0"/>
              </a:spcAft>
              <a:buNone/>
              <a:defRPr sz="1286" b="1">
                <a:solidFill>
                  <a:schemeClr val="bg2"/>
                </a:solidFill>
                <a:latin typeface="Arial" pitchFamily="34" charset="0"/>
                <a:cs typeface="Arial" pitchFamily="34" charset="0"/>
              </a:defRPr>
            </a:lvl1pPr>
            <a:lvl2pPr>
              <a:spcBef>
                <a:spcPts val="0"/>
              </a:spcBef>
              <a:spcAft>
                <a:spcPts val="0"/>
              </a:spcAft>
              <a:defRPr sz="1286">
                <a:latin typeface="+mj-lt"/>
              </a:defRPr>
            </a:lvl2pPr>
            <a:lvl3pPr>
              <a:spcBef>
                <a:spcPts val="0"/>
              </a:spcBef>
              <a:spcAft>
                <a:spcPts val="0"/>
              </a:spcAft>
              <a:defRPr sz="1286">
                <a:latin typeface="+mj-lt"/>
              </a:defRPr>
            </a:lvl3pPr>
            <a:lvl4pPr>
              <a:spcBef>
                <a:spcPts val="0"/>
              </a:spcBef>
              <a:spcAft>
                <a:spcPts val="0"/>
              </a:spcAft>
              <a:defRPr sz="1286">
                <a:latin typeface="+mj-lt"/>
              </a:defRPr>
            </a:lvl4pPr>
            <a:lvl5pPr>
              <a:spcBef>
                <a:spcPts val="0"/>
              </a:spcBef>
              <a:spcAft>
                <a:spcPts val="0"/>
              </a:spcAft>
              <a:defRPr sz="1286">
                <a:latin typeface="+mj-lt"/>
              </a:defRPr>
            </a:lvl5pPr>
            <a:lvl6pPr marL="812981" indent="-165985">
              <a:spcBef>
                <a:spcPts val="0"/>
              </a:spcBef>
              <a:spcAft>
                <a:spcPts val="0"/>
              </a:spcAft>
              <a:buSzPct val="70000"/>
              <a:defRPr sz="1286">
                <a:latin typeface="+mj-lt"/>
              </a:defRPr>
            </a:lvl6pPr>
            <a:lvl7pPr marL="975580" indent="-162602">
              <a:spcBef>
                <a:spcPts val="0"/>
              </a:spcBef>
              <a:spcAft>
                <a:spcPts val="0"/>
              </a:spcAft>
              <a:buSzPct val="70000"/>
              <a:buFont typeface="Arial" pitchFamily="34" charset="0"/>
              <a:buChar char="–"/>
              <a:defRPr sz="1286" baseline="0">
                <a:latin typeface="+mj-lt"/>
              </a:defRPr>
            </a:lvl7pPr>
            <a:lvl8pPr marL="1138175" indent="-162602">
              <a:spcBef>
                <a:spcPts val="0"/>
              </a:spcBef>
              <a:spcAft>
                <a:spcPts val="0"/>
              </a:spcAft>
              <a:buSzPct val="70000"/>
              <a:defRPr sz="1286" baseline="0">
                <a:latin typeface="+mj-lt"/>
              </a:defRPr>
            </a:lvl8pPr>
            <a:lvl9pPr marL="1297383" indent="-159206">
              <a:spcBef>
                <a:spcPts val="0"/>
              </a:spcBef>
              <a:spcAft>
                <a:spcPts val="0"/>
              </a:spcAft>
              <a:buSzPct val="70000"/>
              <a:buFont typeface="Arial" pitchFamily="34" charset="0"/>
              <a:buChar char="–"/>
              <a:defRPr sz="1286">
                <a:latin typeface="+mj-lt"/>
              </a:defRPr>
            </a:lvl9pPr>
          </a:lstStyle>
          <a:p>
            <a:pPr lvl="0"/>
            <a:r>
              <a:rPr lang="en-US"/>
              <a:t>Click to edit Master text styles</a:t>
            </a:r>
          </a:p>
        </p:txBody>
      </p:sp>
      <p:sp>
        <p:nvSpPr>
          <p:cNvPr id="10" name="Title 1"/>
          <p:cNvSpPr>
            <a:spLocks noGrp="1"/>
          </p:cNvSpPr>
          <p:nvPr>
            <p:ph type="title"/>
          </p:nvPr>
        </p:nvSpPr>
        <p:spPr bwMode="gray">
          <a:xfrm>
            <a:off x="641415" y="727137"/>
            <a:ext cx="10968567" cy="351763"/>
          </a:xfrm>
          <a:noFill/>
          <a:ln w="9525">
            <a:noFill/>
            <a:miter lim="800000"/>
            <a:headEnd/>
            <a:tailEnd/>
          </a:ln>
        </p:spPr>
        <p:txBody>
          <a:bodyPr/>
          <a:lstStyle>
            <a:lvl1pPr algn="l">
              <a:defRPr lang="en-US" sz="2286"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15" name="Text Placeholder 41"/>
          <p:cNvSpPr>
            <a:spLocks noGrp="1"/>
          </p:cNvSpPr>
          <p:nvPr>
            <p:ph type="body" sz="quarter" idx="14"/>
          </p:nvPr>
        </p:nvSpPr>
        <p:spPr bwMode="gray">
          <a:xfrm>
            <a:off x="641353" y="1270498"/>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5591869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6_Content 4">
    <p:spTree>
      <p:nvGrpSpPr>
        <p:cNvPr id="1" name=""/>
        <p:cNvGrpSpPr/>
        <p:nvPr/>
      </p:nvGrpSpPr>
      <p:grpSpPr>
        <a:xfrm>
          <a:off x="0" y="0"/>
          <a:ext cx="0" cy="0"/>
          <a:chOff x="0" y="0"/>
          <a:chExt cx="0" cy="0"/>
        </a:xfrm>
      </p:grpSpPr>
      <p:cxnSp>
        <p:nvCxnSpPr>
          <p:cNvPr id="12" name="Straight Connector 11"/>
          <p:cNvCxnSpPr/>
          <p:nvPr/>
        </p:nvCxnSpPr>
        <p:spPr bwMode="gray">
          <a:xfrm>
            <a:off x="641360" y="2344743"/>
            <a:ext cx="520911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6364828" y="2344743"/>
            <a:ext cx="520911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641360" y="4581540"/>
            <a:ext cx="520911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6364828" y="4581540"/>
            <a:ext cx="520911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bwMode="gray">
          <a:xfrm>
            <a:off x="641415" y="727137"/>
            <a:ext cx="10968567" cy="351763"/>
          </a:xfrm>
          <a:noFill/>
          <a:ln w="9525">
            <a:noFill/>
            <a:miter lim="800000"/>
            <a:headEnd/>
            <a:tailEnd/>
          </a:ln>
        </p:spPr>
        <p:txBody>
          <a:bodyPr/>
          <a:lstStyle>
            <a:lvl1pPr algn="l">
              <a:defRPr lang="en-US" sz="2286"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17" name="Text Placeholder 4"/>
          <p:cNvSpPr>
            <a:spLocks noGrp="1"/>
          </p:cNvSpPr>
          <p:nvPr>
            <p:ph type="body" sz="quarter" idx="10"/>
          </p:nvPr>
        </p:nvSpPr>
        <p:spPr bwMode="gray">
          <a:xfrm>
            <a:off x="641362" y="2467003"/>
            <a:ext cx="5245097" cy="989373"/>
          </a:xfrm>
          <a:ln>
            <a:noFill/>
          </a:ln>
        </p:spPr>
        <p:txBody>
          <a:bodyPr/>
          <a:lstStyle>
            <a:lvl1pPr>
              <a:spcBef>
                <a:spcPts val="0"/>
              </a:spcBef>
              <a:spcAft>
                <a:spcPts val="0"/>
              </a:spcAft>
              <a:defRPr lang="en-US" sz="1286"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286" b="0" kern="1200" baseline="0" dirty="0" smtClean="0">
                <a:solidFill>
                  <a:schemeClr val="tx1"/>
                </a:solidFill>
                <a:latin typeface="+mn-lt"/>
                <a:ea typeface="+mn-ea"/>
                <a:cs typeface="Arial" pitchFamily="34" charset="0"/>
              </a:defRPr>
            </a:lvl2pPr>
            <a:lvl3pPr>
              <a:spcBef>
                <a:spcPts val="0"/>
              </a:spcBef>
              <a:spcAft>
                <a:spcPts val="0"/>
              </a:spcAft>
              <a:defRPr lang="en-US" sz="1286"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286"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286" b="0" kern="1200" baseline="0" dirty="0" smtClean="0">
                <a:solidFill>
                  <a:schemeClr val="tx1"/>
                </a:solidFill>
                <a:latin typeface="Arial" pitchFamily="34" charset="0"/>
                <a:ea typeface="+mn-ea"/>
                <a:cs typeface="Arial" pitchFamily="34" charset="0"/>
              </a:defRPr>
            </a:lvl5pPr>
            <a:lvl6pPr marL="812981" indent="-165985">
              <a:spcBef>
                <a:spcPts val="0"/>
              </a:spcBef>
              <a:spcAft>
                <a:spcPts val="0"/>
              </a:spcAft>
              <a:buSzPct val="70000"/>
              <a:defRPr lang="en-US" sz="1286" kern="1200" dirty="0" smtClean="0">
                <a:solidFill>
                  <a:schemeClr val="tx1"/>
                </a:solidFill>
                <a:latin typeface="Arial" pitchFamily="34" charset="0"/>
                <a:ea typeface="+mn-ea"/>
                <a:cs typeface="Arial" pitchFamily="34" charset="0"/>
              </a:defRPr>
            </a:lvl6pPr>
            <a:lvl7pPr marL="975580" indent="-162602">
              <a:spcBef>
                <a:spcPts val="0"/>
              </a:spcBef>
              <a:spcAft>
                <a:spcPts val="0"/>
              </a:spcAft>
              <a:buSzPct val="70000"/>
              <a:buFont typeface="Arial" pitchFamily="34" charset="0"/>
              <a:buChar char="–"/>
              <a:defRPr sz="1286" baseline="0">
                <a:latin typeface="+mj-lt"/>
              </a:defRPr>
            </a:lvl7pPr>
            <a:lvl8pPr marL="1138175" indent="-162602">
              <a:spcBef>
                <a:spcPts val="0"/>
              </a:spcBef>
              <a:spcAft>
                <a:spcPts val="0"/>
              </a:spcAft>
              <a:buSzPct val="70000"/>
              <a:defRPr sz="1286" baseline="0">
                <a:latin typeface="+mj-lt"/>
              </a:defRPr>
            </a:lvl8pPr>
            <a:lvl9pPr marL="1297383" indent="-159206">
              <a:spcBef>
                <a:spcPts val="0"/>
              </a:spcBef>
              <a:spcAft>
                <a:spcPts val="0"/>
              </a:spcAft>
              <a:buSzPct val="70000"/>
              <a:buFont typeface="Arial" pitchFamily="34" charset="0"/>
              <a:buChar char="–"/>
              <a:defRPr sz="1286">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p:cNvSpPr>
            <a:spLocks noGrp="1"/>
          </p:cNvSpPr>
          <p:nvPr>
            <p:ph type="body" sz="quarter" idx="11"/>
          </p:nvPr>
        </p:nvSpPr>
        <p:spPr bwMode="gray">
          <a:xfrm>
            <a:off x="6364830" y="2467003"/>
            <a:ext cx="5245097" cy="989373"/>
          </a:xfrm>
          <a:ln>
            <a:noFill/>
          </a:ln>
        </p:spPr>
        <p:txBody>
          <a:bodyPr/>
          <a:lstStyle>
            <a:lvl1pPr>
              <a:spcBef>
                <a:spcPts val="0"/>
              </a:spcBef>
              <a:spcAft>
                <a:spcPts val="0"/>
              </a:spcAft>
              <a:defRPr lang="en-US" sz="1286"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286" b="0" kern="1200" baseline="0" dirty="0" smtClean="0">
                <a:solidFill>
                  <a:schemeClr val="tx1"/>
                </a:solidFill>
                <a:latin typeface="+mn-lt"/>
                <a:ea typeface="+mn-ea"/>
                <a:cs typeface="Arial" pitchFamily="34" charset="0"/>
              </a:defRPr>
            </a:lvl2pPr>
            <a:lvl3pPr>
              <a:spcBef>
                <a:spcPts val="0"/>
              </a:spcBef>
              <a:spcAft>
                <a:spcPts val="0"/>
              </a:spcAft>
              <a:defRPr lang="en-US" sz="1286"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286"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286" b="0" kern="1200" baseline="0" dirty="0" smtClean="0">
                <a:solidFill>
                  <a:schemeClr val="tx1"/>
                </a:solidFill>
                <a:latin typeface="Arial" pitchFamily="34" charset="0"/>
                <a:ea typeface="+mn-ea"/>
                <a:cs typeface="Arial" pitchFamily="34" charset="0"/>
              </a:defRPr>
            </a:lvl5pPr>
            <a:lvl6pPr marL="812981" indent="-165985">
              <a:spcBef>
                <a:spcPts val="0"/>
              </a:spcBef>
              <a:spcAft>
                <a:spcPts val="0"/>
              </a:spcAft>
              <a:buSzPct val="70000"/>
              <a:defRPr lang="en-US" sz="1286" kern="1200" dirty="0" smtClean="0">
                <a:solidFill>
                  <a:schemeClr val="tx1"/>
                </a:solidFill>
                <a:latin typeface="Arial" pitchFamily="34" charset="0"/>
                <a:ea typeface="+mn-ea"/>
                <a:cs typeface="Arial" pitchFamily="34" charset="0"/>
              </a:defRPr>
            </a:lvl6pPr>
            <a:lvl7pPr marL="975580" indent="-162602">
              <a:spcBef>
                <a:spcPts val="0"/>
              </a:spcBef>
              <a:spcAft>
                <a:spcPts val="0"/>
              </a:spcAft>
              <a:buSzPct val="70000"/>
              <a:buFont typeface="Arial" pitchFamily="34" charset="0"/>
              <a:buChar char="–"/>
              <a:defRPr sz="1286" baseline="0">
                <a:latin typeface="+mj-lt"/>
              </a:defRPr>
            </a:lvl7pPr>
            <a:lvl8pPr marL="1138175" indent="-162602">
              <a:spcBef>
                <a:spcPts val="0"/>
              </a:spcBef>
              <a:spcAft>
                <a:spcPts val="0"/>
              </a:spcAft>
              <a:buSzPct val="70000"/>
              <a:defRPr sz="1286" baseline="0">
                <a:latin typeface="+mj-lt"/>
              </a:defRPr>
            </a:lvl8pPr>
            <a:lvl9pPr marL="1297383" indent="-159206">
              <a:spcBef>
                <a:spcPts val="0"/>
              </a:spcBef>
              <a:spcAft>
                <a:spcPts val="0"/>
              </a:spcAft>
              <a:buSzPct val="70000"/>
              <a:buFont typeface="Arial" pitchFamily="34" charset="0"/>
              <a:buChar char="–"/>
              <a:defRPr sz="1286">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4"/>
          <p:cNvSpPr>
            <a:spLocks noGrp="1"/>
          </p:cNvSpPr>
          <p:nvPr>
            <p:ph type="body" sz="quarter" idx="12"/>
          </p:nvPr>
        </p:nvSpPr>
        <p:spPr bwMode="gray">
          <a:xfrm>
            <a:off x="641362" y="2060025"/>
            <a:ext cx="5245097" cy="197875"/>
          </a:xfrm>
          <a:noFill/>
          <a:ln>
            <a:noFill/>
          </a:ln>
        </p:spPr>
        <p:txBody>
          <a:bodyPr anchor="b"/>
          <a:lstStyle>
            <a:lvl1pPr marL="0" indent="0">
              <a:spcBef>
                <a:spcPts val="0"/>
              </a:spcBef>
              <a:spcAft>
                <a:spcPts val="0"/>
              </a:spcAft>
              <a:buNone/>
              <a:defRPr sz="1286" b="1">
                <a:solidFill>
                  <a:schemeClr val="bg2"/>
                </a:solidFill>
                <a:latin typeface="Arial" pitchFamily="34" charset="0"/>
                <a:cs typeface="Arial" pitchFamily="34" charset="0"/>
              </a:defRPr>
            </a:lvl1pPr>
            <a:lvl2pPr>
              <a:spcBef>
                <a:spcPts val="0"/>
              </a:spcBef>
              <a:spcAft>
                <a:spcPts val="0"/>
              </a:spcAft>
              <a:defRPr sz="1286">
                <a:latin typeface="+mj-lt"/>
              </a:defRPr>
            </a:lvl2pPr>
            <a:lvl3pPr>
              <a:spcBef>
                <a:spcPts val="0"/>
              </a:spcBef>
              <a:spcAft>
                <a:spcPts val="0"/>
              </a:spcAft>
              <a:defRPr sz="1286">
                <a:latin typeface="+mj-lt"/>
              </a:defRPr>
            </a:lvl3pPr>
            <a:lvl4pPr>
              <a:spcBef>
                <a:spcPts val="0"/>
              </a:spcBef>
              <a:spcAft>
                <a:spcPts val="0"/>
              </a:spcAft>
              <a:defRPr sz="1286">
                <a:latin typeface="+mj-lt"/>
              </a:defRPr>
            </a:lvl4pPr>
            <a:lvl5pPr>
              <a:spcBef>
                <a:spcPts val="0"/>
              </a:spcBef>
              <a:spcAft>
                <a:spcPts val="0"/>
              </a:spcAft>
              <a:defRPr sz="1286">
                <a:latin typeface="+mj-lt"/>
              </a:defRPr>
            </a:lvl5pPr>
            <a:lvl6pPr marL="812981" indent="-165985">
              <a:spcBef>
                <a:spcPts val="0"/>
              </a:spcBef>
              <a:spcAft>
                <a:spcPts val="0"/>
              </a:spcAft>
              <a:buSzPct val="70000"/>
              <a:defRPr sz="1286">
                <a:latin typeface="+mj-lt"/>
              </a:defRPr>
            </a:lvl6pPr>
            <a:lvl7pPr marL="975580" indent="-162602">
              <a:spcBef>
                <a:spcPts val="0"/>
              </a:spcBef>
              <a:spcAft>
                <a:spcPts val="0"/>
              </a:spcAft>
              <a:buSzPct val="70000"/>
              <a:buFont typeface="Arial" pitchFamily="34" charset="0"/>
              <a:buChar char="–"/>
              <a:defRPr sz="1286" baseline="0">
                <a:latin typeface="+mj-lt"/>
              </a:defRPr>
            </a:lvl7pPr>
            <a:lvl8pPr marL="1138175" indent="-162602">
              <a:spcBef>
                <a:spcPts val="0"/>
              </a:spcBef>
              <a:spcAft>
                <a:spcPts val="0"/>
              </a:spcAft>
              <a:buSzPct val="70000"/>
              <a:defRPr sz="1286" baseline="0">
                <a:latin typeface="+mj-lt"/>
              </a:defRPr>
            </a:lvl8pPr>
            <a:lvl9pPr marL="1297383" indent="-159206">
              <a:spcBef>
                <a:spcPts val="0"/>
              </a:spcBef>
              <a:spcAft>
                <a:spcPts val="0"/>
              </a:spcAft>
              <a:buSzPct val="70000"/>
              <a:buFont typeface="Arial" pitchFamily="34" charset="0"/>
              <a:buChar char="–"/>
              <a:defRPr sz="1286">
                <a:latin typeface="+mj-lt"/>
              </a:defRPr>
            </a:lvl9pPr>
          </a:lstStyle>
          <a:p>
            <a:pPr lvl="0"/>
            <a:r>
              <a:rPr lang="en-US"/>
              <a:t>Click to edit Master text styles</a:t>
            </a:r>
          </a:p>
        </p:txBody>
      </p:sp>
      <p:sp>
        <p:nvSpPr>
          <p:cNvPr id="32" name="Text Placeholder 4"/>
          <p:cNvSpPr>
            <a:spLocks noGrp="1"/>
          </p:cNvSpPr>
          <p:nvPr>
            <p:ph type="body" sz="quarter" idx="13"/>
          </p:nvPr>
        </p:nvSpPr>
        <p:spPr bwMode="gray">
          <a:xfrm>
            <a:off x="6364830" y="2060025"/>
            <a:ext cx="5245097" cy="197875"/>
          </a:xfrm>
          <a:noFill/>
          <a:ln>
            <a:noFill/>
          </a:ln>
        </p:spPr>
        <p:txBody>
          <a:bodyPr anchor="b"/>
          <a:lstStyle>
            <a:lvl1pPr marL="0" indent="0">
              <a:spcBef>
                <a:spcPts val="0"/>
              </a:spcBef>
              <a:spcAft>
                <a:spcPts val="0"/>
              </a:spcAft>
              <a:buNone/>
              <a:tabLst/>
              <a:defRPr sz="1286" b="1">
                <a:solidFill>
                  <a:schemeClr val="bg2"/>
                </a:solidFill>
                <a:latin typeface="Arial" pitchFamily="34" charset="0"/>
                <a:cs typeface="Arial" pitchFamily="34" charset="0"/>
              </a:defRPr>
            </a:lvl1pPr>
            <a:lvl2pPr>
              <a:spcBef>
                <a:spcPts val="0"/>
              </a:spcBef>
              <a:spcAft>
                <a:spcPts val="0"/>
              </a:spcAft>
              <a:defRPr sz="1286">
                <a:latin typeface="+mj-lt"/>
              </a:defRPr>
            </a:lvl2pPr>
            <a:lvl3pPr>
              <a:spcBef>
                <a:spcPts val="0"/>
              </a:spcBef>
              <a:spcAft>
                <a:spcPts val="0"/>
              </a:spcAft>
              <a:defRPr sz="1286">
                <a:latin typeface="+mj-lt"/>
              </a:defRPr>
            </a:lvl3pPr>
            <a:lvl4pPr>
              <a:spcBef>
                <a:spcPts val="0"/>
              </a:spcBef>
              <a:spcAft>
                <a:spcPts val="0"/>
              </a:spcAft>
              <a:defRPr sz="1286">
                <a:latin typeface="+mj-lt"/>
              </a:defRPr>
            </a:lvl4pPr>
            <a:lvl5pPr>
              <a:spcBef>
                <a:spcPts val="0"/>
              </a:spcBef>
              <a:spcAft>
                <a:spcPts val="0"/>
              </a:spcAft>
              <a:defRPr sz="1286">
                <a:latin typeface="+mj-lt"/>
              </a:defRPr>
            </a:lvl5pPr>
            <a:lvl6pPr marL="812981" indent="-165985">
              <a:spcBef>
                <a:spcPts val="0"/>
              </a:spcBef>
              <a:spcAft>
                <a:spcPts val="0"/>
              </a:spcAft>
              <a:buSzPct val="70000"/>
              <a:defRPr sz="1286">
                <a:latin typeface="+mj-lt"/>
              </a:defRPr>
            </a:lvl6pPr>
            <a:lvl7pPr marL="975580" indent="-162602">
              <a:spcBef>
                <a:spcPts val="0"/>
              </a:spcBef>
              <a:spcAft>
                <a:spcPts val="0"/>
              </a:spcAft>
              <a:buSzPct val="70000"/>
              <a:buFont typeface="Arial" pitchFamily="34" charset="0"/>
              <a:buChar char="–"/>
              <a:defRPr sz="1286" baseline="0">
                <a:latin typeface="+mj-lt"/>
              </a:defRPr>
            </a:lvl7pPr>
            <a:lvl8pPr marL="1138175" indent="-162602">
              <a:spcBef>
                <a:spcPts val="0"/>
              </a:spcBef>
              <a:spcAft>
                <a:spcPts val="0"/>
              </a:spcAft>
              <a:buSzPct val="70000"/>
              <a:defRPr sz="1286" baseline="0">
                <a:latin typeface="+mj-lt"/>
              </a:defRPr>
            </a:lvl8pPr>
            <a:lvl9pPr marL="1297383" indent="-159206">
              <a:spcBef>
                <a:spcPts val="0"/>
              </a:spcBef>
              <a:spcAft>
                <a:spcPts val="0"/>
              </a:spcAft>
              <a:buSzPct val="70000"/>
              <a:buFont typeface="Arial" pitchFamily="34" charset="0"/>
              <a:buChar char="–"/>
              <a:defRPr sz="1286">
                <a:latin typeface="+mj-lt"/>
              </a:defRPr>
            </a:lvl9pPr>
          </a:lstStyle>
          <a:p>
            <a:pPr lvl="0"/>
            <a:r>
              <a:rPr lang="en-US"/>
              <a:t>Click to edit Master text styles</a:t>
            </a:r>
          </a:p>
        </p:txBody>
      </p:sp>
      <p:sp>
        <p:nvSpPr>
          <p:cNvPr id="35" name="Text Placeholder 4"/>
          <p:cNvSpPr>
            <a:spLocks noGrp="1"/>
          </p:cNvSpPr>
          <p:nvPr>
            <p:ph type="body" sz="quarter" idx="15"/>
          </p:nvPr>
        </p:nvSpPr>
        <p:spPr bwMode="gray">
          <a:xfrm>
            <a:off x="641362" y="4703323"/>
            <a:ext cx="5245097" cy="989373"/>
          </a:xfrm>
          <a:ln>
            <a:noFill/>
          </a:ln>
        </p:spPr>
        <p:txBody>
          <a:bodyPr/>
          <a:lstStyle>
            <a:lvl1pPr>
              <a:spcBef>
                <a:spcPts val="0"/>
              </a:spcBef>
              <a:spcAft>
                <a:spcPts val="0"/>
              </a:spcAft>
              <a:defRPr lang="en-US" sz="1286"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286" b="0" kern="1200" baseline="0" dirty="0" smtClean="0">
                <a:solidFill>
                  <a:schemeClr val="tx1"/>
                </a:solidFill>
                <a:latin typeface="+mn-lt"/>
                <a:ea typeface="+mn-ea"/>
                <a:cs typeface="Arial" pitchFamily="34" charset="0"/>
              </a:defRPr>
            </a:lvl2pPr>
            <a:lvl3pPr>
              <a:spcBef>
                <a:spcPts val="0"/>
              </a:spcBef>
              <a:spcAft>
                <a:spcPts val="0"/>
              </a:spcAft>
              <a:defRPr lang="en-US" sz="1286"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286"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286" b="0" kern="1200" baseline="0" dirty="0" smtClean="0">
                <a:solidFill>
                  <a:schemeClr val="tx1"/>
                </a:solidFill>
                <a:latin typeface="Arial" pitchFamily="34" charset="0"/>
                <a:ea typeface="+mn-ea"/>
                <a:cs typeface="Arial" pitchFamily="34" charset="0"/>
              </a:defRPr>
            </a:lvl5pPr>
            <a:lvl6pPr marL="812981" indent="-165985">
              <a:spcBef>
                <a:spcPts val="0"/>
              </a:spcBef>
              <a:spcAft>
                <a:spcPts val="0"/>
              </a:spcAft>
              <a:buSzPct val="70000"/>
              <a:defRPr lang="en-US" sz="1286" kern="1200" dirty="0" smtClean="0">
                <a:solidFill>
                  <a:schemeClr val="tx1"/>
                </a:solidFill>
                <a:latin typeface="Arial" pitchFamily="34" charset="0"/>
                <a:ea typeface="+mn-ea"/>
                <a:cs typeface="Arial" pitchFamily="34" charset="0"/>
              </a:defRPr>
            </a:lvl6pPr>
            <a:lvl7pPr marL="975580" indent="-162602">
              <a:spcBef>
                <a:spcPts val="0"/>
              </a:spcBef>
              <a:spcAft>
                <a:spcPts val="0"/>
              </a:spcAft>
              <a:buSzPct val="70000"/>
              <a:buFont typeface="Arial" pitchFamily="34" charset="0"/>
              <a:buChar char="–"/>
              <a:defRPr sz="1286" baseline="0">
                <a:latin typeface="+mj-lt"/>
              </a:defRPr>
            </a:lvl7pPr>
            <a:lvl8pPr marL="1138175" indent="-162602">
              <a:spcBef>
                <a:spcPts val="0"/>
              </a:spcBef>
              <a:spcAft>
                <a:spcPts val="0"/>
              </a:spcAft>
              <a:buSzPct val="70000"/>
              <a:defRPr sz="1286" baseline="0">
                <a:latin typeface="+mj-lt"/>
              </a:defRPr>
            </a:lvl8pPr>
            <a:lvl9pPr marL="1297383" indent="-159206">
              <a:spcBef>
                <a:spcPts val="0"/>
              </a:spcBef>
              <a:spcAft>
                <a:spcPts val="0"/>
              </a:spcAft>
              <a:buSzPct val="70000"/>
              <a:buFont typeface="Arial" pitchFamily="34" charset="0"/>
              <a:buChar char="–"/>
              <a:defRPr sz="1286">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Text Placeholder 4"/>
          <p:cNvSpPr>
            <a:spLocks noGrp="1"/>
          </p:cNvSpPr>
          <p:nvPr>
            <p:ph type="body" sz="quarter" idx="16"/>
          </p:nvPr>
        </p:nvSpPr>
        <p:spPr bwMode="gray">
          <a:xfrm>
            <a:off x="6364830" y="4703323"/>
            <a:ext cx="5245097" cy="989373"/>
          </a:xfrm>
          <a:ln>
            <a:noFill/>
          </a:ln>
        </p:spPr>
        <p:txBody>
          <a:bodyPr/>
          <a:lstStyle>
            <a:lvl1pPr>
              <a:spcBef>
                <a:spcPts val="0"/>
              </a:spcBef>
              <a:spcAft>
                <a:spcPts val="0"/>
              </a:spcAft>
              <a:defRPr lang="en-US" sz="1286"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286" b="0" kern="1200" baseline="0" dirty="0" smtClean="0">
                <a:solidFill>
                  <a:schemeClr val="tx1"/>
                </a:solidFill>
                <a:latin typeface="+mn-lt"/>
                <a:ea typeface="+mn-ea"/>
                <a:cs typeface="Arial" pitchFamily="34" charset="0"/>
              </a:defRPr>
            </a:lvl2pPr>
            <a:lvl3pPr>
              <a:spcBef>
                <a:spcPts val="0"/>
              </a:spcBef>
              <a:spcAft>
                <a:spcPts val="0"/>
              </a:spcAft>
              <a:defRPr lang="en-US" sz="1286"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286"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286" b="0" kern="1200" baseline="0" dirty="0" smtClean="0">
                <a:solidFill>
                  <a:schemeClr val="tx1"/>
                </a:solidFill>
                <a:latin typeface="Arial" pitchFamily="34" charset="0"/>
                <a:ea typeface="+mn-ea"/>
                <a:cs typeface="Arial" pitchFamily="34" charset="0"/>
              </a:defRPr>
            </a:lvl5pPr>
            <a:lvl6pPr marL="812981" indent="-165985">
              <a:spcBef>
                <a:spcPts val="0"/>
              </a:spcBef>
              <a:spcAft>
                <a:spcPts val="0"/>
              </a:spcAft>
              <a:buSzPct val="70000"/>
              <a:defRPr lang="en-US" sz="1286" kern="1200" dirty="0" smtClean="0">
                <a:solidFill>
                  <a:schemeClr val="tx1"/>
                </a:solidFill>
                <a:latin typeface="Arial" pitchFamily="34" charset="0"/>
                <a:ea typeface="+mn-ea"/>
                <a:cs typeface="Arial" pitchFamily="34" charset="0"/>
              </a:defRPr>
            </a:lvl6pPr>
            <a:lvl7pPr marL="975580" indent="-162602">
              <a:spcBef>
                <a:spcPts val="0"/>
              </a:spcBef>
              <a:spcAft>
                <a:spcPts val="0"/>
              </a:spcAft>
              <a:buSzPct val="70000"/>
              <a:buFont typeface="Arial" pitchFamily="34" charset="0"/>
              <a:buChar char="–"/>
              <a:defRPr sz="1286" baseline="0">
                <a:latin typeface="+mj-lt"/>
              </a:defRPr>
            </a:lvl7pPr>
            <a:lvl8pPr marL="1138175" indent="-162602">
              <a:spcBef>
                <a:spcPts val="0"/>
              </a:spcBef>
              <a:spcAft>
                <a:spcPts val="0"/>
              </a:spcAft>
              <a:buSzPct val="70000"/>
              <a:defRPr sz="1286" baseline="0">
                <a:latin typeface="+mj-lt"/>
              </a:defRPr>
            </a:lvl8pPr>
            <a:lvl9pPr marL="1297383" indent="-159206">
              <a:spcBef>
                <a:spcPts val="0"/>
              </a:spcBef>
              <a:spcAft>
                <a:spcPts val="0"/>
              </a:spcAft>
              <a:buSzPct val="70000"/>
              <a:buFont typeface="Arial" pitchFamily="34" charset="0"/>
              <a:buChar char="–"/>
              <a:defRPr sz="1286">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7" name="Text Placeholder 4"/>
          <p:cNvSpPr>
            <a:spLocks noGrp="1"/>
          </p:cNvSpPr>
          <p:nvPr>
            <p:ph type="body" sz="quarter" idx="17"/>
          </p:nvPr>
        </p:nvSpPr>
        <p:spPr bwMode="gray">
          <a:xfrm>
            <a:off x="641362" y="4296344"/>
            <a:ext cx="5245097" cy="197875"/>
          </a:xfrm>
          <a:noFill/>
          <a:ln>
            <a:noFill/>
          </a:ln>
        </p:spPr>
        <p:txBody>
          <a:bodyPr anchor="b"/>
          <a:lstStyle>
            <a:lvl1pPr>
              <a:spcBef>
                <a:spcPts val="0"/>
              </a:spcBef>
              <a:spcAft>
                <a:spcPts val="0"/>
              </a:spcAft>
              <a:buNone/>
              <a:defRPr lang="en-US" sz="1286" b="1" kern="1200" baseline="0" dirty="0" smtClean="0">
                <a:solidFill>
                  <a:schemeClr val="bg2"/>
                </a:solidFill>
                <a:latin typeface="Arial" pitchFamily="34" charset="0"/>
                <a:ea typeface="+mn-ea"/>
                <a:cs typeface="Arial" pitchFamily="34" charset="0"/>
              </a:defRPr>
            </a:lvl1pPr>
            <a:lvl2pPr>
              <a:spcBef>
                <a:spcPts val="0"/>
              </a:spcBef>
              <a:spcAft>
                <a:spcPts val="0"/>
              </a:spcAft>
              <a:defRPr sz="1286">
                <a:latin typeface="+mj-lt"/>
              </a:defRPr>
            </a:lvl2pPr>
            <a:lvl3pPr>
              <a:spcBef>
                <a:spcPts val="0"/>
              </a:spcBef>
              <a:spcAft>
                <a:spcPts val="0"/>
              </a:spcAft>
              <a:defRPr sz="1286">
                <a:latin typeface="+mj-lt"/>
              </a:defRPr>
            </a:lvl3pPr>
            <a:lvl4pPr>
              <a:spcBef>
                <a:spcPts val="0"/>
              </a:spcBef>
              <a:spcAft>
                <a:spcPts val="0"/>
              </a:spcAft>
              <a:defRPr sz="1286">
                <a:latin typeface="+mj-lt"/>
              </a:defRPr>
            </a:lvl4pPr>
            <a:lvl5pPr>
              <a:spcBef>
                <a:spcPts val="0"/>
              </a:spcBef>
              <a:spcAft>
                <a:spcPts val="0"/>
              </a:spcAft>
              <a:defRPr sz="1286">
                <a:latin typeface="+mj-lt"/>
              </a:defRPr>
            </a:lvl5pPr>
            <a:lvl6pPr marL="812981" indent="-165985">
              <a:spcBef>
                <a:spcPts val="0"/>
              </a:spcBef>
              <a:spcAft>
                <a:spcPts val="0"/>
              </a:spcAft>
              <a:buSzPct val="70000"/>
              <a:defRPr sz="1286">
                <a:latin typeface="+mj-lt"/>
              </a:defRPr>
            </a:lvl6pPr>
            <a:lvl7pPr marL="975580" indent="-162602">
              <a:spcBef>
                <a:spcPts val="0"/>
              </a:spcBef>
              <a:spcAft>
                <a:spcPts val="0"/>
              </a:spcAft>
              <a:buSzPct val="70000"/>
              <a:buFont typeface="Arial" pitchFamily="34" charset="0"/>
              <a:buChar char="–"/>
              <a:defRPr sz="1286" baseline="0">
                <a:latin typeface="+mj-lt"/>
              </a:defRPr>
            </a:lvl7pPr>
            <a:lvl8pPr marL="1138175" indent="-162602">
              <a:spcBef>
                <a:spcPts val="0"/>
              </a:spcBef>
              <a:spcAft>
                <a:spcPts val="0"/>
              </a:spcAft>
              <a:buSzPct val="70000"/>
              <a:defRPr sz="1286" baseline="0">
                <a:latin typeface="+mj-lt"/>
              </a:defRPr>
            </a:lvl8pPr>
            <a:lvl9pPr marL="1297383" indent="-159206">
              <a:spcBef>
                <a:spcPts val="0"/>
              </a:spcBef>
              <a:spcAft>
                <a:spcPts val="0"/>
              </a:spcAft>
              <a:buSzPct val="70000"/>
              <a:buFont typeface="Arial" pitchFamily="34" charset="0"/>
              <a:buChar char="–"/>
              <a:defRPr sz="1286">
                <a:latin typeface="+mj-lt"/>
              </a:defRPr>
            </a:lvl9pPr>
          </a:lstStyle>
          <a:p>
            <a:pPr lvl="0"/>
            <a:r>
              <a:rPr lang="en-US"/>
              <a:t>Click to edit Master text styles</a:t>
            </a:r>
          </a:p>
        </p:txBody>
      </p:sp>
      <p:sp>
        <p:nvSpPr>
          <p:cNvPr id="38" name="Text Placeholder 4"/>
          <p:cNvSpPr>
            <a:spLocks noGrp="1"/>
          </p:cNvSpPr>
          <p:nvPr>
            <p:ph type="body" sz="quarter" idx="18"/>
          </p:nvPr>
        </p:nvSpPr>
        <p:spPr bwMode="gray">
          <a:xfrm>
            <a:off x="6364830" y="4296344"/>
            <a:ext cx="5245097" cy="197875"/>
          </a:xfrm>
          <a:noFill/>
          <a:ln>
            <a:noFill/>
          </a:ln>
        </p:spPr>
        <p:txBody>
          <a:bodyPr anchor="b"/>
          <a:lstStyle>
            <a:lvl1pPr>
              <a:spcBef>
                <a:spcPts val="0"/>
              </a:spcBef>
              <a:spcAft>
                <a:spcPts val="0"/>
              </a:spcAft>
              <a:buNone/>
              <a:defRPr lang="en-US" sz="1286" b="1" kern="1200" baseline="0" dirty="0" smtClean="0">
                <a:solidFill>
                  <a:schemeClr val="bg2"/>
                </a:solidFill>
                <a:latin typeface="Arial" pitchFamily="34" charset="0"/>
                <a:ea typeface="+mn-ea"/>
                <a:cs typeface="Arial" pitchFamily="34" charset="0"/>
              </a:defRPr>
            </a:lvl1pPr>
            <a:lvl2pPr>
              <a:spcBef>
                <a:spcPts val="0"/>
              </a:spcBef>
              <a:spcAft>
                <a:spcPts val="0"/>
              </a:spcAft>
              <a:defRPr sz="1286">
                <a:latin typeface="+mj-lt"/>
              </a:defRPr>
            </a:lvl2pPr>
            <a:lvl3pPr>
              <a:spcBef>
                <a:spcPts val="0"/>
              </a:spcBef>
              <a:spcAft>
                <a:spcPts val="0"/>
              </a:spcAft>
              <a:defRPr sz="1286">
                <a:latin typeface="+mj-lt"/>
              </a:defRPr>
            </a:lvl3pPr>
            <a:lvl4pPr>
              <a:spcBef>
                <a:spcPts val="0"/>
              </a:spcBef>
              <a:spcAft>
                <a:spcPts val="0"/>
              </a:spcAft>
              <a:defRPr sz="1286">
                <a:latin typeface="+mj-lt"/>
              </a:defRPr>
            </a:lvl4pPr>
            <a:lvl5pPr>
              <a:spcBef>
                <a:spcPts val="0"/>
              </a:spcBef>
              <a:spcAft>
                <a:spcPts val="0"/>
              </a:spcAft>
              <a:defRPr sz="1286">
                <a:latin typeface="+mj-lt"/>
              </a:defRPr>
            </a:lvl5pPr>
            <a:lvl6pPr marL="812981" indent="-165985">
              <a:spcBef>
                <a:spcPts val="0"/>
              </a:spcBef>
              <a:spcAft>
                <a:spcPts val="0"/>
              </a:spcAft>
              <a:buSzPct val="70000"/>
              <a:defRPr sz="1286">
                <a:latin typeface="+mj-lt"/>
              </a:defRPr>
            </a:lvl6pPr>
            <a:lvl7pPr marL="975580" indent="-162602">
              <a:spcBef>
                <a:spcPts val="0"/>
              </a:spcBef>
              <a:spcAft>
                <a:spcPts val="0"/>
              </a:spcAft>
              <a:buSzPct val="70000"/>
              <a:buFont typeface="Arial" pitchFamily="34" charset="0"/>
              <a:buChar char="–"/>
              <a:defRPr sz="1286" baseline="0">
                <a:latin typeface="+mj-lt"/>
              </a:defRPr>
            </a:lvl7pPr>
            <a:lvl8pPr marL="1138175" indent="-162602">
              <a:spcBef>
                <a:spcPts val="0"/>
              </a:spcBef>
              <a:spcAft>
                <a:spcPts val="0"/>
              </a:spcAft>
              <a:buSzPct val="70000"/>
              <a:defRPr sz="1286" baseline="0">
                <a:latin typeface="+mj-lt"/>
              </a:defRPr>
            </a:lvl8pPr>
            <a:lvl9pPr marL="1297383" indent="-159206">
              <a:spcBef>
                <a:spcPts val="0"/>
              </a:spcBef>
              <a:spcAft>
                <a:spcPts val="0"/>
              </a:spcAft>
              <a:buSzPct val="70000"/>
              <a:buFont typeface="Arial" pitchFamily="34" charset="0"/>
              <a:buChar char="–"/>
              <a:defRPr sz="1286">
                <a:latin typeface="+mj-lt"/>
              </a:defRPr>
            </a:lvl9pPr>
          </a:lstStyle>
          <a:p>
            <a:pPr lvl="0"/>
            <a:r>
              <a:rPr lang="en-US"/>
              <a:t>Click to edit Master text styles</a:t>
            </a:r>
          </a:p>
        </p:txBody>
      </p:sp>
      <p:sp>
        <p:nvSpPr>
          <p:cNvPr id="49" name="Text Placeholder 41"/>
          <p:cNvSpPr>
            <a:spLocks noGrp="1"/>
          </p:cNvSpPr>
          <p:nvPr>
            <p:ph type="body" sz="quarter" idx="19"/>
          </p:nvPr>
        </p:nvSpPr>
        <p:spPr bwMode="gray">
          <a:xfrm>
            <a:off x="641353" y="1270498"/>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7087541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7_Content 4">
    <p:spTree>
      <p:nvGrpSpPr>
        <p:cNvPr id="1" name=""/>
        <p:cNvGrpSpPr/>
        <p:nvPr/>
      </p:nvGrpSpPr>
      <p:grpSpPr>
        <a:xfrm>
          <a:off x="0" y="0"/>
          <a:ext cx="0" cy="0"/>
          <a:chOff x="0" y="0"/>
          <a:chExt cx="0" cy="0"/>
        </a:xfrm>
      </p:grpSpPr>
      <p:sp>
        <p:nvSpPr>
          <p:cNvPr id="19" name="Text Placeholder 4"/>
          <p:cNvSpPr>
            <a:spLocks noGrp="1"/>
          </p:cNvSpPr>
          <p:nvPr>
            <p:ph type="body" sz="quarter" idx="18"/>
          </p:nvPr>
        </p:nvSpPr>
        <p:spPr bwMode="gray">
          <a:xfrm>
            <a:off x="3251204" y="1971717"/>
            <a:ext cx="2724152" cy="901401"/>
          </a:xfrm>
          <a:ln>
            <a:noFill/>
          </a:ln>
        </p:spPr>
        <p:txBody>
          <a:bodyPr/>
          <a:lstStyle>
            <a:lvl1pPr marL="0" marR="0" indent="0" algn="l" defTabSz="650384" rtl="0" eaLnBrk="1" fontAlgn="base" latinLnBrk="0" hangingPunct="1">
              <a:lnSpc>
                <a:spcPct val="100000"/>
              </a:lnSpc>
              <a:spcBef>
                <a:spcPts val="0"/>
              </a:spcBef>
              <a:spcAft>
                <a:spcPts val="0"/>
              </a:spcAft>
              <a:buClr>
                <a:schemeClr val="tx2"/>
              </a:buClr>
              <a:buSzTx/>
              <a:buFont typeface="Arial" pitchFamily="34" charset="0"/>
              <a:buNone/>
              <a:tabLst/>
              <a:defRPr lang="en-US" sz="1286"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143">
                <a:latin typeface="Arial" pitchFamily="34" charset="0"/>
                <a:cs typeface="Arial" pitchFamily="34" charset="0"/>
              </a:defRPr>
            </a:lvl2pPr>
            <a:lvl3pPr>
              <a:spcBef>
                <a:spcPts val="0"/>
              </a:spcBef>
              <a:spcAft>
                <a:spcPts val="0"/>
              </a:spcAft>
              <a:defRPr sz="1143">
                <a:latin typeface="Arial" pitchFamily="34" charset="0"/>
                <a:cs typeface="Arial" pitchFamily="34" charset="0"/>
              </a:defRPr>
            </a:lvl3pPr>
            <a:lvl4pPr>
              <a:spcBef>
                <a:spcPts val="0"/>
              </a:spcBef>
              <a:spcAft>
                <a:spcPts val="0"/>
              </a:spcAft>
              <a:defRPr sz="1143">
                <a:latin typeface="Arial" pitchFamily="34" charset="0"/>
                <a:cs typeface="Arial" pitchFamily="34" charset="0"/>
              </a:defRPr>
            </a:lvl4pPr>
            <a:lvl5pPr>
              <a:spcBef>
                <a:spcPts val="0"/>
              </a:spcBef>
              <a:spcAft>
                <a:spcPts val="0"/>
              </a:spcAft>
              <a:defRPr sz="1143">
                <a:latin typeface="Arial" pitchFamily="34" charset="0"/>
                <a:cs typeface="Arial" pitchFamily="34" charset="0"/>
              </a:defRPr>
            </a:lvl5pPr>
            <a:lvl6pPr marL="812981" indent="-165985">
              <a:spcBef>
                <a:spcPts val="0"/>
              </a:spcBef>
              <a:spcAft>
                <a:spcPts val="0"/>
              </a:spcAft>
              <a:buSzPct val="70000"/>
              <a:defRPr sz="1286">
                <a:latin typeface="+mj-lt"/>
              </a:defRPr>
            </a:lvl6pPr>
            <a:lvl7pPr marL="975580" indent="-162602">
              <a:spcBef>
                <a:spcPts val="0"/>
              </a:spcBef>
              <a:spcAft>
                <a:spcPts val="0"/>
              </a:spcAft>
              <a:buSzPct val="70000"/>
              <a:buFont typeface="Arial" pitchFamily="34" charset="0"/>
              <a:buChar char="–"/>
              <a:defRPr sz="1286" baseline="0">
                <a:latin typeface="+mj-lt"/>
              </a:defRPr>
            </a:lvl7pPr>
            <a:lvl8pPr marL="1138175" indent="-162602">
              <a:spcBef>
                <a:spcPts val="0"/>
              </a:spcBef>
              <a:spcAft>
                <a:spcPts val="0"/>
              </a:spcAft>
              <a:buSzPct val="70000"/>
              <a:defRPr sz="1286" baseline="0">
                <a:latin typeface="+mj-lt"/>
              </a:defRPr>
            </a:lvl8pPr>
            <a:lvl9pPr marL="1297383" indent="-159206">
              <a:spcBef>
                <a:spcPts val="0"/>
              </a:spcBef>
              <a:spcAft>
                <a:spcPts val="0"/>
              </a:spcAft>
              <a:buSzPct val="70000"/>
              <a:buFont typeface="Arial" pitchFamily="34" charset="0"/>
              <a:buChar char="–"/>
              <a:defRPr sz="1286">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Picture Placeholder 22"/>
          <p:cNvSpPr>
            <a:spLocks noGrp="1"/>
          </p:cNvSpPr>
          <p:nvPr>
            <p:ph type="pic" sz="quarter" idx="13"/>
          </p:nvPr>
        </p:nvSpPr>
        <p:spPr bwMode="gray">
          <a:xfrm>
            <a:off x="641359" y="1971695"/>
            <a:ext cx="2305047" cy="1892299"/>
          </a:xfrm>
        </p:spPr>
        <p:txBody>
          <a:bodyPr rtlCol="0">
            <a:normAutofit/>
          </a:bodyPr>
          <a:lstStyle>
            <a:lvl1pPr>
              <a:buNone/>
              <a:defRPr>
                <a:latin typeface="Arial" pitchFamily="34" charset="0"/>
                <a:cs typeface="Arial" pitchFamily="34" charset="0"/>
              </a:defRPr>
            </a:lvl1pPr>
          </a:lstStyle>
          <a:p>
            <a:pPr lvl="0"/>
            <a:r>
              <a:rPr lang="en-US" noProof="0" dirty="0"/>
              <a:t>Click icon to add picture</a:t>
            </a:r>
          </a:p>
        </p:txBody>
      </p:sp>
      <p:sp>
        <p:nvSpPr>
          <p:cNvPr id="20" name="Title 1"/>
          <p:cNvSpPr>
            <a:spLocks noGrp="1"/>
          </p:cNvSpPr>
          <p:nvPr>
            <p:ph type="title"/>
          </p:nvPr>
        </p:nvSpPr>
        <p:spPr bwMode="gray">
          <a:xfrm>
            <a:off x="641415" y="727137"/>
            <a:ext cx="10968567" cy="351763"/>
          </a:xfrm>
          <a:noFill/>
          <a:ln w="9525">
            <a:noFill/>
            <a:miter lim="800000"/>
            <a:headEnd/>
            <a:tailEnd/>
          </a:ln>
        </p:spPr>
        <p:txBody>
          <a:bodyPr/>
          <a:lstStyle>
            <a:lvl1pPr algn="l">
              <a:defRPr lang="en-US" sz="2286"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42" name="Text Placeholder 4"/>
          <p:cNvSpPr>
            <a:spLocks noGrp="1"/>
          </p:cNvSpPr>
          <p:nvPr>
            <p:ph type="body" sz="quarter" idx="19"/>
          </p:nvPr>
        </p:nvSpPr>
        <p:spPr bwMode="gray">
          <a:xfrm>
            <a:off x="8892119" y="1971717"/>
            <a:ext cx="2724152" cy="901401"/>
          </a:xfrm>
          <a:ln>
            <a:noFill/>
          </a:ln>
        </p:spPr>
        <p:txBody>
          <a:bodyPr/>
          <a:lstStyle>
            <a:lvl1pPr marL="0" marR="0" indent="0" algn="l" defTabSz="650384" rtl="0" eaLnBrk="1" fontAlgn="base" latinLnBrk="0" hangingPunct="1">
              <a:lnSpc>
                <a:spcPct val="100000"/>
              </a:lnSpc>
              <a:spcBef>
                <a:spcPts val="0"/>
              </a:spcBef>
              <a:spcAft>
                <a:spcPts val="0"/>
              </a:spcAft>
              <a:buClr>
                <a:schemeClr val="tx2"/>
              </a:buClr>
              <a:buSzTx/>
              <a:buFont typeface="Arial" pitchFamily="34" charset="0"/>
              <a:buNone/>
              <a:tabLst/>
              <a:defRPr lang="en-US" sz="1286"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143" b="0" kern="1200" baseline="0" dirty="0" smtClean="0">
                <a:solidFill>
                  <a:schemeClr val="tx1"/>
                </a:solidFill>
                <a:latin typeface="Arial" pitchFamily="34" charset="0"/>
                <a:ea typeface="+mn-ea"/>
                <a:cs typeface="Arial" pitchFamily="34" charset="0"/>
              </a:defRPr>
            </a:lvl2pPr>
            <a:lvl3pPr>
              <a:spcBef>
                <a:spcPts val="0"/>
              </a:spcBef>
              <a:spcAft>
                <a:spcPts val="0"/>
              </a:spcAft>
              <a:defRPr sz="1143">
                <a:latin typeface="Arial" pitchFamily="34" charset="0"/>
                <a:cs typeface="Arial" pitchFamily="34" charset="0"/>
              </a:defRPr>
            </a:lvl3pPr>
            <a:lvl4pPr>
              <a:spcBef>
                <a:spcPts val="0"/>
              </a:spcBef>
              <a:spcAft>
                <a:spcPts val="0"/>
              </a:spcAft>
              <a:defRPr sz="1143">
                <a:latin typeface="Arial" pitchFamily="34" charset="0"/>
                <a:cs typeface="Arial" pitchFamily="34" charset="0"/>
              </a:defRPr>
            </a:lvl4pPr>
            <a:lvl5pPr>
              <a:spcBef>
                <a:spcPts val="0"/>
              </a:spcBef>
              <a:spcAft>
                <a:spcPts val="0"/>
              </a:spcAft>
              <a:defRPr sz="1143">
                <a:latin typeface="Arial" pitchFamily="34" charset="0"/>
                <a:cs typeface="Arial" pitchFamily="34" charset="0"/>
              </a:defRPr>
            </a:lvl5pPr>
            <a:lvl6pPr marL="812981" indent="-165985">
              <a:spcBef>
                <a:spcPts val="0"/>
              </a:spcBef>
              <a:spcAft>
                <a:spcPts val="0"/>
              </a:spcAft>
              <a:buSzPct val="70000"/>
              <a:defRPr sz="1286">
                <a:latin typeface="+mj-lt"/>
              </a:defRPr>
            </a:lvl6pPr>
            <a:lvl7pPr marL="975580" indent="-162602">
              <a:spcBef>
                <a:spcPts val="0"/>
              </a:spcBef>
              <a:spcAft>
                <a:spcPts val="0"/>
              </a:spcAft>
              <a:buSzPct val="70000"/>
              <a:buFont typeface="Arial" pitchFamily="34" charset="0"/>
              <a:buChar char="–"/>
              <a:defRPr sz="1286" baseline="0">
                <a:latin typeface="+mj-lt"/>
              </a:defRPr>
            </a:lvl7pPr>
            <a:lvl8pPr marL="1138175" indent="-162602">
              <a:spcBef>
                <a:spcPts val="0"/>
              </a:spcBef>
              <a:spcAft>
                <a:spcPts val="0"/>
              </a:spcAft>
              <a:buSzPct val="70000"/>
              <a:defRPr sz="1286" baseline="0">
                <a:latin typeface="+mj-lt"/>
              </a:defRPr>
            </a:lvl8pPr>
            <a:lvl9pPr marL="1297383" indent="-159206">
              <a:spcBef>
                <a:spcPts val="0"/>
              </a:spcBef>
              <a:spcAft>
                <a:spcPts val="0"/>
              </a:spcAft>
              <a:buSzPct val="70000"/>
              <a:buFont typeface="Arial" pitchFamily="34" charset="0"/>
              <a:buChar char="–"/>
              <a:defRPr sz="1286">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3" name="Picture Placeholder 22"/>
          <p:cNvSpPr>
            <a:spLocks noGrp="1"/>
          </p:cNvSpPr>
          <p:nvPr>
            <p:ph type="pic" sz="quarter" idx="20"/>
          </p:nvPr>
        </p:nvSpPr>
        <p:spPr bwMode="gray">
          <a:xfrm>
            <a:off x="6282276" y="1971695"/>
            <a:ext cx="2305047" cy="1892299"/>
          </a:xfrm>
        </p:spPr>
        <p:txBody>
          <a:bodyPr rtlCol="0">
            <a:normAutofit/>
          </a:bodyPr>
          <a:lstStyle>
            <a:lvl1pPr>
              <a:buNone/>
              <a:defRPr>
                <a:latin typeface="Arial" pitchFamily="34" charset="0"/>
                <a:cs typeface="Arial" pitchFamily="34" charset="0"/>
              </a:defRPr>
            </a:lvl1pPr>
          </a:lstStyle>
          <a:p>
            <a:pPr lvl="0"/>
            <a:r>
              <a:rPr lang="en-US" noProof="0" dirty="0"/>
              <a:t>Click icon to add picture</a:t>
            </a:r>
          </a:p>
        </p:txBody>
      </p:sp>
      <p:sp>
        <p:nvSpPr>
          <p:cNvPr id="45" name="Text Placeholder 4"/>
          <p:cNvSpPr>
            <a:spLocks noGrp="1"/>
          </p:cNvSpPr>
          <p:nvPr>
            <p:ph type="body" sz="quarter" idx="21"/>
          </p:nvPr>
        </p:nvSpPr>
        <p:spPr bwMode="gray">
          <a:xfrm>
            <a:off x="3251204" y="4241840"/>
            <a:ext cx="2724152" cy="901401"/>
          </a:xfrm>
          <a:ln>
            <a:noFill/>
          </a:ln>
        </p:spPr>
        <p:txBody>
          <a:bodyPr/>
          <a:lstStyle>
            <a:lvl1pPr marL="0" marR="0" indent="0" algn="l" defTabSz="650384" rtl="0" eaLnBrk="1" fontAlgn="base" latinLnBrk="0" hangingPunct="1">
              <a:lnSpc>
                <a:spcPct val="100000"/>
              </a:lnSpc>
              <a:spcBef>
                <a:spcPts val="0"/>
              </a:spcBef>
              <a:spcAft>
                <a:spcPts val="0"/>
              </a:spcAft>
              <a:buClr>
                <a:schemeClr val="tx2"/>
              </a:buClr>
              <a:buSzTx/>
              <a:buFont typeface="Arial" pitchFamily="34" charset="0"/>
              <a:buNone/>
              <a:tabLst/>
              <a:defRPr lang="en-US" sz="1286"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143" b="0" kern="1200" baseline="0" dirty="0" smtClean="0">
                <a:solidFill>
                  <a:schemeClr val="tx1"/>
                </a:solidFill>
                <a:latin typeface="Arial" pitchFamily="34" charset="0"/>
                <a:ea typeface="+mn-ea"/>
                <a:cs typeface="Arial" pitchFamily="34" charset="0"/>
              </a:defRPr>
            </a:lvl2pPr>
            <a:lvl3pPr>
              <a:spcBef>
                <a:spcPts val="0"/>
              </a:spcBef>
              <a:spcAft>
                <a:spcPts val="0"/>
              </a:spcAft>
              <a:defRPr sz="1143">
                <a:latin typeface="Arial" pitchFamily="34" charset="0"/>
                <a:cs typeface="Arial" pitchFamily="34" charset="0"/>
              </a:defRPr>
            </a:lvl3pPr>
            <a:lvl4pPr>
              <a:spcBef>
                <a:spcPts val="0"/>
              </a:spcBef>
              <a:spcAft>
                <a:spcPts val="0"/>
              </a:spcAft>
              <a:defRPr sz="1143">
                <a:latin typeface="Arial" pitchFamily="34" charset="0"/>
                <a:cs typeface="Arial" pitchFamily="34" charset="0"/>
              </a:defRPr>
            </a:lvl4pPr>
            <a:lvl5pPr>
              <a:spcBef>
                <a:spcPts val="0"/>
              </a:spcBef>
              <a:spcAft>
                <a:spcPts val="0"/>
              </a:spcAft>
              <a:defRPr sz="1143">
                <a:latin typeface="Arial" pitchFamily="34" charset="0"/>
                <a:cs typeface="Arial" pitchFamily="34" charset="0"/>
              </a:defRPr>
            </a:lvl5pPr>
            <a:lvl6pPr marL="812981" indent="-165985">
              <a:spcBef>
                <a:spcPts val="0"/>
              </a:spcBef>
              <a:spcAft>
                <a:spcPts val="0"/>
              </a:spcAft>
              <a:buSzPct val="70000"/>
              <a:defRPr sz="1286">
                <a:latin typeface="+mj-lt"/>
              </a:defRPr>
            </a:lvl6pPr>
            <a:lvl7pPr marL="975580" indent="-162602">
              <a:spcBef>
                <a:spcPts val="0"/>
              </a:spcBef>
              <a:spcAft>
                <a:spcPts val="0"/>
              </a:spcAft>
              <a:buSzPct val="70000"/>
              <a:buFont typeface="Arial" pitchFamily="34" charset="0"/>
              <a:buChar char="–"/>
              <a:defRPr sz="1286" baseline="0">
                <a:latin typeface="+mj-lt"/>
              </a:defRPr>
            </a:lvl7pPr>
            <a:lvl8pPr marL="1138175" indent="-162602">
              <a:spcBef>
                <a:spcPts val="0"/>
              </a:spcBef>
              <a:spcAft>
                <a:spcPts val="0"/>
              </a:spcAft>
              <a:buSzPct val="70000"/>
              <a:defRPr sz="1286" baseline="0">
                <a:latin typeface="+mj-lt"/>
              </a:defRPr>
            </a:lvl8pPr>
            <a:lvl9pPr marL="1297383" indent="-159206">
              <a:spcBef>
                <a:spcPts val="0"/>
              </a:spcBef>
              <a:spcAft>
                <a:spcPts val="0"/>
              </a:spcAft>
              <a:buSzPct val="70000"/>
              <a:buFont typeface="Arial" pitchFamily="34" charset="0"/>
              <a:buChar char="–"/>
              <a:defRPr sz="1286">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6" name="Picture Placeholder 22"/>
          <p:cNvSpPr>
            <a:spLocks noGrp="1"/>
          </p:cNvSpPr>
          <p:nvPr>
            <p:ph type="pic" sz="quarter" idx="22"/>
          </p:nvPr>
        </p:nvSpPr>
        <p:spPr bwMode="gray">
          <a:xfrm>
            <a:off x="641359" y="4241815"/>
            <a:ext cx="2305047" cy="1892299"/>
          </a:xfrm>
        </p:spPr>
        <p:txBody>
          <a:bodyPr rtlCol="0">
            <a:normAutofit/>
          </a:bodyPr>
          <a:lstStyle>
            <a:lvl1pPr>
              <a:buNone/>
              <a:defRPr>
                <a:latin typeface="Arial" pitchFamily="34" charset="0"/>
                <a:cs typeface="Arial" pitchFamily="34" charset="0"/>
              </a:defRPr>
            </a:lvl1pPr>
          </a:lstStyle>
          <a:p>
            <a:pPr lvl="0"/>
            <a:r>
              <a:rPr lang="en-US" noProof="0" dirty="0"/>
              <a:t>Click icon to add picture</a:t>
            </a:r>
          </a:p>
        </p:txBody>
      </p:sp>
      <p:sp>
        <p:nvSpPr>
          <p:cNvPr id="48" name="Text Placeholder 4"/>
          <p:cNvSpPr>
            <a:spLocks noGrp="1"/>
          </p:cNvSpPr>
          <p:nvPr>
            <p:ph type="body" sz="quarter" idx="23"/>
          </p:nvPr>
        </p:nvSpPr>
        <p:spPr bwMode="gray">
          <a:xfrm>
            <a:off x="8892119" y="4241840"/>
            <a:ext cx="2724152" cy="901401"/>
          </a:xfrm>
          <a:ln>
            <a:noFill/>
          </a:ln>
        </p:spPr>
        <p:txBody>
          <a:bodyPr/>
          <a:lstStyle>
            <a:lvl1pPr marL="0" marR="0" indent="0" algn="l" defTabSz="650384" rtl="0" eaLnBrk="1" fontAlgn="base" latinLnBrk="0" hangingPunct="1">
              <a:lnSpc>
                <a:spcPct val="100000"/>
              </a:lnSpc>
              <a:spcBef>
                <a:spcPts val="0"/>
              </a:spcBef>
              <a:spcAft>
                <a:spcPts val="0"/>
              </a:spcAft>
              <a:buClr>
                <a:schemeClr val="tx2"/>
              </a:buClr>
              <a:buSzTx/>
              <a:buFont typeface="Arial" pitchFamily="34" charset="0"/>
              <a:buNone/>
              <a:tabLst/>
              <a:defRPr lang="en-US" sz="1286"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143" b="0" kern="1200" baseline="0" dirty="0" smtClean="0">
                <a:solidFill>
                  <a:schemeClr val="tx1"/>
                </a:solidFill>
                <a:latin typeface="Arial" pitchFamily="34" charset="0"/>
                <a:ea typeface="+mn-ea"/>
                <a:cs typeface="Arial" pitchFamily="34" charset="0"/>
              </a:defRPr>
            </a:lvl2pPr>
            <a:lvl3pPr>
              <a:spcBef>
                <a:spcPts val="0"/>
              </a:spcBef>
              <a:spcAft>
                <a:spcPts val="0"/>
              </a:spcAft>
              <a:defRPr sz="1143">
                <a:latin typeface="Arial" pitchFamily="34" charset="0"/>
                <a:cs typeface="Arial" pitchFamily="34" charset="0"/>
              </a:defRPr>
            </a:lvl3pPr>
            <a:lvl4pPr>
              <a:spcBef>
                <a:spcPts val="0"/>
              </a:spcBef>
              <a:spcAft>
                <a:spcPts val="0"/>
              </a:spcAft>
              <a:defRPr sz="1143">
                <a:latin typeface="Arial" pitchFamily="34" charset="0"/>
                <a:cs typeface="Arial" pitchFamily="34" charset="0"/>
              </a:defRPr>
            </a:lvl4pPr>
            <a:lvl5pPr>
              <a:spcBef>
                <a:spcPts val="0"/>
              </a:spcBef>
              <a:spcAft>
                <a:spcPts val="0"/>
              </a:spcAft>
              <a:defRPr sz="1143">
                <a:latin typeface="Arial" pitchFamily="34" charset="0"/>
                <a:cs typeface="Arial" pitchFamily="34" charset="0"/>
              </a:defRPr>
            </a:lvl5pPr>
            <a:lvl6pPr marL="812981" indent="-165985">
              <a:spcBef>
                <a:spcPts val="0"/>
              </a:spcBef>
              <a:spcAft>
                <a:spcPts val="0"/>
              </a:spcAft>
              <a:buSzPct val="70000"/>
              <a:defRPr sz="1286">
                <a:latin typeface="+mj-lt"/>
              </a:defRPr>
            </a:lvl6pPr>
            <a:lvl7pPr marL="975580" indent="-162602">
              <a:spcBef>
                <a:spcPts val="0"/>
              </a:spcBef>
              <a:spcAft>
                <a:spcPts val="0"/>
              </a:spcAft>
              <a:buSzPct val="70000"/>
              <a:buFont typeface="Arial" pitchFamily="34" charset="0"/>
              <a:buChar char="–"/>
              <a:defRPr sz="1286" baseline="0">
                <a:latin typeface="+mj-lt"/>
              </a:defRPr>
            </a:lvl7pPr>
            <a:lvl8pPr marL="1138175" indent="-162602">
              <a:spcBef>
                <a:spcPts val="0"/>
              </a:spcBef>
              <a:spcAft>
                <a:spcPts val="0"/>
              </a:spcAft>
              <a:buSzPct val="70000"/>
              <a:defRPr sz="1286" baseline="0">
                <a:latin typeface="+mj-lt"/>
              </a:defRPr>
            </a:lvl8pPr>
            <a:lvl9pPr marL="1297383" indent="-159206">
              <a:spcBef>
                <a:spcPts val="0"/>
              </a:spcBef>
              <a:spcAft>
                <a:spcPts val="0"/>
              </a:spcAft>
              <a:buSzPct val="70000"/>
              <a:buFont typeface="Arial" pitchFamily="34" charset="0"/>
              <a:buChar char="–"/>
              <a:defRPr sz="1286">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Picture Placeholder 22"/>
          <p:cNvSpPr>
            <a:spLocks noGrp="1"/>
          </p:cNvSpPr>
          <p:nvPr>
            <p:ph type="pic" sz="quarter" idx="24"/>
          </p:nvPr>
        </p:nvSpPr>
        <p:spPr bwMode="gray">
          <a:xfrm>
            <a:off x="6282276" y="4241815"/>
            <a:ext cx="2305047" cy="1892299"/>
          </a:xfrm>
        </p:spPr>
        <p:txBody>
          <a:bodyPr rtlCol="0">
            <a:normAutofit/>
          </a:bodyPr>
          <a:lstStyle>
            <a:lvl1pPr>
              <a:buNone/>
              <a:defRPr>
                <a:latin typeface="Arial" pitchFamily="34" charset="0"/>
                <a:cs typeface="Arial" pitchFamily="34" charset="0"/>
              </a:defRPr>
            </a:lvl1pPr>
          </a:lstStyle>
          <a:p>
            <a:pPr lvl="0"/>
            <a:r>
              <a:rPr lang="en-US" noProof="0" dirty="0"/>
              <a:t>Click icon to add picture</a:t>
            </a:r>
          </a:p>
        </p:txBody>
      </p:sp>
      <p:sp>
        <p:nvSpPr>
          <p:cNvPr id="51" name="Text Placeholder 41"/>
          <p:cNvSpPr>
            <a:spLocks noGrp="1"/>
          </p:cNvSpPr>
          <p:nvPr>
            <p:ph type="body" sz="quarter" idx="25"/>
          </p:nvPr>
        </p:nvSpPr>
        <p:spPr bwMode="gray">
          <a:xfrm>
            <a:off x="641353" y="1270497"/>
            <a:ext cx="10966451" cy="197875"/>
          </a:xfrm>
        </p:spPr>
        <p:txBody>
          <a:bodyPr/>
          <a:lstStyle>
            <a:lvl1pPr>
              <a:buNone/>
              <a:defRPr lang="en-US" sz="1286" b="1" kern="1200" baseline="0" dirty="0" smtClean="0">
                <a:solidFill>
                  <a:schemeClr val="bg2"/>
                </a:solidFill>
                <a:latin typeface="Arial" pitchFamily="34" charset="0"/>
                <a:ea typeface="+mn-ea"/>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342634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8_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641415" y="1971685"/>
            <a:ext cx="10968567" cy="4162426"/>
          </a:xfrm>
        </p:spPr>
        <p:txBody>
          <a:bodyPr>
            <a:noAutofit/>
          </a:bodyPr>
          <a:lstStyle>
            <a:lvl1pPr marL="0" indent="0">
              <a:buNone/>
              <a:defRPr>
                <a:latin typeface="Arial" pitchFamily="34" charset="0"/>
                <a:cs typeface="Arial" pitchFamily="34" charset="0"/>
              </a:defRPr>
            </a:lvl1pPr>
          </a:lstStyle>
          <a:p>
            <a:pPr lvl="0"/>
            <a:r>
              <a:rPr lang="en-US" noProof="0" dirty="0"/>
              <a:t>Click icon to add table</a:t>
            </a:r>
          </a:p>
        </p:txBody>
      </p:sp>
      <p:sp>
        <p:nvSpPr>
          <p:cNvPr id="4" name="Title 1"/>
          <p:cNvSpPr>
            <a:spLocks noGrp="1"/>
          </p:cNvSpPr>
          <p:nvPr>
            <p:ph type="title"/>
          </p:nvPr>
        </p:nvSpPr>
        <p:spPr bwMode="gray">
          <a:xfrm>
            <a:off x="641415" y="727137"/>
            <a:ext cx="10968567" cy="351763"/>
          </a:xfrm>
          <a:noFill/>
          <a:ln w="9525">
            <a:noFill/>
            <a:miter lim="800000"/>
            <a:headEnd/>
            <a:tailEnd/>
          </a:ln>
        </p:spPr>
        <p:txBody>
          <a:bodyPr/>
          <a:lstStyle>
            <a:lvl1pPr algn="l">
              <a:defRPr lang="en-US" sz="2286"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8" name="Text Placeholder 41"/>
          <p:cNvSpPr>
            <a:spLocks noGrp="1"/>
          </p:cNvSpPr>
          <p:nvPr>
            <p:ph type="body" sz="quarter" idx="13"/>
          </p:nvPr>
        </p:nvSpPr>
        <p:spPr bwMode="gray">
          <a:xfrm>
            <a:off x="641353" y="1270497"/>
            <a:ext cx="10966451" cy="197875"/>
          </a:xfrm>
        </p:spPr>
        <p:txBody>
          <a:bodyPr/>
          <a:lstStyle>
            <a:lvl1pPr>
              <a:buNone/>
              <a:defRPr lang="en-US" sz="1286" b="1" kern="1200" baseline="0" dirty="0" smtClean="0">
                <a:solidFill>
                  <a:schemeClr val="bg2"/>
                </a:solidFill>
                <a:latin typeface="Arial" pitchFamily="34" charset="0"/>
                <a:ea typeface="+mn-ea"/>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0425796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25FB85-5C0D-4BC5-880B-2628A82A4BC2}" type="datetimeFigureOut">
              <a:rPr lang="en-US" smtClean="0"/>
              <a:t>7/26/2018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A89730-4BA7-4A6E-9ADF-70FD5E03A14E}" type="slidenum">
              <a:rPr lang="en-US" smtClean="0"/>
              <a:t>‹#›</a:t>
            </a:fld>
            <a:endParaRPr lang="en-US"/>
          </a:p>
        </p:txBody>
      </p:sp>
    </p:spTree>
    <p:extLst>
      <p:ext uri="{BB962C8B-B14F-4D97-AF65-F5344CB8AC3E}">
        <p14:creationId xmlns:p14="http://schemas.microsoft.com/office/powerpoint/2010/main" val="2308953911"/>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8_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641415" y="1971679"/>
            <a:ext cx="10968567" cy="4162425"/>
          </a:xfrm>
        </p:spPr>
        <p:txBody>
          <a:bodyPr>
            <a:noAutofit/>
          </a:bodyPr>
          <a:lstStyle>
            <a:lvl1pPr marL="0" indent="0">
              <a:buNone/>
              <a:defRPr>
                <a:latin typeface="Arial" pitchFamily="34" charset="0"/>
                <a:cs typeface="Arial" pitchFamily="34" charset="0"/>
              </a:defRPr>
            </a:lvl1pPr>
          </a:lstStyle>
          <a:p>
            <a:pPr lvl="0"/>
            <a:r>
              <a:rPr lang="en-US" noProof="0" dirty="0"/>
              <a:t>Click icon to add chart</a:t>
            </a:r>
          </a:p>
        </p:txBody>
      </p:sp>
      <p:sp>
        <p:nvSpPr>
          <p:cNvPr id="4" name="Title 1"/>
          <p:cNvSpPr>
            <a:spLocks noGrp="1"/>
          </p:cNvSpPr>
          <p:nvPr>
            <p:ph type="title"/>
          </p:nvPr>
        </p:nvSpPr>
        <p:spPr bwMode="gray">
          <a:xfrm>
            <a:off x="641415" y="727137"/>
            <a:ext cx="10968567" cy="351763"/>
          </a:xfrm>
          <a:noFill/>
          <a:ln w="9525">
            <a:noFill/>
            <a:miter lim="800000"/>
            <a:headEnd/>
            <a:tailEnd/>
          </a:ln>
        </p:spPr>
        <p:txBody>
          <a:bodyPr/>
          <a:lstStyle>
            <a:lvl1pPr algn="l">
              <a:defRPr lang="en-US" sz="2286"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7" name="Text Placeholder 41"/>
          <p:cNvSpPr>
            <a:spLocks noGrp="1"/>
          </p:cNvSpPr>
          <p:nvPr>
            <p:ph type="body" sz="quarter" idx="13"/>
          </p:nvPr>
        </p:nvSpPr>
        <p:spPr bwMode="gray">
          <a:xfrm>
            <a:off x="641353" y="1270498"/>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2180152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8_Thank you">
    <p:spTree>
      <p:nvGrpSpPr>
        <p:cNvPr id="1" name=""/>
        <p:cNvGrpSpPr/>
        <p:nvPr/>
      </p:nvGrpSpPr>
      <p:grpSpPr>
        <a:xfrm>
          <a:off x="0" y="0"/>
          <a:ext cx="0" cy="0"/>
          <a:chOff x="0" y="0"/>
          <a:chExt cx="0" cy="0"/>
        </a:xfrm>
      </p:grpSpPr>
      <p:sp>
        <p:nvSpPr>
          <p:cNvPr id="5" name="TextBox 4"/>
          <p:cNvSpPr txBox="1">
            <a:spLocks noChangeArrowheads="1"/>
          </p:cNvSpPr>
          <p:nvPr/>
        </p:nvSpPr>
        <p:spPr bwMode="gray">
          <a:xfrm>
            <a:off x="1822463" y="3370313"/>
            <a:ext cx="9006416" cy="1502463"/>
          </a:xfrm>
          <a:prstGeom prst="rect">
            <a:avLst/>
          </a:prstGeom>
          <a:noFill/>
          <a:ln w="9525">
            <a:noFill/>
            <a:miter lim="800000"/>
            <a:headEnd/>
            <a:tailEnd/>
          </a:ln>
        </p:spPr>
        <p:txBody>
          <a:bodyPr lIns="0" tIns="0" rIns="0" bIns="0">
            <a:spAutoFit/>
          </a:bodyPr>
          <a:lstStyle/>
          <a:p>
            <a:pPr algn="just">
              <a:spcBef>
                <a:spcPts val="428"/>
              </a:spcBef>
              <a:defRPr/>
            </a:pPr>
            <a:r>
              <a:rPr lang="en-US" sz="786" b="1" dirty="0">
                <a:solidFill>
                  <a:srgbClr val="6D6E71"/>
                </a:solidFill>
                <a:cs typeface="Arial" pitchFamily="34" charset="0"/>
              </a:rPr>
              <a:t>Disclaimer </a:t>
            </a:r>
          </a:p>
          <a:p>
            <a:pPr algn="just">
              <a:spcBef>
                <a:spcPts val="428"/>
              </a:spcBef>
              <a:defRPr/>
            </a:pPr>
            <a:r>
              <a:rPr lang="en-US" sz="786" dirty="0">
                <a:solidFill>
                  <a:srgbClr val="6D6E71"/>
                </a:solidFill>
                <a:cs typeface="Arial" pitchFamily="34" charset="0"/>
              </a:rPr>
              <a:t>Tech Mahindra Limited, herein referred to as TechM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TechM or its subsidiaries. Any unauthorized use, disclosure or public dissemination of information contained herein is prohibited. Unless specifically noted, TechM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TechM. Information contained in a presentation hosted or promoted by TechM is provided “as is” without warranty of any kind, either expressed or implied, including any warranty of merchantability or fitness for a particular purpose. TechM assumes no liability or responsibility for the contents of a presentation or the opinions expressed by the presenters. All expressions of opinion are subject to change without notice.</a:t>
            </a:r>
          </a:p>
        </p:txBody>
      </p:sp>
      <p:sp>
        <p:nvSpPr>
          <p:cNvPr id="2" name="Title 1"/>
          <p:cNvSpPr>
            <a:spLocks noGrp="1"/>
          </p:cNvSpPr>
          <p:nvPr>
            <p:ph type="title"/>
          </p:nvPr>
        </p:nvSpPr>
        <p:spPr bwMode="gray">
          <a:xfrm>
            <a:off x="1822459" y="1527359"/>
            <a:ext cx="8973312" cy="351763"/>
          </a:xfrm>
          <a:noFill/>
          <a:ln w="9525">
            <a:noFill/>
            <a:miter lim="800000"/>
            <a:headEnd/>
            <a:tailEnd/>
          </a:ln>
        </p:spPr>
        <p:txBody>
          <a:bodyPr/>
          <a:lstStyle>
            <a:lvl1pPr algn="l">
              <a:defRPr lang="en-US" sz="2286"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4" name="Text Placeholder 41"/>
          <p:cNvSpPr>
            <a:spLocks noGrp="1"/>
          </p:cNvSpPr>
          <p:nvPr>
            <p:ph type="body" sz="quarter" idx="14"/>
          </p:nvPr>
        </p:nvSpPr>
        <p:spPr bwMode="gray">
          <a:xfrm>
            <a:off x="1822463" y="2140198"/>
            <a:ext cx="8979503" cy="197875"/>
          </a:xfrm>
          <a:noFill/>
          <a:ln w="9525">
            <a:noFill/>
            <a:miter lim="800000"/>
            <a:headEnd/>
            <a:tailEnd/>
          </a:ln>
        </p:spPr>
        <p:txBody>
          <a:bodyPr/>
          <a:lstStyle>
            <a:lvl1pPr marL="0" indent="0" algn="l" defTabSz="650384" rtl="0" eaLnBrk="1" fontAlgn="base" latinLnBrk="0" hangingPunct="1">
              <a:spcBef>
                <a:spcPts val="0"/>
              </a:spcBef>
              <a:spcAft>
                <a:spcPct val="0"/>
              </a:spcAft>
              <a:buClr>
                <a:schemeClr val="tx2"/>
              </a:buClr>
              <a:buFont typeface="Arial" pitchFamily="34" charset="0"/>
              <a:buNone/>
              <a:defRPr lang="en-US" sz="1286" b="1" kern="1200" baseline="0" dirty="0" smtClean="0">
                <a:solidFill>
                  <a:schemeClr val="bg2"/>
                </a:solidFill>
                <a:latin typeface="Arial" pitchFamily="34" charset="0"/>
                <a:ea typeface="+mn-ea"/>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5551821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pic>
        <p:nvPicPr>
          <p:cNvPr id="4" name="Picture 2" descr="C:\Users\bs00347042\Desktop\Pradeep\deck\Picture3.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63" y="0"/>
            <a:ext cx="121919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Mahindra 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3400051" y="2440291"/>
            <a:ext cx="5391903" cy="1486107"/>
          </a:xfrm>
          <a:prstGeom prst="rect">
            <a:avLst/>
          </a:prstGeom>
          <a:noFill/>
          <a:ln>
            <a:noFill/>
          </a:ln>
        </p:spPr>
      </p:pic>
    </p:spTree>
    <p:extLst>
      <p:ext uri="{BB962C8B-B14F-4D97-AF65-F5344CB8AC3E}">
        <p14:creationId xmlns:p14="http://schemas.microsoft.com/office/powerpoint/2010/main" val="16338630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11_Content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7958"/>
            <a:ext cx="12192000" cy="6850079"/>
          </a:xfrm>
          <a:prstGeom prst="rect">
            <a:avLst/>
          </a:prstGeom>
        </p:spPr>
      </p:pic>
      <p:sp>
        <p:nvSpPr>
          <p:cNvPr id="4" name="Title Placeholder 1"/>
          <p:cNvSpPr>
            <a:spLocks noGrp="1"/>
          </p:cNvSpPr>
          <p:nvPr>
            <p:ph type="title"/>
          </p:nvPr>
        </p:nvSpPr>
        <p:spPr bwMode="auto">
          <a:xfrm>
            <a:off x="230733" y="174692"/>
            <a:ext cx="10949515" cy="35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defRPr sz="2286"/>
            </a:lvl1pPr>
          </a:lstStyle>
          <a:p>
            <a:pPr lvl="0"/>
            <a:r>
              <a:rPr lang="en-US" altLang="en-US" dirty="0"/>
              <a:t>Click to edit Master title style</a:t>
            </a:r>
          </a:p>
        </p:txBody>
      </p:sp>
      <p:pic>
        <p:nvPicPr>
          <p:cNvPr id="5" name="Picture 4" descr="TechM 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970139" y="143617"/>
            <a:ext cx="1815487" cy="454335"/>
          </a:xfrm>
          <a:prstGeom prst="rect">
            <a:avLst/>
          </a:prstGeom>
          <a:noFill/>
          <a:ln>
            <a:noFill/>
          </a:ln>
        </p:spPr>
      </p:pic>
      <p:sp>
        <p:nvSpPr>
          <p:cNvPr id="7" name="TextBox 20"/>
          <p:cNvSpPr txBox="1">
            <a:spLocks noChangeArrowheads="1"/>
          </p:cNvSpPr>
          <p:nvPr userDrawn="1"/>
        </p:nvSpPr>
        <p:spPr bwMode="gray">
          <a:xfrm>
            <a:off x="624434" y="6629462"/>
            <a:ext cx="2555187" cy="12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sz="786" dirty="0">
                <a:solidFill>
                  <a:srgbClr val="6D6E71"/>
                </a:solidFill>
                <a:cs typeface="Arial" charset="0"/>
              </a:rPr>
              <a:t>I      Copyright © 2014 Tech Mahindra. All rights reserved.</a:t>
            </a:r>
          </a:p>
        </p:txBody>
      </p:sp>
      <p:sp>
        <p:nvSpPr>
          <p:cNvPr id="8" name="Slide Number Placeholder 5"/>
          <p:cNvSpPr txBox="1">
            <a:spLocks/>
          </p:cNvSpPr>
          <p:nvPr userDrawn="1"/>
        </p:nvSpPr>
        <p:spPr bwMode="auto">
          <a:xfrm>
            <a:off x="46572" y="6629462"/>
            <a:ext cx="366184"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defRPr/>
            </a:pPr>
            <a:fld id="{5A0E2597-7FE6-48DC-A7E2-1173CB51EB1A}" type="slidenum">
              <a:rPr lang="en-US" sz="786" smtClean="0">
                <a:solidFill>
                  <a:srgbClr val="6D6E71"/>
                </a:solidFill>
                <a:cs typeface="Arial" charset="0"/>
              </a:rPr>
              <a:pPr algn="r" eaLnBrk="1" hangingPunct="1">
                <a:defRPr/>
              </a:pPr>
              <a:t>‹#›</a:t>
            </a:fld>
            <a:endParaRPr lang="en-US" sz="786">
              <a:solidFill>
                <a:srgbClr val="6D6E71"/>
              </a:solidFill>
              <a:cs typeface="Arial" charset="0"/>
            </a:endParaRPr>
          </a:p>
        </p:txBody>
      </p:sp>
      <p:pic>
        <p:nvPicPr>
          <p:cNvPr id="9" name="Picture 7" descr="Ridge.pdf"/>
          <p:cNvPicPr>
            <a:picLocks noChangeAspect="1"/>
          </p:cNvPicPr>
          <p:nvPr userDrawn="1"/>
        </p:nvPicPr>
        <p:blipFill>
          <a:blip r:embed="rId4" cstate="email">
            <a:extLst>
              <a:ext uri="{28A0092B-C50C-407E-A947-70E740481C1C}">
                <a14:useLocalDpi xmlns:a14="http://schemas.microsoft.com/office/drawing/2010/main"/>
              </a:ext>
            </a:extLst>
          </a:blip>
          <a:srcRect/>
          <a:stretch>
            <a:fillRect/>
          </a:stretch>
        </p:blipFill>
        <p:spPr bwMode="ltGray">
          <a:xfrm>
            <a:off x="9165245" y="6032509"/>
            <a:ext cx="3026831"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609611" y="708647"/>
            <a:ext cx="5266944" cy="5216675"/>
          </a:xfrm>
          <a:prstGeom prst="rect">
            <a:avLst/>
          </a:prstGeom>
        </p:spPr>
      </p:pic>
    </p:spTree>
    <p:extLst>
      <p:ext uri="{BB962C8B-B14F-4D97-AF65-F5344CB8AC3E}">
        <p14:creationId xmlns:p14="http://schemas.microsoft.com/office/powerpoint/2010/main" val="1293121555"/>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pic>
        <p:nvPicPr>
          <p:cNvPr id="15" name="Picture 11" descr="Mahindra Logo.pn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gray">
          <a:xfrm>
            <a:off x="10572765" y="136534"/>
            <a:ext cx="1435099" cy="29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Ridge.pdf"/>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ltGray">
          <a:xfrm>
            <a:off x="9165239" y="6032509"/>
            <a:ext cx="3026831"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
          <p:cNvSpPr>
            <a:spLocks noGrp="1"/>
          </p:cNvSpPr>
          <p:nvPr>
            <p:ph type="title"/>
          </p:nvPr>
        </p:nvSpPr>
        <p:spPr>
          <a:xfrm>
            <a:off x="230729" y="174681"/>
            <a:ext cx="10949515" cy="351763"/>
          </a:xfrm>
          <a:prstGeom prst="rect">
            <a:avLst/>
          </a:prstGeom>
        </p:spPr>
        <p:txBody>
          <a:bodyPr/>
          <a:lstStyle>
            <a:lvl1pPr>
              <a:defRPr sz="228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278122507"/>
      </p:ext>
    </p:extLst>
  </p:cSld>
  <p:clrMapOvr>
    <a:overrideClrMapping bg1="lt1" tx1="dk1" bg2="lt2" tx2="dk2" accent1="accent1" accent2="accent2" accent3="accent3" accent4="accent4" accent5="accent5" accent6="accent6" hlink="hlink" folHlink="folHlink"/>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4" name="Holder 4"/>
          <p:cNvSpPr>
            <a:spLocks noGrp="1"/>
          </p:cNvSpPr>
          <p:nvPr>
            <p:ph sz="half" idx="3"/>
          </p:nvPr>
        </p:nvSpPr>
        <p:spPr>
          <a:xfrm>
            <a:off x="6278906" y="1577375"/>
            <a:ext cx="5303521" cy="276999"/>
          </a:xfrm>
          <a:prstGeom prst="rect">
            <a:avLst/>
          </a:prstGeom>
        </p:spPr>
        <p:txBody>
          <a:bodyPr wrap="square" lIns="0" tIns="0" rIns="0" bIns="0">
            <a:spAutoFit/>
          </a:bodyPr>
          <a:lstStyle>
            <a:lvl1pPr>
              <a:defRPr/>
            </a:lvl1pPr>
          </a:lstStyle>
          <a:p>
            <a:endParaRPr/>
          </a:p>
        </p:txBody>
      </p:sp>
      <p:sp>
        <p:nvSpPr>
          <p:cNvPr id="7" name="Holder 7"/>
          <p:cNvSpPr>
            <a:spLocks noGrp="1"/>
          </p:cNvSpPr>
          <p:nvPr>
            <p:ph type="sldNum" sz="quarter" idx="7"/>
          </p:nvPr>
        </p:nvSpPr>
        <p:spPr>
          <a:xfrm>
            <a:off x="11751745" y="6612805"/>
            <a:ext cx="254675" cy="163693"/>
          </a:xfrm>
          <a:prstGeom prst="rect">
            <a:avLst/>
          </a:prstGeom>
        </p:spPr>
        <p:txBody>
          <a:bodyPr lIns="0" tIns="0" rIns="0" bIns="0"/>
          <a:lstStyle>
            <a:lvl1pPr>
              <a:defRPr/>
            </a:lvl1pPr>
          </a:lstStyle>
          <a:p>
            <a:pPr marL="21488"/>
            <a:fld id="{81D60167-4931-47E6-BA6A-407CBD079E47}" type="slidenum">
              <a:rPr lang="en-US" sz="857" spc="-8" smtClean="0">
                <a:solidFill>
                  <a:srgbClr val="6C6D70"/>
                </a:solidFill>
                <a:cs typeface="Arial"/>
              </a:rPr>
              <a:pPr marL="21488"/>
              <a:t>‹#›</a:t>
            </a:fld>
            <a:endParaRPr lang="en-US" sz="857" dirty="0">
              <a:solidFill>
                <a:prstClr val="black"/>
              </a:solidFill>
              <a:cs typeface="Arial"/>
            </a:endParaRPr>
          </a:p>
        </p:txBody>
      </p:sp>
    </p:spTree>
    <p:extLst>
      <p:ext uri="{BB962C8B-B14F-4D97-AF65-F5344CB8AC3E}">
        <p14:creationId xmlns:p14="http://schemas.microsoft.com/office/powerpoint/2010/main" val="3802242338"/>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10_Custom Layout">
    <p:spTree>
      <p:nvGrpSpPr>
        <p:cNvPr id="1" name=""/>
        <p:cNvGrpSpPr/>
        <p:nvPr/>
      </p:nvGrpSpPr>
      <p:grpSpPr>
        <a:xfrm>
          <a:off x="0" y="0"/>
          <a:ext cx="0" cy="0"/>
          <a:chOff x="0" y="0"/>
          <a:chExt cx="0" cy="0"/>
        </a:xfrm>
      </p:grpSpPr>
      <p:sp>
        <p:nvSpPr>
          <p:cNvPr id="2" name="Rectangle 1"/>
          <p:cNvSpPr/>
          <p:nvPr userDrawn="1"/>
        </p:nvSpPr>
        <p:spPr bwMode="gray">
          <a:xfrm>
            <a:off x="7" y="1"/>
            <a:ext cx="12192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lIns="77635" tIns="38817" rIns="77635" bIns="38817" anchor="ctr"/>
          <a:lstStyle/>
          <a:p>
            <a:pPr algn="ctr" defTabSz="776340">
              <a:defRPr/>
            </a:pPr>
            <a:endParaRPr lang="en-US" sz="1286">
              <a:solidFill>
                <a:prstClr val="black"/>
              </a:solidFill>
            </a:endParaRPr>
          </a:p>
        </p:txBody>
      </p:sp>
      <p:pic>
        <p:nvPicPr>
          <p:cNvPr id="3" name="Picture 10" descr="Mahindra Logo.pn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gray">
          <a:xfrm>
            <a:off x="2622574" y="2717813"/>
            <a:ext cx="7198783" cy="149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05601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 name="Picture 9" descr="ridge4.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ltGray">
          <a:xfrm>
            <a:off x="2125" y="0"/>
            <a:ext cx="5291667" cy="1443038"/>
          </a:xfrm>
          <a:prstGeom prst="rect">
            <a:avLst/>
          </a:prstGeom>
          <a:noFill/>
          <a:ln w="9525">
            <a:noFill/>
            <a:miter lim="800000"/>
            <a:headEnd/>
            <a:tailEnd/>
          </a:ln>
        </p:spPr>
      </p:pic>
      <p:sp>
        <p:nvSpPr>
          <p:cNvPr id="3" name="Slide Number Placeholder 5"/>
          <p:cNvSpPr txBox="1">
            <a:spLocks/>
          </p:cNvSpPr>
          <p:nvPr/>
        </p:nvSpPr>
        <p:spPr bwMode="auto">
          <a:xfrm>
            <a:off x="11837215" y="6624562"/>
            <a:ext cx="134652" cy="131896"/>
          </a:xfrm>
          <a:prstGeom prst="rect">
            <a:avLst/>
          </a:prstGeom>
          <a:noFill/>
          <a:ln w="9525">
            <a:noFill/>
            <a:miter lim="800000"/>
            <a:headEnd/>
            <a:tailEnd/>
          </a:ln>
        </p:spPr>
        <p:txBody>
          <a:bodyPr wrap="none" lIns="0" tIns="0" rIns="0" bIns="0" anchor="ctr">
            <a:spAutoFit/>
          </a:bodyPr>
          <a:lstStyle/>
          <a:p>
            <a:pPr algn="r">
              <a:defRPr/>
            </a:pPr>
            <a:fld id="{4A1B5254-7962-4C22-AEFA-8B9A0612FAEB}" type="slidenum">
              <a:rPr lang="en-US" sz="857">
                <a:solidFill>
                  <a:srgbClr val="6D6E71"/>
                </a:solidFill>
                <a:cs typeface="Arial" pitchFamily="34" charset="0"/>
              </a:rPr>
              <a:pPr algn="r">
                <a:defRPr/>
              </a:pPr>
              <a:t>‹#›</a:t>
            </a:fld>
            <a:endParaRPr lang="en-US" sz="857" dirty="0">
              <a:solidFill>
                <a:srgbClr val="6D6E71"/>
              </a:solidFill>
              <a:cs typeface="Arial" pitchFamily="34" charset="0"/>
            </a:endParaRPr>
          </a:p>
        </p:txBody>
      </p:sp>
      <p:pic>
        <p:nvPicPr>
          <p:cNvPr id="4" name="Picture 11" descr="Mahindra Logo.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gray">
          <a:xfrm>
            <a:off x="8439203" y="476254"/>
            <a:ext cx="3170767" cy="657225"/>
          </a:xfrm>
          <a:prstGeom prst="rect">
            <a:avLst/>
          </a:prstGeom>
          <a:noFill/>
          <a:ln w="9525">
            <a:noFill/>
            <a:miter lim="800000"/>
            <a:headEnd/>
            <a:tailEnd/>
          </a:ln>
        </p:spPr>
      </p:pic>
    </p:spTree>
    <p:extLst>
      <p:ext uri="{BB962C8B-B14F-4D97-AF65-F5344CB8AC3E}">
        <p14:creationId xmlns:p14="http://schemas.microsoft.com/office/powerpoint/2010/main" val="2879198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0_Title Slide 2">
    <p:spTree>
      <p:nvGrpSpPr>
        <p:cNvPr id="1" name=""/>
        <p:cNvGrpSpPr/>
        <p:nvPr/>
      </p:nvGrpSpPr>
      <p:grpSpPr>
        <a:xfrm>
          <a:off x="0" y="0"/>
          <a:ext cx="0" cy="0"/>
          <a:chOff x="0" y="0"/>
          <a:chExt cx="0" cy="0"/>
        </a:xfrm>
      </p:grpSpPr>
      <p:pic>
        <p:nvPicPr>
          <p:cNvPr id="4" name="Picture 9" descr="ridge4.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ltGray">
          <a:xfrm>
            <a:off x="2125" y="0"/>
            <a:ext cx="5291667" cy="1443038"/>
          </a:xfrm>
          <a:prstGeom prst="rect">
            <a:avLst/>
          </a:prstGeom>
          <a:noFill/>
          <a:ln w="9525">
            <a:noFill/>
            <a:miter lim="800000"/>
            <a:headEnd/>
            <a:tailEnd/>
          </a:ln>
        </p:spPr>
      </p:pic>
      <p:pic>
        <p:nvPicPr>
          <p:cNvPr id="5" name="Picture 10" descr="Mahindra Logo.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gray">
          <a:xfrm>
            <a:off x="8439203" y="476254"/>
            <a:ext cx="3170767" cy="657225"/>
          </a:xfrm>
          <a:prstGeom prst="rect">
            <a:avLst/>
          </a:prstGeom>
          <a:noFill/>
          <a:ln w="9525">
            <a:noFill/>
            <a:miter lim="800000"/>
            <a:headEnd/>
            <a:tailEnd/>
          </a:ln>
        </p:spPr>
      </p:pic>
      <p:sp>
        <p:nvSpPr>
          <p:cNvPr id="3" name="Subtitle 2"/>
          <p:cNvSpPr>
            <a:spLocks noGrp="1"/>
          </p:cNvSpPr>
          <p:nvPr>
            <p:ph type="subTitle" idx="1"/>
          </p:nvPr>
        </p:nvSpPr>
        <p:spPr bwMode="gray">
          <a:xfrm>
            <a:off x="2436289" y="4053757"/>
            <a:ext cx="7349067" cy="276999"/>
          </a:xfrm>
        </p:spPr>
        <p:txBody>
          <a:bodyPr anchor="b">
            <a:noAutofit/>
          </a:bodyPr>
          <a:lstStyle>
            <a:lvl1pPr marL="0" indent="0" algn="l">
              <a:buNone/>
              <a:defRPr b="1">
                <a:solidFill>
                  <a:schemeClr val="tx2"/>
                </a:solidFill>
                <a:latin typeface="Arial" pitchFamily="34" charset="0"/>
                <a:cs typeface="Arial" pitchFamily="34" charset="0"/>
              </a:defRPr>
            </a:lvl1pPr>
            <a:lvl2pPr marL="388220" indent="0" algn="ctr">
              <a:buNone/>
              <a:defRPr>
                <a:solidFill>
                  <a:schemeClr val="tx1">
                    <a:tint val="75000"/>
                  </a:schemeClr>
                </a:solidFill>
              </a:defRPr>
            </a:lvl2pPr>
            <a:lvl3pPr marL="776436" indent="0" algn="ctr">
              <a:buNone/>
              <a:defRPr>
                <a:solidFill>
                  <a:schemeClr val="tx1">
                    <a:tint val="75000"/>
                  </a:schemeClr>
                </a:solidFill>
              </a:defRPr>
            </a:lvl3pPr>
            <a:lvl4pPr marL="1164645" indent="0" algn="ctr">
              <a:buNone/>
              <a:defRPr>
                <a:solidFill>
                  <a:schemeClr val="tx1">
                    <a:tint val="75000"/>
                  </a:schemeClr>
                </a:solidFill>
              </a:defRPr>
            </a:lvl4pPr>
            <a:lvl5pPr marL="1552862" indent="0" algn="ctr">
              <a:buNone/>
              <a:defRPr>
                <a:solidFill>
                  <a:schemeClr val="tx1">
                    <a:tint val="75000"/>
                  </a:schemeClr>
                </a:solidFill>
              </a:defRPr>
            </a:lvl5pPr>
            <a:lvl6pPr marL="1941073" indent="0" algn="ctr">
              <a:buNone/>
              <a:defRPr>
                <a:solidFill>
                  <a:schemeClr val="tx1">
                    <a:tint val="75000"/>
                  </a:schemeClr>
                </a:solidFill>
              </a:defRPr>
            </a:lvl6pPr>
            <a:lvl7pPr marL="2329286" indent="0" algn="ctr">
              <a:buNone/>
              <a:defRPr>
                <a:solidFill>
                  <a:schemeClr val="tx1">
                    <a:tint val="75000"/>
                  </a:schemeClr>
                </a:solidFill>
              </a:defRPr>
            </a:lvl7pPr>
            <a:lvl8pPr marL="2717501" indent="0" algn="ctr">
              <a:buNone/>
              <a:defRPr>
                <a:solidFill>
                  <a:schemeClr val="tx1">
                    <a:tint val="75000"/>
                  </a:schemeClr>
                </a:solidFill>
              </a:defRPr>
            </a:lvl8pPr>
            <a:lvl9pPr marL="3105713" indent="0" algn="ctr">
              <a:buNone/>
              <a:defRPr>
                <a:solidFill>
                  <a:schemeClr val="tx1">
                    <a:tint val="75000"/>
                  </a:schemeClr>
                </a:solidFill>
              </a:defRPr>
            </a:lvl9pPr>
          </a:lstStyle>
          <a:p>
            <a:r>
              <a:rPr lang="en-US"/>
              <a:t>Click to edit Master subtitle style</a:t>
            </a:r>
            <a:endParaRPr lang="en-US" dirty="0"/>
          </a:p>
        </p:txBody>
      </p:sp>
      <p:sp>
        <p:nvSpPr>
          <p:cNvPr id="9" name="Title 8"/>
          <p:cNvSpPr>
            <a:spLocks noGrp="1"/>
          </p:cNvSpPr>
          <p:nvPr>
            <p:ph type="title"/>
          </p:nvPr>
        </p:nvSpPr>
        <p:spPr bwMode="gray">
          <a:xfrm>
            <a:off x="2436289" y="2184418"/>
            <a:ext cx="7349067" cy="527709"/>
          </a:xfrm>
        </p:spPr>
        <p:txBody>
          <a:bodyPr/>
          <a:lstStyle>
            <a:lvl1pPr algn="l">
              <a:defRPr sz="3429" b="1">
                <a:solidFill>
                  <a:schemeClr val="bg2"/>
                </a:solidFill>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990404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3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64" y="719191"/>
            <a:ext cx="10966449" cy="406714"/>
          </a:xfrm>
          <a:noFill/>
          <a:ln w="9525">
            <a:noFill/>
            <a:miter lim="800000"/>
            <a:headEnd/>
            <a:tailEnd/>
          </a:ln>
        </p:spPr>
        <p:txBody>
          <a:bodyPr/>
          <a:lstStyle>
            <a:lvl1pPr algn="l">
              <a:defRPr lang="en-US" sz="2643"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3" name="Text Placeholder 4"/>
          <p:cNvSpPr>
            <a:spLocks noGrp="1"/>
          </p:cNvSpPr>
          <p:nvPr>
            <p:ph type="body" sz="quarter" idx="10"/>
          </p:nvPr>
        </p:nvSpPr>
        <p:spPr bwMode="gray">
          <a:xfrm>
            <a:off x="641353" y="1971716"/>
            <a:ext cx="10966451" cy="1154162"/>
          </a:xfrm>
        </p:spPr>
        <p:txBody>
          <a:bodyPr/>
          <a:lstStyle>
            <a:lvl1pPr algn="l" rtl="0" eaLnBrk="1" latinLnBrk="0" hangingPunct="1">
              <a:spcBef>
                <a:spcPts val="0"/>
              </a:spcBef>
              <a:spcAft>
                <a:spcPts val="0"/>
              </a:spcAft>
              <a:buClr>
                <a:schemeClr val="bg2"/>
              </a:buClr>
              <a:buSzPct val="120000"/>
              <a:defRPr lang="en-US" sz="15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5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5pPr>
            <a:lvl6pPr marL="1218560" indent="-242637">
              <a:spcBef>
                <a:spcPts val="0"/>
              </a:spcBef>
              <a:spcAft>
                <a:spcPts val="0"/>
              </a:spcAft>
              <a:buClr>
                <a:schemeClr val="tx2"/>
              </a:buClr>
              <a:buSzPct val="70000"/>
              <a:buFont typeface="Wingdings" pitchFamily="2" charset="2"/>
              <a:buChar char="§"/>
              <a:defRPr lang="en-US" sz="1500" kern="1200" dirty="0" smtClean="0">
                <a:solidFill>
                  <a:schemeClr val="tx1"/>
                </a:solidFill>
                <a:latin typeface="Arial" pitchFamily="34" charset="0"/>
                <a:ea typeface="+mn-ea"/>
                <a:cs typeface="Arial" pitchFamily="34" charset="0"/>
              </a:defRPr>
            </a:lvl6pPr>
            <a:lvl7pPr marL="1455805" indent="-231849">
              <a:spcBef>
                <a:spcPts val="0"/>
              </a:spcBef>
              <a:spcAft>
                <a:spcPts val="0"/>
              </a:spcAft>
              <a:buClr>
                <a:schemeClr val="tx2"/>
              </a:buClr>
              <a:buSzPct val="70000"/>
              <a:buFont typeface="Arial" pitchFamily="34" charset="0"/>
              <a:buChar char="–"/>
              <a:defRPr sz="1500" baseline="0">
                <a:solidFill>
                  <a:schemeClr val="tx1"/>
                </a:solidFill>
                <a:latin typeface="+mn-lt"/>
                <a:cs typeface="Arial" pitchFamily="34" charset="0"/>
              </a:defRPr>
            </a:lvl7pPr>
            <a:lvl8pPr marL="1358753" indent="-194111">
              <a:spcBef>
                <a:spcPts val="0"/>
              </a:spcBef>
              <a:spcAft>
                <a:spcPts val="0"/>
              </a:spcAft>
              <a:buSzPct val="70000"/>
              <a:defRPr sz="1500" baseline="0">
                <a:latin typeface="Arial" pitchFamily="34" charset="0"/>
                <a:cs typeface="Arial" pitchFamily="34" charset="0"/>
              </a:defRPr>
            </a:lvl8pPr>
            <a:lvl9pPr marL="1548818" indent="-190061">
              <a:spcBef>
                <a:spcPts val="0"/>
              </a:spcBef>
              <a:spcAft>
                <a:spcPts val="0"/>
              </a:spcAft>
              <a:buSzPct val="70000"/>
              <a:buFont typeface="Arial" pitchFamily="34" charset="0"/>
              <a:buChar char="–"/>
              <a:defRPr sz="1500">
                <a:latin typeface="Arial" pitchFamily="34" charset="0"/>
                <a:cs typeface="Arial" pitchFamily="34"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66977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423819F6-A829-4AC5-AB66-830AA8607644}" type="datetimeFigureOut">
              <a:rPr lang="en-IN" smtClean="0">
                <a:solidFill>
                  <a:prstClr val="black">
                    <a:tint val="75000"/>
                  </a:prstClr>
                </a:solidFill>
              </a:rPr>
              <a:pPr/>
              <a:t>26-07-2018</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50F6B33-B172-4FAD-A126-1084FF35147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240349005"/>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0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64" y="719191"/>
            <a:ext cx="10966449" cy="406714"/>
          </a:xfrm>
          <a:noFill/>
          <a:ln w="9525">
            <a:noFill/>
            <a:miter lim="800000"/>
            <a:headEnd/>
            <a:tailEnd/>
          </a:ln>
        </p:spPr>
        <p:txBody>
          <a:bodyPr/>
          <a:lstStyle>
            <a:lvl1pPr algn="l">
              <a:defRPr lang="en-US" sz="2643"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3" name="Text Placeholder 4"/>
          <p:cNvSpPr>
            <a:spLocks noGrp="1"/>
          </p:cNvSpPr>
          <p:nvPr>
            <p:ph type="body" sz="quarter" idx="10"/>
          </p:nvPr>
        </p:nvSpPr>
        <p:spPr bwMode="gray">
          <a:xfrm>
            <a:off x="641353" y="1971716"/>
            <a:ext cx="10966451" cy="1154162"/>
          </a:xfrm>
        </p:spPr>
        <p:txBody>
          <a:bodyPr/>
          <a:lstStyle>
            <a:lvl1pPr algn="l" rtl="0" eaLnBrk="1" latinLnBrk="0" hangingPunct="1">
              <a:spcBef>
                <a:spcPts val="0"/>
              </a:spcBef>
              <a:spcAft>
                <a:spcPts val="0"/>
              </a:spcAft>
              <a:buClr>
                <a:schemeClr val="bg2"/>
              </a:buClr>
              <a:buSzPct val="120000"/>
              <a:defRPr lang="en-US" sz="15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5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5pPr>
            <a:lvl6pPr marL="1218560" indent="-242637">
              <a:spcBef>
                <a:spcPts val="0"/>
              </a:spcBef>
              <a:spcAft>
                <a:spcPts val="0"/>
              </a:spcAft>
              <a:buClr>
                <a:schemeClr val="tx2"/>
              </a:buClr>
              <a:buSzPct val="70000"/>
              <a:buFont typeface="Wingdings" pitchFamily="2" charset="2"/>
              <a:buChar char="§"/>
              <a:defRPr lang="en-US" sz="1500" kern="1200" dirty="0" smtClean="0">
                <a:solidFill>
                  <a:schemeClr val="tx1"/>
                </a:solidFill>
                <a:latin typeface="Arial" pitchFamily="34" charset="0"/>
                <a:ea typeface="+mn-ea"/>
                <a:cs typeface="Arial" pitchFamily="34" charset="0"/>
              </a:defRPr>
            </a:lvl6pPr>
            <a:lvl7pPr marL="1455805" indent="-231849">
              <a:spcBef>
                <a:spcPts val="0"/>
              </a:spcBef>
              <a:spcAft>
                <a:spcPts val="0"/>
              </a:spcAft>
              <a:buClr>
                <a:schemeClr val="tx2"/>
              </a:buClr>
              <a:buSzPct val="70000"/>
              <a:buFont typeface="Arial" pitchFamily="34" charset="0"/>
              <a:buChar char="–"/>
              <a:defRPr sz="1500" baseline="0">
                <a:solidFill>
                  <a:schemeClr val="tx1"/>
                </a:solidFill>
                <a:latin typeface="+mn-lt"/>
                <a:cs typeface="Arial" pitchFamily="34" charset="0"/>
              </a:defRPr>
            </a:lvl7pPr>
            <a:lvl8pPr marL="1358753" indent="-194111">
              <a:spcBef>
                <a:spcPts val="0"/>
              </a:spcBef>
              <a:spcAft>
                <a:spcPts val="0"/>
              </a:spcAft>
              <a:buSzPct val="70000"/>
              <a:defRPr sz="1500" baseline="0">
                <a:latin typeface="Arial" pitchFamily="34" charset="0"/>
                <a:cs typeface="Arial" pitchFamily="34" charset="0"/>
              </a:defRPr>
            </a:lvl8pPr>
            <a:lvl9pPr marL="1548818" indent="-190061">
              <a:spcBef>
                <a:spcPts val="0"/>
              </a:spcBef>
              <a:spcAft>
                <a:spcPts val="0"/>
              </a:spcAft>
              <a:buSzPct val="70000"/>
              <a:buFont typeface="Arial" pitchFamily="34" charset="0"/>
              <a:buChar char="–"/>
              <a:defRPr sz="1500">
                <a:latin typeface="Arial" pitchFamily="34" charset="0"/>
                <a:cs typeface="Arial" pitchFamily="34"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41"/>
          <p:cNvSpPr>
            <a:spLocks noGrp="1"/>
          </p:cNvSpPr>
          <p:nvPr>
            <p:ph type="body" sz="quarter" idx="13"/>
          </p:nvPr>
        </p:nvSpPr>
        <p:spPr bwMode="gray">
          <a:xfrm>
            <a:off x="641353" y="1270498"/>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5501116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9_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641415" y="727121"/>
            <a:ext cx="10968567" cy="406714"/>
          </a:xfrm>
          <a:noFill/>
          <a:ln w="9525">
            <a:noFill/>
            <a:miter lim="800000"/>
            <a:headEnd/>
            <a:tailEnd/>
          </a:ln>
        </p:spPr>
        <p:txBody>
          <a:bodyPr/>
          <a:lstStyle>
            <a:lvl1pPr algn="l">
              <a:defRPr lang="en-US" sz="2643"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4" name="Text Placeholder 4"/>
          <p:cNvSpPr>
            <a:spLocks noGrp="1"/>
          </p:cNvSpPr>
          <p:nvPr>
            <p:ph type="body" sz="quarter" idx="10"/>
          </p:nvPr>
        </p:nvSpPr>
        <p:spPr bwMode="gray">
          <a:xfrm>
            <a:off x="641353" y="1971678"/>
            <a:ext cx="10966451" cy="1594347"/>
          </a:xfrm>
        </p:spPr>
        <p:txBody>
          <a:bodyPr/>
          <a:lstStyle>
            <a:lvl1pPr>
              <a:spcBef>
                <a:spcPts val="0"/>
              </a:spcBef>
              <a:spcAft>
                <a:spcPts val="0"/>
              </a:spcAft>
              <a:defRPr lang="en-US" sz="2072"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072"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072"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072"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072" b="0" kern="1200" baseline="0" dirty="0" smtClean="0">
                <a:solidFill>
                  <a:schemeClr val="tx1"/>
                </a:solidFill>
                <a:latin typeface="Arial" pitchFamily="34" charset="0"/>
                <a:ea typeface="+mn-ea"/>
                <a:cs typeface="Arial" pitchFamily="34" charset="0"/>
              </a:defRPr>
            </a:lvl5pPr>
            <a:lvl6pPr marL="1218560" indent="-242637">
              <a:spcBef>
                <a:spcPts val="0"/>
              </a:spcBef>
              <a:spcAft>
                <a:spcPts val="0"/>
              </a:spcAft>
              <a:buClr>
                <a:schemeClr val="tx2"/>
              </a:buClr>
              <a:buSzPct val="70000"/>
              <a:buFont typeface="Wingdings" pitchFamily="2" charset="2"/>
              <a:buChar char="§"/>
              <a:defRPr lang="en-US" sz="2072" kern="1200" dirty="0" smtClean="0">
                <a:solidFill>
                  <a:schemeClr val="tx1"/>
                </a:solidFill>
                <a:latin typeface="Arial" pitchFamily="34" charset="0"/>
                <a:ea typeface="+mn-ea"/>
                <a:cs typeface="Arial" pitchFamily="34" charset="0"/>
              </a:defRPr>
            </a:lvl6pPr>
            <a:lvl7pPr marL="1455805" indent="-231849">
              <a:spcBef>
                <a:spcPts val="0"/>
              </a:spcBef>
              <a:spcAft>
                <a:spcPts val="0"/>
              </a:spcAft>
              <a:buClr>
                <a:schemeClr val="tx2"/>
              </a:buClr>
              <a:buSzPct val="70000"/>
              <a:buFont typeface="Arial" pitchFamily="34" charset="0"/>
              <a:buChar char="–"/>
              <a:defRPr sz="1500" baseline="0">
                <a:solidFill>
                  <a:schemeClr val="tx1"/>
                </a:solidFill>
                <a:latin typeface="+mn-lt"/>
                <a:cs typeface="Arial" pitchFamily="34" charset="0"/>
              </a:defRPr>
            </a:lvl7pPr>
            <a:lvl8pPr marL="1358753" indent="-194111">
              <a:spcBef>
                <a:spcPts val="0"/>
              </a:spcBef>
              <a:spcAft>
                <a:spcPts val="0"/>
              </a:spcAft>
              <a:buSzPct val="70000"/>
              <a:defRPr sz="1500" baseline="0">
                <a:latin typeface="Arial" pitchFamily="34" charset="0"/>
                <a:cs typeface="Arial" pitchFamily="34" charset="0"/>
              </a:defRPr>
            </a:lvl8pPr>
            <a:lvl9pPr marL="1548818" indent="-190061">
              <a:spcBef>
                <a:spcPts val="0"/>
              </a:spcBef>
              <a:spcAft>
                <a:spcPts val="0"/>
              </a:spcAft>
              <a:buSzPct val="70000"/>
              <a:buFont typeface="Arial" pitchFamily="34" charset="0"/>
              <a:buChar char="–"/>
              <a:defRPr sz="1500">
                <a:latin typeface="Arial" pitchFamily="34" charset="0"/>
                <a:cs typeface="Arial" pitchFamily="34"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8293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1_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641420" y="1971679"/>
            <a:ext cx="5437717" cy="4162425"/>
          </a:xfrm>
        </p:spPr>
        <p:txBody>
          <a:bodyPr>
            <a:noAutofit/>
          </a:bodyPr>
          <a:lstStyle>
            <a:lvl1pPr marL="0" indent="0">
              <a:buNone/>
              <a:defRPr>
                <a:latin typeface="Arial" pitchFamily="34" charset="0"/>
                <a:cs typeface="Arial" pitchFamily="34" charset="0"/>
              </a:defRPr>
            </a:lvl1pPr>
          </a:lstStyle>
          <a:p>
            <a:pPr lvl="0"/>
            <a:r>
              <a:rPr lang="en-US" noProof="0"/>
              <a:t>Click icon to add picture</a:t>
            </a:r>
            <a:endParaRPr lang="en-US" noProof="0" dirty="0"/>
          </a:p>
        </p:txBody>
      </p:sp>
      <p:sp>
        <p:nvSpPr>
          <p:cNvPr id="18" name="Text Placeholder 4"/>
          <p:cNvSpPr>
            <a:spLocks noGrp="1"/>
          </p:cNvSpPr>
          <p:nvPr>
            <p:ph type="body" sz="quarter" idx="19"/>
          </p:nvPr>
        </p:nvSpPr>
        <p:spPr bwMode="gray">
          <a:xfrm>
            <a:off x="6451601" y="1971716"/>
            <a:ext cx="5128683" cy="1154162"/>
          </a:xfrm>
          <a:ln>
            <a:noFill/>
          </a:ln>
        </p:spPr>
        <p:txBody>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70544" indent="-198163">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4645" indent="-194111">
              <a:spcBef>
                <a:spcPts val="0"/>
              </a:spcBef>
              <a:spcAft>
                <a:spcPts val="0"/>
              </a:spcAft>
              <a:buSzPct val="70000"/>
              <a:buFont typeface="Arial" pitchFamily="34" charset="0"/>
              <a:buChar char="–"/>
              <a:defRPr sz="1500" baseline="0">
                <a:latin typeface="+mj-lt"/>
              </a:defRPr>
            </a:lvl7pPr>
            <a:lvl8pPr marL="1358753" indent="-194111">
              <a:spcBef>
                <a:spcPts val="0"/>
              </a:spcBef>
              <a:spcAft>
                <a:spcPts val="0"/>
              </a:spcAft>
              <a:buSzPct val="70000"/>
              <a:defRPr sz="1500" baseline="0">
                <a:latin typeface="+mj-lt"/>
              </a:defRPr>
            </a:lvl8pPr>
            <a:lvl9pPr marL="1548818" indent="-190061">
              <a:spcBef>
                <a:spcPts val="0"/>
              </a:spcBef>
              <a:spcAft>
                <a:spcPts val="0"/>
              </a:spcAft>
              <a:buSzPct val="70000"/>
              <a:buFont typeface="Arial" pitchFamily="34" charset="0"/>
              <a:buChar char="–"/>
              <a:defRPr sz="1500">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bwMode="gray">
          <a:xfrm>
            <a:off x="641415" y="727121"/>
            <a:ext cx="10968567" cy="406714"/>
          </a:xfrm>
          <a:noFill/>
          <a:ln w="9525">
            <a:noFill/>
            <a:miter lim="800000"/>
            <a:headEnd/>
            <a:tailEnd/>
          </a:ln>
        </p:spPr>
        <p:txBody>
          <a:bodyPr/>
          <a:lstStyle>
            <a:lvl1pPr algn="l">
              <a:defRPr lang="en-US" sz="2643"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7" name="Text Placeholder 41"/>
          <p:cNvSpPr>
            <a:spLocks noGrp="1"/>
          </p:cNvSpPr>
          <p:nvPr>
            <p:ph type="body" sz="quarter" idx="13"/>
          </p:nvPr>
        </p:nvSpPr>
        <p:spPr bwMode="gray">
          <a:xfrm>
            <a:off x="641353" y="1270498"/>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6334143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9_Divider Slide">
    <p:spTree>
      <p:nvGrpSpPr>
        <p:cNvPr id="1" name=""/>
        <p:cNvGrpSpPr/>
        <p:nvPr/>
      </p:nvGrpSpPr>
      <p:grpSpPr>
        <a:xfrm>
          <a:off x="0" y="0"/>
          <a:ext cx="0" cy="0"/>
          <a:chOff x="0" y="0"/>
          <a:chExt cx="0" cy="0"/>
        </a:xfrm>
      </p:grpSpPr>
      <p:pic>
        <p:nvPicPr>
          <p:cNvPr id="4" name="Picture 9" descr="ridge4.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ltGray">
          <a:xfrm>
            <a:off x="2125" y="0"/>
            <a:ext cx="5291667" cy="1443038"/>
          </a:xfrm>
          <a:prstGeom prst="rect">
            <a:avLst/>
          </a:prstGeom>
          <a:noFill/>
          <a:ln w="9525">
            <a:noFill/>
            <a:miter lim="800000"/>
            <a:headEnd/>
            <a:tailEnd/>
          </a:ln>
        </p:spPr>
      </p:pic>
      <p:pic>
        <p:nvPicPr>
          <p:cNvPr id="5" name="Picture 10" descr="Mahindra Logo.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gray">
          <a:xfrm>
            <a:off x="8439203" y="476254"/>
            <a:ext cx="3170767" cy="657225"/>
          </a:xfrm>
          <a:prstGeom prst="rect">
            <a:avLst/>
          </a:prstGeom>
          <a:noFill/>
          <a:ln w="9525">
            <a:noFill/>
            <a:miter lim="800000"/>
            <a:headEnd/>
            <a:tailEnd/>
          </a:ln>
        </p:spPr>
      </p:pic>
      <p:sp>
        <p:nvSpPr>
          <p:cNvPr id="3" name="Subtitle 2"/>
          <p:cNvSpPr>
            <a:spLocks noGrp="1"/>
          </p:cNvSpPr>
          <p:nvPr>
            <p:ph type="subTitle" idx="1"/>
          </p:nvPr>
        </p:nvSpPr>
        <p:spPr bwMode="gray">
          <a:xfrm>
            <a:off x="2453223" y="4113366"/>
            <a:ext cx="7365999" cy="230832"/>
          </a:xfrm>
          <a:noFill/>
          <a:ln w="9525">
            <a:noFill/>
            <a:miter lim="800000"/>
            <a:headEnd/>
            <a:tailEnd/>
          </a:ln>
        </p:spPr>
        <p:txBody>
          <a:bodyPr anchor="b"/>
          <a:lstStyle>
            <a:lvl1pPr marL="0" indent="0" algn="l" defTabSz="776436" rtl="0" eaLnBrk="1" fontAlgn="base" latinLnBrk="0" hangingPunct="1">
              <a:spcBef>
                <a:spcPts val="0"/>
              </a:spcBef>
              <a:spcAft>
                <a:spcPct val="0"/>
              </a:spcAft>
              <a:buClr>
                <a:schemeClr val="tx2"/>
              </a:buClr>
              <a:buFont typeface="Arial" pitchFamily="34" charset="0"/>
              <a:buNone/>
              <a:defRPr lang="en-US" sz="1500" b="1" kern="1200" baseline="0" dirty="0">
                <a:solidFill>
                  <a:schemeClr val="tx2"/>
                </a:solidFill>
                <a:latin typeface="Arial" pitchFamily="34" charset="0"/>
                <a:ea typeface="+mn-ea"/>
                <a:cs typeface="Arial" pitchFamily="34" charset="0"/>
              </a:defRPr>
            </a:lvl1pPr>
            <a:lvl2pPr marL="388220" indent="0" algn="ctr">
              <a:buNone/>
              <a:defRPr>
                <a:solidFill>
                  <a:schemeClr val="tx1">
                    <a:tint val="75000"/>
                  </a:schemeClr>
                </a:solidFill>
              </a:defRPr>
            </a:lvl2pPr>
            <a:lvl3pPr marL="776436" indent="0" algn="ctr">
              <a:buNone/>
              <a:defRPr>
                <a:solidFill>
                  <a:schemeClr val="tx1">
                    <a:tint val="75000"/>
                  </a:schemeClr>
                </a:solidFill>
              </a:defRPr>
            </a:lvl3pPr>
            <a:lvl4pPr marL="1164645" indent="0" algn="ctr">
              <a:buNone/>
              <a:defRPr>
                <a:solidFill>
                  <a:schemeClr val="tx1">
                    <a:tint val="75000"/>
                  </a:schemeClr>
                </a:solidFill>
              </a:defRPr>
            </a:lvl4pPr>
            <a:lvl5pPr marL="1552862" indent="0" algn="ctr">
              <a:buNone/>
              <a:defRPr>
                <a:solidFill>
                  <a:schemeClr val="tx1">
                    <a:tint val="75000"/>
                  </a:schemeClr>
                </a:solidFill>
              </a:defRPr>
            </a:lvl5pPr>
            <a:lvl6pPr marL="1941073" indent="0" algn="ctr">
              <a:buNone/>
              <a:defRPr>
                <a:solidFill>
                  <a:schemeClr val="tx1">
                    <a:tint val="75000"/>
                  </a:schemeClr>
                </a:solidFill>
              </a:defRPr>
            </a:lvl6pPr>
            <a:lvl7pPr marL="2329286" indent="0" algn="ctr">
              <a:buNone/>
              <a:defRPr>
                <a:solidFill>
                  <a:schemeClr val="tx1">
                    <a:tint val="75000"/>
                  </a:schemeClr>
                </a:solidFill>
              </a:defRPr>
            </a:lvl7pPr>
            <a:lvl8pPr marL="2717501" indent="0" algn="ctr">
              <a:buNone/>
              <a:defRPr>
                <a:solidFill>
                  <a:schemeClr val="tx1">
                    <a:tint val="75000"/>
                  </a:schemeClr>
                </a:solidFill>
              </a:defRPr>
            </a:lvl8pPr>
            <a:lvl9pPr marL="3105713" indent="0" algn="ctr">
              <a:buNone/>
              <a:defRPr>
                <a:solidFill>
                  <a:schemeClr val="tx1">
                    <a:tint val="75000"/>
                  </a:schemeClr>
                </a:solidFill>
              </a:defRPr>
            </a:lvl9pPr>
          </a:lstStyle>
          <a:p>
            <a:r>
              <a:rPr lang="en-US"/>
              <a:t>Click to edit Master subtitle style</a:t>
            </a:r>
            <a:endParaRPr lang="en-US" dirty="0"/>
          </a:p>
        </p:txBody>
      </p:sp>
      <p:sp>
        <p:nvSpPr>
          <p:cNvPr id="9" name="Title 8"/>
          <p:cNvSpPr>
            <a:spLocks noGrp="1"/>
          </p:cNvSpPr>
          <p:nvPr>
            <p:ph type="title"/>
          </p:nvPr>
        </p:nvSpPr>
        <p:spPr bwMode="gray">
          <a:xfrm>
            <a:off x="2453231" y="2200279"/>
            <a:ext cx="7365999" cy="527709"/>
          </a:xfrm>
          <a:noFill/>
          <a:ln w="9525">
            <a:noFill/>
            <a:miter lim="800000"/>
            <a:headEnd/>
            <a:tailEnd/>
          </a:ln>
        </p:spPr>
        <p:txBody>
          <a:bodyPr/>
          <a:lstStyle>
            <a:lvl1pPr algn="l" defTabSz="776436" rtl="0" eaLnBrk="1" latinLnBrk="0" hangingPunct="1">
              <a:spcBef>
                <a:spcPct val="0"/>
              </a:spcBef>
              <a:buNone/>
              <a:defRPr lang="en-US" sz="3429" b="1" kern="1200" dirty="0">
                <a:solidFill>
                  <a:schemeClr val="bg2"/>
                </a:solidFill>
                <a:latin typeface="Arial" pitchFamily="34" charset="0"/>
                <a:ea typeface="+mj-ea"/>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925749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9_Divider Slide 2">
    <p:spTree>
      <p:nvGrpSpPr>
        <p:cNvPr id="1" name=""/>
        <p:cNvGrpSpPr/>
        <p:nvPr/>
      </p:nvGrpSpPr>
      <p:grpSpPr>
        <a:xfrm>
          <a:off x="0" y="0"/>
          <a:ext cx="0" cy="0"/>
          <a:chOff x="0" y="0"/>
          <a:chExt cx="0" cy="0"/>
        </a:xfrm>
      </p:grpSpPr>
      <p:pic>
        <p:nvPicPr>
          <p:cNvPr id="5" name="Picture 9" descr="ridge4.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ltGray">
          <a:xfrm>
            <a:off x="2125" y="0"/>
            <a:ext cx="5291667" cy="1443038"/>
          </a:xfrm>
          <a:prstGeom prst="rect">
            <a:avLst/>
          </a:prstGeom>
          <a:noFill/>
          <a:ln w="9525">
            <a:noFill/>
            <a:miter lim="800000"/>
            <a:headEnd/>
            <a:tailEnd/>
          </a:ln>
        </p:spPr>
      </p:pic>
      <p:pic>
        <p:nvPicPr>
          <p:cNvPr id="6" name="Picture 10" descr="Mahindra Logo.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gray">
          <a:xfrm>
            <a:off x="8439203" y="476254"/>
            <a:ext cx="3170767" cy="657225"/>
          </a:xfrm>
          <a:prstGeom prst="rect">
            <a:avLst/>
          </a:prstGeom>
          <a:noFill/>
          <a:ln w="9525">
            <a:noFill/>
            <a:miter lim="800000"/>
            <a:headEnd/>
            <a:tailEnd/>
          </a:ln>
        </p:spPr>
      </p:pic>
      <p:sp>
        <p:nvSpPr>
          <p:cNvPr id="12" name="Picture Placeholder 22"/>
          <p:cNvSpPr>
            <a:spLocks noGrp="1"/>
          </p:cNvSpPr>
          <p:nvPr>
            <p:ph type="pic" sz="quarter" idx="13"/>
          </p:nvPr>
        </p:nvSpPr>
        <p:spPr bwMode="gray">
          <a:xfrm>
            <a:off x="641353" y="1971735"/>
            <a:ext cx="5469467" cy="4175125"/>
          </a:xfrm>
        </p:spPr>
        <p:txBody>
          <a:bodyPr rtlCol="0">
            <a:normAutofit/>
          </a:bodyPr>
          <a:lstStyle>
            <a:lvl1pPr>
              <a:buNone/>
              <a:defRPr>
                <a:latin typeface="Arial" pitchFamily="34" charset="0"/>
                <a:cs typeface="Arial" pitchFamily="34" charset="0"/>
              </a:defRPr>
            </a:lvl1pPr>
          </a:lstStyle>
          <a:p>
            <a:pPr lvl="0"/>
            <a:r>
              <a:rPr lang="en-US" noProof="0"/>
              <a:t>Click icon to add picture</a:t>
            </a:r>
          </a:p>
        </p:txBody>
      </p:sp>
      <p:sp>
        <p:nvSpPr>
          <p:cNvPr id="22" name="Subtitle 2"/>
          <p:cNvSpPr>
            <a:spLocks noGrp="1"/>
          </p:cNvSpPr>
          <p:nvPr>
            <p:ph type="subTitle" idx="1"/>
          </p:nvPr>
        </p:nvSpPr>
        <p:spPr bwMode="gray">
          <a:xfrm>
            <a:off x="6568037" y="4341966"/>
            <a:ext cx="5041899" cy="230832"/>
          </a:xfrm>
          <a:noFill/>
          <a:ln w="9525">
            <a:noFill/>
            <a:miter lim="800000"/>
            <a:headEnd/>
            <a:tailEnd/>
          </a:ln>
        </p:spPr>
        <p:txBody>
          <a:bodyPr anchor="b"/>
          <a:lstStyle>
            <a:lvl1pPr marL="0" indent="0" algn="l" defTabSz="776436" rtl="0" eaLnBrk="1" fontAlgn="base" latinLnBrk="0" hangingPunct="1">
              <a:spcBef>
                <a:spcPts val="0"/>
              </a:spcBef>
              <a:spcAft>
                <a:spcPct val="0"/>
              </a:spcAft>
              <a:buClr>
                <a:schemeClr val="tx2"/>
              </a:buClr>
              <a:buFont typeface="Arial" pitchFamily="34" charset="0"/>
              <a:buNone/>
              <a:defRPr lang="en-US" sz="1500" b="1" kern="1200" baseline="0" dirty="0">
                <a:solidFill>
                  <a:schemeClr val="tx2"/>
                </a:solidFill>
                <a:latin typeface="Arial" pitchFamily="34" charset="0"/>
                <a:ea typeface="+mn-ea"/>
                <a:cs typeface="Arial" pitchFamily="34" charset="0"/>
              </a:defRPr>
            </a:lvl1pPr>
            <a:lvl2pPr marL="388220" indent="0" algn="ctr">
              <a:buNone/>
              <a:defRPr>
                <a:solidFill>
                  <a:schemeClr val="tx1">
                    <a:tint val="75000"/>
                  </a:schemeClr>
                </a:solidFill>
              </a:defRPr>
            </a:lvl2pPr>
            <a:lvl3pPr marL="776436" indent="0" algn="ctr">
              <a:buNone/>
              <a:defRPr>
                <a:solidFill>
                  <a:schemeClr val="tx1">
                    <a:tint val="75000"/>
                  </a:schemeClr>
                </a:solidFill>
              </a:defRPr>
            </a:lvl3pPr>
            <a:lvl4pPr marL="1164645" indent="0" algn="ctr">
              <a:buNone/>
              <a:defRPr>
                <a:solidFill>
                  <a:schemeClr val="tx1">
                    <a:tint val="75000"/>
                  </a:schemeClr>
                </a:solidFill>
              </a:defRPr>
            </a:lvl4pPr>
            <a:lvl5pPr marL="1552862" indent="0" algn="ctr">
              <a:buNone/>
              <a:defRPr>
                <a:solidFill>
                  <a:schemeClr val="tx1">
                    <a:tint val="75000"/>
                  </a:schemeClr>
                </a:solidFill>
              </a:defRPr>
            </a:lvl5pPr>
            <a:lvl6pPr marL="1941073" indent="0" algn="ctr">
              <a:buNone/>
              <a:defRPr>
                <a:solidFill>
                  <a:schemeClr val="tx1">
                    <a:tint val="75000"/>
                  </a:schemeClr>
                </a:solidFill>
              </a:defRPr>
            </a:lvl6pPr>
            <a:lvl7pPr marL="2329286" indent="0" algn="ctr">
              <a:buNone/>
              <a:defRPr>
                <a:solidFill>
                  <a:schemeClr val="tx1">
                    <a:tint val="75000"/>
                  </a:schemeClr>
                </a:solidFill>
              </a:defRPr>
            </a:lvl7pPr>
            <a:lvl8pPr marL="2717501" indent="0" algn="ctr">
              <a:buNone/>
              <a:defRPr>
                <a:solidFill>
                  <a:schemeClr val="tx1">
                    <a:tint val="75000"/>
                  </a:schemeClr>
                </a:solidFill>
              </a:defRPr>
            </a:lvl8pPr>
            <a:lvl9pPr marL="3105713" indent="0" algn="ctr">
              <a:buNone/>
              <a:defRPr>
                <a:solidFill>
                  <a:schemeClr val="tx1">
                    <a:tint val="75000"/>
                  </a:schemeClr>
                </a:solidFill>
              </a:defRPr>
            </a:lvl9pPr>
          </a:lstStyle>
          <a:p>
            <a:r>
              <a:rPr lang="en-US"/>
              <a:t>Click to edit Master subtitle style</a:t>
            </a:r>
            <a:endParaRPr lang="en-US" dirty="0"/>
          </a:p>
        </p:txBody>
      </p:sp>
      <p:sp>
        <p:nvSpPr>
          <p:cNvPr id="23" name="Title 8"/>
          <p:cNvSpPr>
            <a:spLocks noGrp="1"/>
          </p:cNvSpPr>
          <p:nvPr>
            <p:ph type="title"/>
          </p:nvPr>
        </p:nvSpPr>
        <p:spPr bwMode="gray">
          <a:xfrm>
            <a:off x="6568037" y="1971685"/>
            <a:ext cx="5041899" cy="1055417"/>
          </a:xfrm>
          <a:noFill/>
          <a:ln w="9525">
            <a:noFill/>
            <a:miter lim="800000"/>
            <a:headEnd/>
            <a:tailEnd/>
          </a:ln>
        </p:spPr>
        <p:txBody>
          <a:bodyPr/>
          <a:lstStyle>
            <a:lvl1pPr algn="l" defTabSz="776436" rtl="0" eaLnBrk="1" latinLnBrk="0" hangingPunct="1">
              <a:spcBef>
                <a:spcPct val="0"/>
              </a:spcBef>
              <a:buNone/>
              <a:defRPr lang="en-US" sz="3429" b="1" kern="1200" dirty="0">
                <a:solidFill>
                  <a:schemeClr val="bg2"/>
                </a:solidFill>
                <a:latin typeface="Arial" pitchFamily="34" charset="0"/>
                <a:ea typeface="+mj-ea"/>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433095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9_Content 2">
    <p:spTree>
      <p:nvGrpSpPr>
        <p:cNvPr id="1" name=""/>
        <p:cNvGrpSpPr/>
        <p:nvPr/>
      </p:nvGrpSpPr>
      <p:grpSpPr>
        <a:xfrm>
          <a:off x="0" y="0"/>
          <a:ext cx="0" cy="0"/>
          <a:chOff x="0" y="0"/>
          <a:chExt cx="0" cy="0"/>
        </a:xfrm>
      </p:grpSpPr>
      <p:cxnSp>
        <p:nvCxnSpPr>
          <p:cNvPr id="8" name="Straight Connector 7"/>
          <p:cNvCxnSpPr/>
          <p:nvPr/>
        </p:nvCxnSpPr>
        <p:spPr bwMode="gray">
          <a:xfrm>
            <a:off x="641364" y="2344742"/>
            <a:ext cx="520911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gray">
          <a:xfrm>
            <a:off x="6364828" y="2344742"/>
            <a:ext cx="520911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 Placeholder 4"/>
          <p:cNvSpPr>
            <a:spLocks noGrp="1"/>
          </p:cNvSpPr>
          <p:nvPr>
            <p:ph type="body" sz="quarter" idx="10"/>
          </p:nvPr>
        </p:nvSpPr>
        <p:spPr bwMode="gray">
          <a:xfrm>
            <a:off x="641362" y="2467014"/>
            <a:ext cx="5245097" cy="1154162"/>
          </a:xfrm>
          <a:ln>
            <a:noFill/>
          </a:ln>
        </p:spPr>
        <p:txBody>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70544" indent="-198163">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4645" indent="-194111">
              <a:spcBef>
                <a:spcPts val="0"/>
              </a:spcBef>
              <a:spcAft>
                <a:spcPts val="0"/>
              </a:spcAft>
              <a:buSzPct val="70000"/>
              <a:buFont typeface="Arial" pitchFamily="34" charset="0"/>
              <a:buChar char="–"/>
              <a:defRPr sz="1500" baseline="0">
                <a:latin typeface="+mj-lt"/>
              </a:defRPr>
            </a:lvl7pPr>
            <a:lvl8pPr marL="1358753" indent="-194111">
              <a:spcBef>
                <a:spcPts val="0"/>
              </a:spcBef>
              <a:spcAft>
                <a:spcPts val="0"/>
              </a:spcAft>
              <a:buSzPct val="70000"/>
              <a:defRPr sz="1500" baseline="0">
                <a:latin typeface="+mj-lt"/>
              </a:defRPr>
            </a:lvl8pPr>
            <a:lvl9pPr marL="1548818" indent="-190061">
              <a:spcBef>
                <a:spcPts val="0"/>
              </a:spcBef>
              <a:spcAft>
                <a:spcPts val="0"/>
              </a:spcAft>
              <a:buSzPct val="70000"/>
              <a:buFont typeface="Arial" pitchFamily="34" charset="0"/>
              <a:buChar char="–"/>
              <a:defRPr sz="1500">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4"/>
          <p:cNvSpPr>
            <a:spLocks noGrp="1"/>
          </p:cNvSpPr>
          <p:nvPr>
            <p:ph type="body" sz="quarter" idx="11"/>
          </p:nvPr>
        </p:nvSpPr>
        <p:spPr bwMode="gray">
          <a:xfrm>
            <a:off x="6364830" y="2467014"/>
            <a:ext cx="5245097" cy="1154162"/>
          </a:xfrm>
          <a:ln>
            <a:noFill/>
          </a:ln>
        </p:spPr>
        <p:txBody>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70544" indent="-198163">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4645" indent="-194111">
              <a:spcBef>
                <a:spcPts val="0"/>
              </a:spcBef>
              <a:spcAft>
                <a:spcPts val="0"/>
              </a:spcAft>
              <a:buSzPct val="70000"/>
              <a:buFont typeface="Arial" pitchFamily="34" charset="0"/>
              <a:buChar char="–"/>
              <a:defRPr sz="1500" baseline="0">
                <a:latin typeface="+mj-lt"/>
              </a:defRPr>
            </a:lvl7pPr>
            <a:lvl8pPr marL="1358753" indent="-194111">
              <a:spcBef>
                <a:spcPts val="0"/>
              </a:spcBef>
              <a:spcAft>
                <a:spcPts val="0"/>
              </a:spcAft>
              <a:buSzPct val="70000"/>
              <a:defRPr sz="1500" baseline="0">
                <a:latin typeface="+mj-lt"/>
              </a:defRPr>
            </a:lvl8pPr>
            <a:lvl9pPr marL="1548818" indent="-190061">
              <a:spcBef>
                <a:spcPts val="0"/>
              </a:spcBef>
              <a:spcAft>
                <a:spcPts val="0"/>
              </a:spcAft>
              <a:buSzPct val="70000"/>
              <a:buFont typeface="Arial" pitchFamily="34" charset="0"/>
              <a:buChar char="–"/>
              <a:defRPr sz="1500">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2"/>
          </p:nvPr>
        </p:nvSpPr>
        <p:spPr bwMode="gray">
          <a:xfrm>
            <a:off x="641362" y="2027026"/>
            <a:ext cx="5245097" cy="230832"/>
          </a:xfrm>
          <a:noFill/>
          <a:ln>
            <a:noFill/>
          </a:ln>
        </p:spPr>
        <p:txBody>
          <a:bodyPr anchor="b"/>
          <a:lstStyle>
            <a:lvl1pPr marL="0" indent="0">
              <a:spcBef>
                <a:spcPts val="0"/>
              </a:spcBef>
              <a:spcAft>
                <a:spcPts val="0"/>
              </a:spcAft>
              <a:buNone/>
              <a:defRPr sz="1500" b="1">
                <a:solidFill>
                  <a:schemeClr val="bg2"/>
                </a:solidFill>
                <a:latin typeface="Arial" pitchFamily="34" charset="0"/>
                <a:cs typeface="Arial" pitchFamily="34" charset="0"/>
              </a:defRPr>
            </a:lvl1pPr>
            <a:lvl2pPr>
              <a:spcBef>
                <a:spcPts val="0"/>
              </a:spcBef>
              <a:spcAft>
                <a:spcPts val="0"/>
              </a:spcAft>
              <a:defRPr sz="1500">
                <a:latin typeface="+mj-lt"/>
              </a:defRPr>
            </a:lvl2pPr>
            <a:lvl3pPr>
              <a:spcBef>
                <a:spcPts val="0"/>
              </a:spcBef>
              <a:spcAft>
                <a:spcPts val="0"/>
              </a:spcAft>
              <a:defRPr sz="1500">
                <a:latin typeface="+mj-lt"/>
              </a:defRPr>
            </a:lvl3pPr>
            <a:lvl4pPr>
              <a:spcBef>
                <a:spcPts val="0"/>
              </a:spcBef>
              <a:spcAft>
                <a:spcPts val="0"/>
              </a:spcAft>
              <a:defRPr sz="1500">
                <a:latin typeface="+mj-lt"/>
              </a:defRPr>
            </a:lvl4pPr>
            <a:lvl5pPr>
              <a:spcBef>
                <a:spcPts val="0"/>
              </a:spcBef>
              <a:spcAft>
                <a:spcPts val="0"/>
              </a:spcAft>
              <a:defRPr sz="1500">
                <a:latin typeface="+mj-lt"/>
              </a:defRPr>
            </a:lvl5pPr>
            <a:lvl6pPr marL="970544" indent="-198163">
              <a:spcBef>
                <a:spcPts val="0"/>
              </a:spcBef>
              <a:spcAft>
                <a:spcPts val="0"/>
              </a:spcAft>
              <a:buSzPct val="70000"/>
              <a:defRPr sz="1500">
                <a:latin typeface="+mj-lt"/>
              </a:defRPr>
            </a:lvl6pPr>
            <a:lvl7pPr marL="1164645" indent="-194111">
              <a:spcBef>
                <a:spcPts val="0"/>
              </a:spcBef>
              <a:spcAft>
                <a:spcPts val="0"/>
              </a:spcAft>
              <a:buSzPct val="70000"/>
              <a:buFont typeface="Arial" pitchFamily="34" charset="0"/>
              <a:buChar char="–"/>
              <a:defRPr sz="1500" baseline="0">
                <a:latin typeface="+mj-lt"/>
              </a:defRPr>
            </a:lvl7pPr>
            <a:lvl8pPr marL="1358753" indent="-194111">
              <a:spcBef>
                <a:spcPts val="0"/>
              </a:spcBef>
              <a:spcAft>
                <a:spcPts val="0"/>
              </a:spcAft>
              <a:buSzPct val="70000"/>
              <a:defRPr sz="1500" baseline="0">
                <a:latin typeface="+mj-lt"/>
              </a:defRPr>
            </a:lvl8pPr>
            <a:lvl9pPr marL="1548818" indent="-190061">
              <a:spcBef>
                <a:spcPts val="0"/>
              </a:spcBef>
              <a:spcAft>
                <a:spcPts val="0"/>
              </a:spcAft>
              <a:buSzPct val="70000"/>
              <a:buFont typeface="Arial" pitchFamily="34" charset="0"/>
              <a:buChar char="–"/>
              <a:defRPr sz="1500">
                <a:latin typeface="+mj-lt"/>
              </a:defRPr>
            </a:lvl9pPr>
          </a:lstStyle>
          <a:p>
            <a:pPr lvl="0"/>
            <a:r>
              <a:rPr lang="en-US"/>
              <a:t>Click to edit Master text styles</a:t>
            </a:r>
          </a:p>
        </p:txBody>
      </p:sp>
      <p:sp>
        <p:nvSpPr>
          <p:cNvPr id="6" name="Text Placeholder 4"/>
          <p:cNvSpPr>
            <a:spLocks noGrp="1"/>
          </p:cNvSpPr>
          <p:nvPr>
            <p:ph type="body" sz="quarter" idx="13"/>
          </p:nvPr>
        </p:nvSpPr>
        <p:spPr bwMode="gray">
          <a:xfrm>
            <a:off x="6364830" y="2027026"/>
            <a:ext cx="5245097" cy="230832"/>
          </a:xfrm>
          <a:noFill/>
          <a:ln>
            <a:noFill/>
          </a:ln>
        </p:spPr>
        <p:txBody>
          <a:bodyPr anchor="b"/>
          <a:lstStyle>
            <a:lvl1pPr marL="0" indent="0">
              <a:spcBef>
                <a:spcPts val="0"/>
              </a:spcBef>
              <a:spcAft>
                <a:spcPts val="0"/>
              </a:spcAft>
              <a:buNone/>
              <a:defRPr sz="1500" b="1">
                <a:solidFill>
                  <a:schemeClr val="bg2"/>
                </a:solidFill>
                <a:latin typeface="Arial" pitchFamily="34" charset="0"/>
                <a:cs typeface="Arial" pitchFamily="34" charset="0"/>
              </a:defRPr>
            </a:lvl1pPr>
            <a:lvl2pPr>
              <a:spcBef>
                <a:spcPts val="0"/>
              </a:spcBef>
              <a:spcAft>
                <a:spcPts val="0"/>
              </a:spcAft>
              <a:defRPr sz="1500">
                <a:latin typeface="+mj-lt"/>
              </a:defRPr>
            </a:lvl2pPr>
            <a:lvl3pPr>
              <a:spcBef>
                <a:spcPts val="0"/>
              </a:spcBef>
              <a:spcAft>
                <a:spcPts val="0"/>
              </a:spcAft>
              <a:defRPr sz="1500">
                <a:latin typeface="+mj-lt"/>
              </a:defRPr>
            </a:lvl3pPr>
            <a:lvl4pPr>
              <a:spcBef>
                <a:spcPts val="0"/>
              </a:spcBef>
              <a:spcAft>
                <a:spcPts val="0"/>
              </a:spcAft>
              <a:defRPr sz="1500">
                <a:latin typeface="+mj-lt"/>
              </a:defRPr>
            </a:lvl4pPr>
            <a:lvl5pPr>
              <a:spcBef>
                <a:spcPts val="0"/>
              </a:spcBef>
              <a:spcAft>
                <a:spcPts val="0"/>
              </a:spcAft>
              <a:defRPr sz="1500">
                <a:latin typeface="+mj-lt"/>
              </a:defRPr>
            </a:lvl5pPr>
            <a:lvl6pPr marL="970544" indent="-198163">
              <a:spcBef>
                <a:spcPts val="0"/>
              </a:spcBef>
              <a:spcAft>
                <a:spcPts val="0"/>
              </a:spcAft>
              <a:buSzPct val="70000"/>
              <a:defRPr sz="1500">
                <a:latin typeface="+mj-lt"/>
              </a:defRPr>
            </a:lvl6pPr>
            <a:lvl7pPr marL="1164645" indent="-194111">
              <a:spcBef>
                <a:spcPts val="0"/>
              </a:spcBef>
              <a:spcAft>
                <a:spcPts val="0"/>
              </a:spcAft>
              <a:buSzPct val="70000"/>
              <a:buFont typeface="Arial" pitchFamily="34" charset="0"/>
              <a:buChar char="–"/>
              <a:defRPr sz="1500" baseline="0">
                <a:latin typeface="+mj-lt"/>
              </a:defRPr>
            </a:lvl7pPr>
            <a:lvl8pPr marL="1358753" indent="-194111">
              <a:spcBef>
                <a:spcPts val="0"/>
              </a:spcBef>
              <a:spcAft>
                <a:spcPts val="0"/>
              </a:spcAft>
              <a:buSzPct val="70000"/>
              <a:defRPr sz="1500" baseline="0">
                <a:latin typeface="+mj-lt"/>
              </a:defRPr>
            </a:lvl8pPr>
            <a:lvl9pPr marL="1548818" indent="-190061">
              <a:spcBef>
                <a:spcPts val="0"/>
              </a:spcBef>
              <a:spcAft>
                <a:spcPts val="0"/>
              </a:spcAft>
              <a:buSzPct val="70000"/>
              <a:buFont typeface="Arial" pitchFamily="34" charset="0"/>
              <a:buChar char="–"/>
              <a:defRPr sz="1500">
                <a:latin typeface="+mj-lt"/>
              </a:defRPr>
            </a:lvl9pPr>
          </a:lstStyle>
          <a:p>
            <a:pPr lvl="0"/>
            <a:r>
              <a:rPr lang="en-US"/>
              <a:t>Click to edit Master text styles</a:t>
            </a:r>
          </a:p>
        </p:txBody>
      </p:sp>
      <p:sp>
        <p:nvSpPr>
          <p:cNvPr id="10" name="Title 1"/>
          <p:cNvSpPr>
            <a:spLocks noGrp="1"/>
          </p:cNvSpPr>
          <p:nvPr>
            <p:ph type="title"/>
          </p:nvPr>
        </p:nvSpPr>
        <p:spPr bwMode="gray">
          <a:xfrm>
            <a:off x="641415" y="727121"/>
            <a:ext cx="10968567" cy="406714"/>
          </a:xfrm>
          <a:noFill/>
          <a:ln w="9525">
            <a:noFill/>
            <a:miter lim="800000"/>
            <a:headEnd/>
            <a:tailEnd/>
          </a:ln>
        </p:spPr>
        <p:txBody>
          <a:bodyPr/>
          <a:lstStyle>
            <a:lvl1pPr algn="l">
              <a:defRPr lang="en-US" sz="2643"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15" name="Text Placeholder 41"/>
          <p:cNvSpPr>
            <a:spLocks noGrp="1"/>
          </p:cNvSpPr>
          <p:nvPr>
            <p:ph type="body" sz="quarter" idx="14"/>
          </p:nvPr>
        </p:nvSpPr>
        <p:spPr bwMode="gray">
          <a:xfrm>
            <a:off x="641353" y="1270498"/>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762940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8_Content 4">
    <p:spTree>
      <p:nvGrpSpPr>
        <p:cNvPr id="1" name=""/>
        <p:cNvGrpSpPr/>
        <p:nvPr/>
      </p:nvGrpSpPr>
      <p:grpSpPr>
        <a:xfrm>
          <a:off x="0" y="0"/>
          <a:ext cx="0" cy="0"/>
          <a:chOff x="0" y="0"/>
          <a:chExt cx="0" cy="0"/>
        </a:xfrm>
      </p:grpSpPr>
      <p:cxnSp>
        <p:nvCxnSpPr>
          <p:cNvPr id="12" name="Straight Connector 11"/>
          <p:cNvCxnSpPr/>
          <p:nvPr/>
        </p:nvCxnSpPr>
        <p:spPr bwMode="gray">
          <a:xfrm>
            <a:off x="641364" y="2344742"/>
            <a:ext cx="520911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6364828" y="2344742"/>
            <a:ext cx="520911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641364" y="4581540"/>
            <a:ext cx="520911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6364828" y="4581540"/>
            <a:ext cx="520911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bwMode="gray">
          <a:xfrm>
            <a:off x="641415" y="727121"/>
            <a:ext cx="10968567" cy="406714"/>
          </a:xfrm>
          <a:noFill/>
          <a:ln w="9525">
            <a:noFill/>
            <a:miter lim="800000"/>
            <a:headEnd/>
            <a:tailEnd/>
          </a:ln>
        </p:spPr>
        <p:txBody>
          <a:bodyPr/>
          <a:lstStyle>
            <a:lvl1pPr algn="l">
              <a:defRPr lang="en-US" sz="2643"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17" name="Text Placeholder 4"/>
          <p:cNvSpPr>
            <a:spLocks noGrp="1"/>
          </p:cNvSpPr>
          <p:nvPr>
            <p:ph type="body" sz="quarter" idx="10"/>
          </p:nvPr>
        </p:nvSpPr>
        <p:spPr bwMode="gray">
          <a:xfrm>
            <a:off x="641362" y="2467014"/>
            <a:ext cx="5245097" cy="1154162"/>
          </a:xfrm>
          <a:ln>
            <a:noFill/>
          </a:ln>
        </p:spPr>
        <p:txBody>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70544" indent="-198163">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4645" indent="-194111">
              <a:spcBef>
                <a:spcPts val="0"/>
              </a:spcBef>
              <a:spcAft>
                <a:spcPts val="0"/>
              </a:spcAft>
              <a:buSzPct val="70000"/>
              <a:buFont typeface="Arial" pitchFamily="34" charset="0"/>
              <a:buChar char="–"/>
              <a:defRPr sz="1500" baseline="0">
                <a:latin typeface="+mj-lt"/>
              </a:defRPr>
            </a:lvl7pPr>
            <a:lvl8pPr marL="1358753" indent="-194111">
              <a:spcBef>
                <a:spcPts val="0"/>
              </a:spcBef>
              <a:spcAft>
                <a:spcPts val="0"/>
              </a:spcAft>
              <a:buSzPct val="70000"/>
              <a:defRPr sz="1500" baseline="0">
                <a:latin typeface="+mj-lt"/>
              </a:defRPr>
            </a:lvl8pPr>
            <a:lvl9pPr marL="1548818" indent="-190061">
              <a:spcBef>
                <a:spcPts val="0"/>
              </a:spcBef>
              <a:spcAft>
                <a:spcPts val="0"/>
              </a:spcAft>
              <a:buSzPct val="70000"/>
              <a:buFont typeface="Arial" pitchFamily="34" charset="0"/>
              <a:buChar char="–"/>
              <a:defRPr sz="1500">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p:cNvSpPr>
            <a:spLocks noGrp="1"/>
          </p:cNvSpPr>
          <p:nvPr>
            <p:ph type="body" sz="quarter" idx="11"/>
          </p:nvPr>
        </p:nvSpPr>
        <p:spPr bwMode="gray">
          <a:xfrm>
            <a:off x="6364830" y="2467014"/>
            <a:ext cx="5245097" cy="1154162"/>
          </a:xfrm>
          <a:ln>
            <a:noFill/>
          </a:ln>
        </p:spPr>
        <p:txBody>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70544" indent="-198163">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4645" indent="-194111">
              <a:spcBef>
                <a:spcPts val="0"/>
              </a:spcBef>
              <a:spcAft>
                <a:spcPts val="0"/>
              </a:spcAft>
              <a:buSzPct val="70000"/>
              <a:buFont typeface="Arial" pitchFamily="34" charset="0"/>
              <a:buChar char="–"/>
              <a:defRPr sz="1500" baseline="0">
                <a:latin typeface="+mj-lt"/>
              </a:defRPr>
            </a:lvl7pPr>
            <a:lvl8pPr marL="1358753" indent="-194111">
              <a:spcBef>
                <a:spcPts val="0"/>
              </a:spcBef>
              <a:spcAft>
                <a:spcPts val="0"/>
              </a:spcAft>
              <a:buSzPct val="70000"/>
              <a:defRPr sz="1500" baseline="0">
                <a:latin typeface="+mj-lt"/>
              </a:defRPr>
            </a:lvl8pPr>
            <a:lvl9pPr marL="1548818" indent="-190061">
              <a:spcBef>
                <a:spcPts val="0"/>
              </a:spcBef>
              <a:spcAft>
                <a:spcPts val="0"/>
              </a:spcAft>
              <a:buSzPct val="70000"/>
              <a:buFont typeface="Arial" pitchFamily="34" charset="0"/>
              <a:buChar char="–"/>
              <a:defRPr sz="1500">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4"/>
          <p:cNvSpPr>
            <a:spLocks noGrp="1"/>
          </p:cNvSpPr>
          <p:nvPr>
            <p:ph type="body" sz="quarter" idx="12"/>
          </p:nvPr>
        </p:nvSpPr>
        <p:spPr bwMode="gray">
          <a:xfrm>
            <a:off x="641362" y="2027026"/>
            <a:ext cx="5245097" cy="230832"/>
          </a:xfrm>
          <a:noFill/>
          <a:ln>
            <a:noFill/>
          </a:ln>
        </p:spPr>
        <p:txBody>
          <a:bodyPr anchor="b"/>
          <a:lstStyle>
            <a:lvl1pPr marL="0" indent="0">
              <a:spcBef>
                <a:spcPts val="0"/>
              </a:spcBef>
              <a:spcAft>
                <a:spcPts val="0"/>
              </a:spcAft>
              <a:buNone/>
              <a:defRPr sz="1500" b="1">
                <a:solidFill>
                  <a:schemeClr val="bg2"/>
                </a:solidFill>
                <a:latin typeface="Arial" pitchFamily="34" charset="0"/>
                <a:cs typeface="Arial" pitchFamily="34" charset="0"/>
              </a:defRPr>
            </a:lvl1pPr>
            <a:lvl2pPr>
              <a:spcBef>
                <a:spcPts val="0"/>
              </a:spcBef>
              <a:spcAft>
                <a:spcPts val="0"/>
              </a:spcAft>
              <a:defRPr sz="1500">
                <a:latin typeface="+mj-lt"/>
              </a:defRPr>
            </a:lvl2pPr>
            <a:lvl3pPr>
              <a:spcBef>
                <a:spcPts val="0"/>
              </a:spcBef>
              <a:spcAft>
                <a:spcPts val="0"/>
              </a:spcAft>
              <a:defRPr sz="1500">
                <a:latin typeface="+mj-lt"/>
              </a:defRPr>
            </a:lvl3pPr>
            <a:lvl4pPr>
              <a:spcBef>
                <a:spcPts val="0"/>
              </a:spcBef>
              <a:spcAft>
                <a:spcPts val="0"/>
              </a:spcAft>
              <a:defRPr sz="1500">
                <a:latin typeface="+mj-lt"/>
              </a:defRPr>
            </a:lvl4pPr>
            <a:lvl5pPr>
              <a:spcBef>
                <a:spcPts val="0"/>
              </a:spcBef>
              <a:spcAft>
                <a:spcPts val="0"/>
              </a:spcAft>
              <a:defRPr sz="1500">
                <a:latin typeface="+mj-lt"/>
              </a:defRPr>
            </a:lvl5pPr>
            <a:lvl6pPr marL="970544" indent="-198163">
              <a:spcBef>
                <a:spcPts val="0"/>
              </a:spcBef>
              <a:spcAft>
                <a:spcPts val="0"/>
              </a:spcAft>
              <a:buSzPct val="70000"/>
              <a:defRPr sz="1500">
                <a:latin typeface="+mj-lt"/>
              </a:defRPr>
            </a:lvl6pPr>
            <a:lvl7pPr marL="1164645" indent="-194111">
              <a:spcBef>
                <a:spcPts val="0"/>
              </a:spcBef>
              <a:spcAft>
                <a:spcPts val="0"/>
              </a:spcAft>
              <a:buSzPct val="70000"/>
              <a:buFont typeface="Arial" pitchFamily="34" charset="0"/>
              <a:buChar char="–"/>
              <a:defRPr sz="1500" baseline="0">
                <a:latin typeface="+mj-lt"/>
              </a:defRPr>
            </a:lvl7pPr>
            <a:lvl8pPr marL="1358753" indent="-194111">
              <a:spcBef>
                <a:spcPts val="0"/>
              </a:spcBef>
              <a:spcAft>
                <a:spcPts val="0"/>
              </a:spcAft>
              <a:buSzPct val="70000"/>
              <a:defRPr sz="1500" baseline="0">
                <a:latin typeface="+mj-lt"/>
              </a:defRPr>
            </a:lvl8pPr>
            <a:lvl9pPr marL="1548818" indent="-190061">
              <a:spcBef>
                <a:spcPts val="0"/>
              </a:spcBef>
              <a:spcAft>
                <a:spcPts val="0"/>
              </a:spcAft>
              <a:buSzPct val="70000"/>
              <a:buFont typeface="Arial" pitchFamily="34" charset="0"/>
              <a:buChar char="–"/>
              <a:defRPr sz="1500">
                <a:latin typeface="+mj-lt"/>
              </a:defRPr>
            </a:lvl9pPr>
          </a:lstStyle>
          <a:p>
            <a:pPr lvl="0"/>
            <a:r>
              <a:rPr lang="en-US"/>
              <a:t>Click to edit Master text styles</a:t>
            </a:r>
          </a:p>
        </p:txBody>
      </p:sp>
      <p:sp>
        <p:nvSpPr>
          <p:cNvPr id="32" name="Text Placeholder 4"/>
          <p:cNvSpPr>
            <a:spLocks noGrp="1"/>
          </p:cNvSpPr>
          <p:nvPr>
            <p:ph type="body" sz="quarter" idx="13"/>
          </p:nvPr>
        </p:nvSpPr>
        <p:spPr bwMode="gray">
          <a:xfrm>
            <a:off x="6364830" y="2027026"/>
            <a:ext cx="5245097" cy="230832"/>
          </a:xfrm>
          <a:noFill/>
          <a:ln>
            <a:noFill/>
          </a:ln>
        </p:spPr>
        <p:txBody>
          <a:bodyPr anchor="b"/>
          <a:lstStyle>
            <a:lvl1pPr marL="0" indent="0">
              <a:spcBef>
                <a:spcPts val="0"/>
              </a:spcBef>
              <a:spcAft>
                <a:spcPts val="0"/>
              </a:spcAft>
              <a:buNone/>
              <a:tabLst/>
              <a:defRPr sz="1500" b="1">
                <a:solidFill>
                  <a:schemeClr val="bg2"/>
                </a:solidFill>
                <a:latin typeface="Arial" pitchFamily="34" charset="0"/>
                <a:cs typeface="Arial" pitchFamily="34" charset="0"/>
              </a:defRPr>
            </a:lvl1pPr>
            <a:lvl2pPr>
              <a:spcBef>
                <a:spcPts val="0"/>
              </a:spcBef>
              <a:spcAft>
                <a:spcPts val="0"/>
              </a:spcAft>
              <a:defRPr sz="1500">
                <a:latin typeface="+mj-lt"/>
              </a:defRPr>
            </a:lvl2pPr>
            <a:lvl3pPr>
              <a:spcBef>
                <a:spcPts val="0"/>
              </a:spcBef>
              <a:spcAft>
                <a:spcPts val="0"/>
              </a:spcAft>
              <a:defRPr sz="1500">
                <a:latin typeface="+mj-lt"/>
              </a:defRPr>
            </a:lvl3pPr>
            <a:lvl4pPr>
              <a:spcBef>
                <a:spcPts val="0"/>
              </a:spcBef>
              <a:spcAft>
                <a:spcPts val="0"/>
              </a:spcAft>
              <a:defRPr sz="1500">
                <a:latin typeface="+mj-lt"/>
              </a:defRPr>
            </a:lvl4pPr>
            <a:lvl5pPr>
              <a:spcBef>
                <a:spcPts val="0"/>
              </a:spcBef>
              <a:spcAft>
                <a:spcPts val="0"/>
              </a:spcAft>
              <a:defRPr sz="1500">
                <a:latin typeface="+mj-lt"/>
              </a:defRPr>
            </a:lvl5pPr>
            <a:lvl6pPr marL="970544" indent="-198163">
              <a:spcBef>
                <a:spcPts val="0"/>
              </a:spcBef>
              <a:spcAft>
                <a:spcPts val="0"/>
              </a:spcAft>
              <a:buSzPct val="70000"/>
              <a:defRPr sz="1500">
                <a:latin typeface="+mj-lt"/>
              </a:defRPr>
            </a:lvl6pPr>
            <a:lvl7pPr marL="1164645" indent="-194111">
              <a:spcBef>
                <a:spcPts val="0"/>
              </a:spcBef>
              <a:spcAft>
                <a:spcPts val="0"/>
              </a:spcAft>
              <a:buSzPct val="70000"/>
              <a:buFont typeface="Arial" pitchFamily="34" charset="0"/>
              <a:buChar char="–"/>
              <a:defRPr sz="1500" baseline="0">
                <a:latin typeface="+mj-lt"/>
              </a:defRPr>
            </a:lvl7pPr>
            <a:lvl8pPr marL="1358753" indent="-194111">
              <a:spcBef>
                <a:spcPts val="0"/>
              </a:spcBef>
              <a:spcAft>
                <a:spcPts val="0"/>
              </a:spcAft>
              <a:buSzPct val="70000"/>
              <a:defRPr sz="1500" baseline="0">
                <a:latin typeface="+mj-lt"/>
              </a:defRPr>
            </a:lvl8pPr>
            <a:lvl9pPr marL="1548818" indent="-190061">
              <a:spcBef>
                <a:spcPts val="0"/>
              </a:spcBef>
              <a:spcAft>
                <a:spcPts val="0"/>
              </a:spcAft>
              <a:buSzPct val="70000"/>
              <a:buFont typeface="Arial" pitchFamily="34" charset="0"/>
              <a:buChar char="–"/>
              <a:defRPr sz="1500">
                <a:latin typeface="+mj-lt"/>
              </a:defRPr>
            </a:lvl9pPr>
          </a:lstStyle>
          <a:p>
            <a:pPr lvl="0"/>
            <a:r>
              <a:rPr lang="en-US"/>
              <a:t>Click to edit Master text styles</a:t>
            </a:r>
          </a:p>
        </p:txBody>
      </p:sp>
      <p:sp>
        <p:nvSpPr>
          <p:cNvPr id="35" name="Text Placeholder 4"/>
          <p:cNvSpPr>
            <a:spLocks noGrp="1"/>
          </p:cNvSpPr>
          <p:nvPr>
            <p:ph type="body" sz="quarter" idx="15"/>
          </p:nvPr>
        </p:nvSpPr>
        <p:spPr bwMode="gray">
          <a:xfrm>
            <a:off x="641362" y="4703336"/>
            <a:ext cx="5245097" cy="1154162"/>
          </a:xfrm>
          <a:ln>
            <a:noFill/>
          </a:ln>
        </p:spPr>
        <p:txBody>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70544" indent="-198163">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4645" indent="-194111">
              <a:spcBef>
                <a:spcPts val="0"/>
              </a:spcBef>
              <a:spcAft>
                <a:spcPts val="0"/>
              </a:spcAft>
              <a:buSzPct val="70000"/>
              <a:buFont typeface="Arial" pitchFamily="34" charset="0"/>
              <a:buChar char="–"/>
              <a:defRPr sz="1500" baseline="0">
                <a:latin typeface="+mj-lt"/>
              </a:defRPr>
            </a:lvl7pPr>
            <a:lvl8pPr marL="1358753" indent="-194111">
              <a:spcBef>
                <a:spcPts val="0"/>
              </a:spcBef>
              <a:spcAft>
                <a:spcPts val="0"/>
              </a:spcAft>
              <a:buSzPct val="70000"/>
              <a:defRPr sz="1500" baseline="0">
                <a:latin typeface="+mj-lt"/>
              </a:defRPr>
            </a:lvl8pPr>
            <a:lvl9pPr marL="1548818" indent="-190061">
              <a:spcBef>
                <a:spcPts val="0"/>
              </a:spcBef>
              <a:spcAft>
                <a:spcPts val="0"/>
              </a:spcAft>
              <a:buSzPct val="70000"/>
              <a:buFont typeface="Arial" pitchFamily="34" charset="0"/>
              <a:buChar char="–"/>
              <a:defRPr sz="1500">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Text Placeholder 4"/>
          <p:cNvSpPr>
            <a:spLocks noGrp="1"/>
          </p:cNvSpPr>
          <p:nvPr>
            <p:ph type="body" sz="quarter" idx="16"/>
          </p:nvPr>
        </p:nvSpPr>
        <p:spPr bwMode="gray">
          <a:xfrm>
            <a:off x="6364830" y="4703336"/>
            <a:ext cx="5245097" cy="1154162"/>
          </a:xfrm>
          <a:ln>
            <a:noFill/>
          </a:ln>
        </p:spPr>
        <p:txBody>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70544" indent="-198163">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4645" indent="-194111">
              <a:spcBef>
                <a:spcPts val="0"/>
              </a:spcBef>
              <a:spcAft>
                <a:spcPts val="0"/>
              </a:spcAft>
              <a:buSzPct val="70000"/>
              <a:buFont typeface="Arial" pitchFamily="34" charset="0"/>
              <a:buChar char="–"/>
              <a:defRPr sz="1500" baseline="0">
                <a:latin typeface="+mj-lt"/>
              </a:defRPr>
            </a:lvl7pPr>
            <a:lvl8pPr marL="1358753" indent="-194111">
              <a:spcBef>
                <a:spcPts val="0"/>
              </a:spcBef>
              <a:spcAft>
                <a:spcPts val="0"/>
              </a:spcAft>
              <a:buSzPct val="70000"/>
              <a:defRPr sz="1500" baseline="0">
                <a:latin typeface="+mj-lt"/>
              </a:defRPr>
            </a:lvl8pPr>
            <a:lvl9pPr marL="1548818" indent="-190061">
              <a:spcBef>
                <a:spcPts val="0"/>
              </a:spcBef>
              <a:spcAft>
                <a:spcPts val="0"/>
              </a:spcAft>
              <a:buSzPct val="70000"/>
              <a:buFont typeface="Arial" pitchFamily="34" charset="0"/>
              <a:buChar char="–"/>
              <a:defRPr sz="1500">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7" name="Text Placeholder 4"/>
          <p:cNvSpPr>
            <a:spLocks noGrp="1"/>
          </p:cNvSpPr>
          <p:nvPr>
            <p:ph type="body" sz="quarter" idx="17"/>
          </p:nvPr>
        </p:nvSpPr>
        <p:spPr bwMode="gray">
          <a:xfrm>
            <a:off x="641362" y="4263346"/>
            <a:ext cx="5245097" cy="230832"/>
          </a:xfrm>
          <a:noFill/>
          <a:ln>
            <a:noFill/>
          </a:ln>
        </p:spPr>
        <p:txBody>
          <a:bodyPr anchor="b"/>
          <a:lstStyle>
            <a:lvl1pPr>
              <a:spcBef>
                <a:spcPts val="0"/>
              </a:spcBef>
              <a:spcAft>
                <a:spcPts val="0"/>
              </a:spcAft>
              <a:buNone/>
              <a:defRPr lang="en-US" sz="1500" b="1" kern="1200" baseline="0" dirty="0" smtClean="0">
                <a:solidFill>
                  <a:schemeClr val="bg2"/>
                </a:solidFill>
                <a:latin typeface="Arial" pitchFamily="34" charset="0"/>
                <a:ea typeface="+mn-ea"/>
                <a:cs typeface="Arial" pitchFamily="34" charset="0"/>
              </a:defRPr>
            </a:lvl1pPr>
            <a:lvl2pPr>
              <a:spcBef>
                <a:spcPts val="0"/>
              </a:spcBef>
              <a:spcAft>
                <a:spcPts val="0"/>
              </a:spcAft>
              <a:defRPr sz="1500">
                <a:latin typeface="+mj-lt"/>
              </a:defRPr>
            </a:lvl2pPr>
            <a:lvl3pPr>
              <a:spcBef>
                <a:spcPts val="0"/>
              </a:spcBef>
              <a:spcAft>
                <a:spcPts val="0"/>
              </a:spcAft>
              <a:defRPr sz="1500">
                <a:latin typeface="+mj-lt"/>
              </a:defRPr>
            </a:lvl3pPr>
            <a:lvl4pPr>
              <a:spcBef>
                <a:spcPts val="0"/>
              </a:spcBef>
              <a:spcAft>
                <a:spcPts val="0"/>
              </a:spcAft>
              <a:defRPr sz="1500">
                <a:latin typeface="+mj-lt"/>
              </a:defRPr>
            </a:lvl4pPr>
            <a:lvl5pPr>
              <a:spcBef>
                <a:spcPts val="0"/>
              </a:spcBef>
              <a:spcAft>
                <a:spcPts val="0"/>
              </a:spcAft>
              <a:defRPr sz="1500">
                <a:latin typeface="+mj-lt"/>
              </a:defRPr>
            </a:lvl5pPr>
            <a:lvl6pPr marL="970544" indent="-198163">
              <a:spcBef>
                <a:spcPts val="0"/>
              </a:spcBef>
              <a:spcAft>
                <a:spcPts val="0"/>
              </a:spcAft>
              <a:buSzPct val="70000"/>
              <a:defRPr sz="1500">
                <a:latin typeface="+mj-lt"/>
              </a:defRPr>
            </a:lvl6pPr>
            <a:lvl7pPr marL="1164645" indent="-194111">
              <a:spcBef>
                <a:spcPts val="0"/>
              </a:spcBef>
              <a:spcAft>
                <a:spcPts val="0"/>
              </a:spcAft>
              <a:buSzPct val="70000"/>
              <a:buFont typeface="Arial" pitchFamily="34" charset="0"/>
              <a:buChar char="–"/>
              <a:defRPr sz="1500" baseline="0">
                <a:latin typeface="+mj-lt"/>
              </a:defRPr>
            </a:lvl7pPr>
            <a:lvl8pPr marL="1358753" indent="-194111">
              <a:spcBef>
                <a:spcPts val="0"/>
              </a:spcBef>
              <a:spcAft>
                <a:spcPts val="0"/>
              </a:spcAft>
              <a:buSzPct val="70000"/>
              <a:defRPr sz="1500" baseline="0">
                <a:latin typeface="+mj-lt"/>
              </a:defRPr>
            </a:lvl8pPr>
            <a:lvl9pPr marL="1548818" indent="-190061">
              <a:spcBef>
                <a:spcPts val="0"/>
              </a:spcBef>
              <a:spcAft>
                <a:spcPts val="0"/>
              </a:spcAft>
              <a:buSzPct val="70000"/>
              <a:buFont typeface="Arial" pitchFamily="34" charset="0"/>
              <a:buChar char="–"/>
              <a:defRPr sz="1500">
                <a:latin typeface="+mj-lt"/>
              </a:defRPr>
            </a:lvl9pPr>
          </a:lstStyle>
          <a:p>
            <a:pPr lvl="0"/>
            <a:r>
              <a:rPr lang="en-US"/>
              <a:t>Click to edit Master text styles</a:t>
            </a:r>
          </a:p>
        </p:txBody>
      </p:sp>
      <p:sp>
        <p:nvSpPr>
          <p:cNvPr id="38" name="Text Placeholder 4"/>
          <p:cNvSpPr>
            <a:spLocks noGrp="1"/>
          </p:cNvSpPr>
          <p:nvPr>
            <p:ph type="body" sz="quarter" idx="18"/>
          </p:nvPr>
        </p:nvSpPr>
        <p:spPr bwMode="gray">
          <a:xfrm>
            <a:off x="6364830" y="4263346"/>
            <a:ext cx="5245097" cy="230832"/>
          </a:xfrm>
          <a:noFill/>
          <a:ln>
            <a:noFill/>
          </a:ln>
        </p:spPr>
        <p:txBody>
          <a:bodyPr anchor="b"/>
          <a:lstStyle>
            <a:lvl1pPr>
              <a:spcBef>
                <a:spcPts val="0"/>
              </a:spcBef>
              <a:spcAft>
                <a:spcPts val="0"/>
              </a:spcAft>
              <a:buNone/>
              <a:defRPr lang="en-US" sz="1500" b="1" kern="1200" baseline="0" dirty="0" smtClean="0">
                <a:solidFill>
                  <a:schemeClr val="bg2"/>
                </a:solidFill>
                <a:latin typeface="Arial" pitchFamily="34" charset="0"/>
                <a:ea typeface="+mn-ea"/>
                <a:cs typeface="Arial" pitchFamily="34" charset="0"/>
              </a:defRPr>
            </a:lvl1pPr>
            <a:lvl2pPr>
              <a:spcBef>
                <a:spcPts val="0"/>
              </a:spcBef>
              <a:spcAft>
                <a:spcPts val="0"/>
              </a:spcAft>
              <a:defRPr sz="1500">
                <a:latin typeface="+mj-lt"/>
              </a:defRPr>
            </a:lvl2pPr>
            <a:lvl3pPr>
              <a:spcBef>
                <a:spcPts val="0"/>
              </a:spcBef>
              <a:spcAft>
                <a:spcPts val="0"/>
              </a:spcAft>
              <a:defRPr sz="1500">
                <a:latin typeface="+mj-lt"/>
              </a:defRPr>
            </a:lvl3pPr>
            <a:lvl4pPr>
              <a:spcBef>
                <a:spcPts val="0"/>
              </a:spcBef>
              <a:spcAft>
                <a:spcPts val="0"/>
              </a:spcAft>
              <a:defRPr sz="1500">
                <a:latin typeface="+mj-lt"/>
              </a:defRPr>
            </a:lvl4pPr>
            <a:lvl5pPr>
              <a:spcBef>
                <a:spcPts val="0"/>
              </a:spcBef>
              <a:spcAft>
                <a:spcPts val="0"/>
              </a:spcAft>
              <a:defRPr sz="1500">
                <a:latin typeface="+mj-lt"/>
              </a:defRPr>
            </a:lvl5pPr>
            <a:lvl6pPr marL="970544" indent="-198163">
              <a:spcBef>
                <a:spcPts val="0"/>
              </a:spcBef>
              <a:spcAft>
                <a:spcPts val="0"/>
              </a:spcAft>
              <a:buSzPct val="70000"/>
              <a:defRPr sz="1500">
                <a:latin typeface="+mj-lt"/>
              </a:defRPr>
            </a:lvl6pPr>
            <a:lvl7pPr marL="1164645" indent="-194111">
              <a:spcBef>
                <a:spcPts val="0"/>
              </a:spcBef>
              <a:spcAft>
                <a:spcPts val="0"/>
              </a:spcAft>
              <a:buSzPct val="70000"/>
              <a:buFont typeface="Arial" pitchFamily="34" charset="0"/>
              <a:buChar char="–"/>
              <a:defRPr sz="1500" baseline="0">
                <a:latin typeface="+mj-lt"/>
              </a:defRPr>
            </a:lvl7pPr>
            <a:lvl8pPr marL="1358753" indent="-194111">
              <a:spcBef>
                <a:spcPts val="0"/>
              </a:spcBef>
              <a:spcAft>
                <a:spcPts val="0"/>
              </a:spcAft>
              <a:buSzPct val="70000"/>
              <a:defRPr sz="1500" baseline="0">
                <a:latin typeface="+mj-lt"/>
              </a:defRPr>
            </a:lvl8pPr>
            <a:lvl9pPr marL="1548818" indent="-190061">
              <a:spcBef>
                <a:spcPts val="0"/>
              </a:spcBef>
              <a:spcAft>
                <a:spcPts val="0"/>
              </a:spcAft>
              <a:buSzPct val="70000"/>
              <a:buFont typeface="Arial" pitchFamily="34" charset="0"/>
              <a:buChar char="–"/>
              <a:defRPr sz="1500">
                <a:latin typeface="+mj-lt"/>
              </a:defRPr>
            </a:lvl9pPr>
          </a:lstStyle>
          <a:p>
            <a:pPr lvl="0"/>
            <a:r>
              <a:rPr lang="en-US"/>
              <a:t>Click to edit Master text styles</a:t>
            </a:r>
          </a:p>
        </p:txBody>
      </p:sp>
      <p:sp>
        <p:nvSpPr>
          <p:cNvPr id="49" name="Text Placeholder 41"/>
          <p:cNvSpPr>
            <a:spLocks noGrp="1"/>
          </p:cNvSpPr>
          <p:nvPr>
            <p:ph type="body" sz="quarter" idx="19"/>
          </p:nvPr>
        </p:nvSpPr>
        <p:spPr bwMode="gray">
          <a:xfrm>
            <a:off x="641353" y="1270498"/>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6542636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9_Content 4">
    <p:spTree>
      <p:nvGrpSpPr>
        <p:cNvPr id="1" name=""/>
        <p:cNvGrpSpPr/>
        <p:nvPr/>
      </p:nvGrpSpPr>
      <p:grpSpPr>
        <a:xfrm>
          <a:off x="0" y="0"/>
          <a:ext cx="0" cy="0"/>
          <a:chOff x="0" y="0"/>
          <a:chExt cx="0" cy="0"/>
        </a:xfrm>
      </p:grpSpPr>
      <p:sp>
        <p:nvSpPr>
          <p:cNvPr id="19" name="Text Placeholder 4"/>
          <p:cNvSpPr>
            <a:spLocks noGrp="1"/>
          </p:cNvSpPr>
          <p:nvPr>
            <p:ph type="body" sz="quarter" idx="18"/>
          </p:nvPr>
        </p:nvSpPr>
        <p:spPr bwMode="gray">
          <a:xfrm>
            <a:off x="3251204" y="1971683"/>
            <a:ext cx="2724152" cy="1297535"/>
          </a:xfrm>
          <a:ln>
            <a:noFill/>
          </a:ln>
        </p:spPr>
        <p:txBody>
          <a:bodyPr/>
          <a:lstStyle>
            <a:lvl1pPr marL="0" marR="0" indent="0" algn="l" defTabSz="776436" rtl="0" eaLnBrk="1" fontAlgn="base" latinLnBrk="0" hangingPunct="1">
              <a:lnSpc>
                <a:spcPct val="100000"/>
              </a:lnSpc>
              <a:spcBef>
                <a:spcPts val="0"/>
              </a:spcBef>
              <a:spcAft>
                <a:spcPts val="0"/>
              </a:spcAft>
              <a:buClr>
                <a:schemeClr val="tx2"/>
              </a:buClr>
              <a:buSzTx/>
              <a:buFont typeface="Arial" pitchFamily="34" charset="0"/>
              <a:buNone/>
              <a:tabLst/>
              <a:defRPr lang="en-US" sz="15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358">
                <a:latin typeface="Arial" pitchFamily="34" charset="0"/>
                <a:cs typeface="Arial" pitchFamily="34" charset="0"/>
              </a:defRPr>
            </a:lvl2pPr>
            <a:lvl3pPr>
              <a:spcBef>
                <a:spcPts val="0"/>
              </a:spcBef>
              <a:spcAft>
                <a:spcPts val="0"/>
              </a:spcAft>
              <a:defRPr sz="1358">
                <a:latin typeface="Arial" pitchFamily="34" charset="0"/>
                <a:cs typeface="Arial" pitchFamily="34" charset="0"/>
              </a:defRPr>
            </a:lvl3pPr>
            <a:lvl4pPr>
              <a:spcBef>
                <a:spcPts val="0"/>
              </a:spcBef>
              <a:spcAft>
                <a:spcPts val="0"/>
              </a:spcAft>
              <a:defRPr sz="1358">
                <a:latin typeface="Arial" pitchFamily="34" charset="0"/>
                <a:cs typeface="Arial" pitchFamily="34" charset="0"/>
              </a:defRPr>
            </a:lvl4pPr>
            <a:lvl5pPr>
              <a:spcBef>
                <a:spcPts val="0"/>
              </a:spcBef>
              <a:spcAft>
                <a:spcPts val="0"/>
              </a:spcAft>
              <a:defRPr sz="1358">
                <a:latin typeface="Arial" pitchFamily="34" charset="0"/>
                <a:cs typeface="Arial" pitchFamily="34" charset="0"/>
              </a:defRPr>
            </a:lvl5pPr>
            <a:lvl6pPr marL="970544" indent="-198163">
              <a:spcBef>
                <a:spcPts val="0"/>
              </a:spcBef>
              <a:spcAft>
                <a:spcPts val="0"/>
              </a:spcAft>
              <a:buSzPct val="70000"/>
              <a:defRPr sz="1500">
                <a:latin typeface="+mj-lt"/>
              </a:defRPr>
            </a:lvl6pPr>
            <a:lvl7pPr marL="1164645" indent="-194111">
              <a:spcBef>
                <a:spcPts val="0"/>
              </a:spcBef>
              <a:spcAft>
                <a:spcPts val="0"/>
              </a:spcAft>
              <a:buSzPct val="70000"/>
              <a:buFont typeface="Arial" pitchFamily="34" charset="0"/>
              <a:buChar char="–"/>
              <a:defRPr sz="1500" baseline="0">
                <a:latin typeface="+mj-lt"/>
              </a:defRPr>
            </a:lvl7pPr>
            <a:lvl8pPr marL="1358753" indent="-194111">
              <a:spcBef>
                <a:spcPts val="0"/>
              </a:spcBef>
              <a:spcAft>
                <a:spcPts val="0"/>
              </a:spcAft>
              <a:buSzPct val="70000"/>
              <a:defRPr sz="1500" baseline="0">
                <a:latin typeface="+mj-lt"/>
              </a:defRPr>
            </a:lvl8pPr>
            <a:lvl9pPr marL="1548818" indent="-190061">
              <a:spcBef>
                <a:spcPts val="0"/>
              </a:spcBef>
              <a:spcAft>
                <a:spcPts val="0"/>
              </a:spcAft>
              <a:buSzPct val="70000"/>
              <a:buFont typeface="Arial" pitchFamily="34" charset="0"/>
              <a:buChar char="–"/>
              <a:defRPr sz="1500">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Picture Placeholder 22"/>
          <p:cNvSpPr>
            <a:spLocks noGrp="1"/>
          </p:cNvSpPr>
          <p:nvPr>
            <p:ph type="pic" sz="quarter" idx="13"/>
          </p:nvPr>
        </p:nvSpPr>
        <p:spPr bwMode="gray">
          <a:xfrm>
            <a:off x="641359" y="1971683"/>
            <a:ext cx="2305047" cy="1892299"/>
          </a:xfrm>
        </p:spPr>
        <p:txBody>
          <a:bodyPr rtlCol="0">
            <a:normAutofit/>
          </a:bodyPr>
          <a:lstStyle>
            <a:lvl1pPr>
              <a:buNone/>
              <a:defRPr>
                <a:latin typeface="Arial" pitchFamily="34" charset="0"/>
                <a:cs typeface="Arial" pitchFamily="34" charset="0"/>
              </a:defRPr>
            </a:lvl1pPr>
          </a:lstStyle>
          <a:p>
            <a:pPr lvl="0"/>
            <a:r>
              <a:rPr lang="en-US" noProof="0"/>
              <a:t>Click icon to add picture</a:t>
            </a:r>
            <a:endParaRPr lang="en-US" noProof="0" dirty="0"/>
          </a:p>
        </p:txBody>
      </p:sp>
      <p:sp>
        <p:nvSpPr>
          <p:cNvPr id="20" name="Title 1"/>
          <p:cNvSpPr>
            <a:spLocks noGrp="1"/>
          </p:cNvSpPr>
          <p:nvPr>
            <p:ph type="title"/>
          </p:nvPr>
        </p:nvSpPr>
        <p:spPr bwMode="gray">
          <a:xfrm>
            <a:off x="641415" y="727121"/>
            <a:ext cx="10968567" cy="406714"/>
          </a:xfrm>
          <a:noFill/>
          <a:ln w="9525">
            <a:noFill/>
            <a:miter lim="800000"/>
            <a:headEnd/>
            <a:tailEnd/>
          </a:ln>
        </p:spPr>
        <p:txBody>
          <a:bodyPr/>
          <a:lstStyle>
            <a:lvl1pPr algn="l">
              <a:defRPr lang="en-US" sz="2643"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42" name="Text Placeholder 4"/>
          <p:cNvSpPr>
            <a:spLocks noGrp="1"/>
          </p:cNvSpPr>
          <p:nvPr>
            <p:ph type="body" sz="quarter" idx="19"/>
          </p:nvPr>
        </p:nvSpPr>
        <p:spPr bwMode="gray">
          <a:xfrm>
            <a:off x="8892119" y="1971683"/>
            <a:ext cx="2724152" cy="1297535"/>
          </a:xfrm>
          <a:ln>
            <a:noFill/>
          </a:ln>
        </p:spPr>
        <p:txBody>
          <a:bodyPr/>
          <a:lstStyle>
            <a:lvl1pPr marL="0" marR="0" indent="0" algn="l" defTabSz="776436" rtl="0" eaLnBrk="1" fontAlgn="base" latinLnBrk="0" hangingPunct="1">
              <a:lnSpc>
                <a:spcPct val="100000"/>
              </a:lnSpc>
              <a:spcBef>
                <a:spcPts val="0"/>
              </a:spcBef>
              <a:spcAft>
                <a:spcPts val="0"/>
              </a:spcAft>
              <a:buClr>
                <a:schemeClr val="tx2"/>
              </a:buClr>
              <a:buSzTx/>
              <a:buFont typeface="Arial" pitchFamily="34" charset="0"/>
              <a:buNone/>
              <a:tabLst/>
              <a:defRPr lang="en-US" sz="15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358" b="0" kern="1200" baseline="0" dirty="0" smtClean="0">
                <a:solidFill>
                  <a:schemeClr val="tx1"/>
                </a:solidFill>
                <a:latin typeface="Arial" pitchFamily="34" charset="0"/>
                <a:ea typeface="+mn-ea"/>
                <a:cs typeface="Arial" pitchFamily="34" charset="0"/>
              </a:defRPr>
            </a:lvl2pPr>
            <a:lvl3pPr>
              <a:spcBef>
                <a:spcPts val="0"/>
              </a:spcBef>
              <a:spcAft>
                <a:spcPts val="0"/>
              </a:spcAft>
              <a:defRPr sz="1358">
                <a:latin typeface="Arial" pitchFamily="34" charset="0"/>
                <a:cs typeface="Arial" pitchFamily="34" charset="0"/>
              </a:defRPr>
            </a:lvl3pPr>
            <a:lvl4pPr>
              <a:spcBef>
                <a:spcPts val="0"/>
              </a:spcBef>
              <a:spcAft>
                <a:spcPts val="0"/>
              </a:spcAft>
              <a:defRPr sz="1358">
                <a:latin typeface="Arial" pitchFamily="34" charset="0"/>
                <a:cs typeface="Arial" pitchFamily="34" charset="0"/>
              </a:defRPr>
            </a:lvl4pPr>
            <a:lvl5pPr>
              <a:spcBef>
                <a:spcPts val="0"/>
              </a:spcBef>
              <a:spcAft>
                <a:spcPts val="0"/>
              </a:spcAft>
              <a:defRPr sz="1358">
                <a:latin typeface="Arial" pitchFamily="34" charset="0"/>
                <a:cs typeface="Arial" pitchFamily="34" charset="0"/>
              </a:defRPr>
            </a:lvl5pPr>
            <a:lvl6pPr marL="970544" indent="-198163">
              <a:spcBef>
                <a:spcPts val="0"/>
              </a:spcBef>
              <a:spcAft>
                <a:spcPts val="0"/>
              </a:spcAft>
              <a:buSzPct val="70000"/>
              <a:defRPr sz="1500">
                <a:latin typeface="+mj-lt"/>
              </a:defRPr>
            </a:lvl6pPr>
            <a:lvl7pPr marL="1164645" indent="-194111">
              <a:spcBef>
                <a:spcPts val="0"/>
              </a:spcBef>
              <a:spcAft>
                <a:spcPts val="0"/>
              </a:spcAft>
              <a:buSzPct val="70000"/>
              <a:buFont typeface="Arial" pitchFamily="34" charset="0"/>
              <a:buChar char="–"/>
              <a:defRPr sz="1500" baseline="0">
                <a:latin typeface="+mj-lt"/>
              </a:defRPr>
            </a:lvl7pPr>
            <a:lvl8pPr marL="1358753" indent="-194111">
              <a:spcBef>
                <a:spcPts val="0"/>
              </a:spcBef>
              <a:spcAft>
                <a:spcPts val="0"/>
              </a:spcAft>
              <a:buSzPct val="70000"/>
              <a:defRPr sz="1500" baseline="0">
                <a:latin typeface="+mj-lt"/>
              </a:defRPr>
            </a:lvl8pPr>
            <a:lvl9pPr marL="1548818" indent="-190061">
              <a:spcBef>
                <a:spcPts val="0"/>
              </a:spcBef>
              <a:spcAft>
                <a:spcPts val="0"/>
              </a:spcAft>
              <a:buSzPct val="70000"/>
              <a:buFont typeface="Arial" pitchFamily="34" charset="0"/>
              <a:buChar char="–"/>
              <a:defRPr sz="1500">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3" name="Picture Placeholder 22"/>
          <p:cNvSpPr>
            <a:spLocks noGrp="1"/>
          </p:cNvSpPr>
          <p:nvPr>
            <p:ph type="pic" sz="quarter" idx="20"/>
          </p:nvPr>
        </p:nvSpPr>
        <p:spPr bwMode="gray">
          <a:xfrm>
            <a:off x="6282275" y="1971683"/>
            <a:ext cx="2305047" cy="1892299"/>
          </a:xfrm>
        </p:spPr>
        <p:txBody>
          <a:bodyPr rtlCol="0">
            <a:normAutofit/>
          </a:bodyPr>
          <a:lstStyle>
            <a:lvl1pPr>
              <a:buNone/>
              <a:defRPr>
                <a:latin typeface="Arial" pitchFamily="34" charset="0"/>
                <a:cs typeface="Arial" pitchFamily="34" charset="0"/>
              </a:defRPr>
            </a:lvl1pPr>
          </a:lstStyle>
          <a:p>
            <a:pPr lvl="0"/>
            <a:r>
              <a:rPr lang="en-US" noProof="0"/>
              <a:t>Click icon to add picture</a:t>
            </a:r>
            <a:endParaRPr lang="en-US" noProof="0" dirty="0"/>
          </a:p>
        </p:txBody>
      </p:sp>
      <p:sp>
        <p:nvSpPr>
          <p:cNvPr id="45" name="Text Placeholder 4"/>
          <p:cNvSpPr>
            <a:spLocks noGrp="1"/>
          </p:cNvSpPr>
          <p:nvPr>
            <p:ph type="body" sz="quarter" idx="21"/>
          </p:nvPr>
        </p:nvSpPr>
        <p:spPr bwMode="gray">
          <a:xfrm>
            <a:off x="3251204" y="4241821"/>
            <a:ext cx="2724152" cy="1297535"/>
          </a:xfrm>
          <a:ln>
            <a:noFill/>
          </a:ln>
        </p:spPr>
        <p:txBody>
          <a:bodyPr/>
          <a:lstStyle>
            <a:lvl1pPr marL="0" marR="0" indent="0" algn="l" defTabSz="776436" rtl="0" eaLnBrk="1" fontAlgn="base" latinLnBrk="0" hangingPunct="1">
              <a:lnSpc>
                <a:spcPct val="100000"/>
              </a:lnSpc>
              <a:spcBef>
                <a:spcPts val="0"/>
              </a:spcBef>
              <a:spcAft>
                <a:spcPts val="0"/>
              </a:spcAft>
              <a:buClr>
                <a:schemeClr val="tx2"/>
              </a:buClr>
              <a:buSzTx/>
              <a:buFont typeface="Arial" pitchFamily="34" charset="0"/>
              <a:buNone/>
              <a:tabLst/>
              <a:defRPr lang="en-US" sz="15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358" b="0" kern="1200" baseline="0" dirty="0" smtClean="0">
                <a:solidFill>
                  <a:schemeClr val="tx1"/>
                </a:solidFill>
                <a:latin typeface="Arial" pitchFamily="34" charset="0"/>
                <a:ea typeface="+mn-ea"/>
                <a:cs typeface="Arial" pitchFamily="34" charset="0"/>
              </a:defRPr>
            </a:lvl2pPr>
            <a:lvl3pPr>
              <a:spcBef>
                <a:spcPts val="0"/>
              </a:spcBef>
              <a:spcAft>
                <a:spcPts val="0"/>
              </a:spcAft>
              <a:defRPr sz="1358">
                <a:latin typeface="Arial" pitchFamily="34" charset="0"/>
                <a:cs typeface="Arial" pitchFamily="34" charset="0"/>
              </a:defRPr>
            </a:lvl3pPr>
            <a:lvl4pPr>
              <a:spcBef>
                <a:spcPts val="0"/>
              </a:spcBef>
              <a:spcAft>
                <a:spcPts val="0"/>
              </a:spcAft>
              <a:defRPr sz="1358">
                <a:latin typeface="Arial" pitchFamily="34" charset="0"/>
                <a:cs typeface="Arial" pitchFamily="34" charset="0"/>
              </a:defRPr>
            </a:lvl4pPr>
            <a:lvl5pPr>
              <a:spcBef>
                <a:spcPts val="0"/>
              </a:spcBef>
              <a:spcAft>
                <a:spcPts val="0"/>
              </a:spcAft>
              <a:defRPr sz="1358">
                <a:latin typeface="Arial" pitchFamily="34" charset="0"/>
                <a:cs typeface="Arial" pitchFamily="34" charset="0"/>
              </a:defRPr>
            </a:lvl5pPr>
            <a:lvl6pPr marL="970544" indent="-198163">
              <a:spcBef>
                <a:spcPts val="0"/>
              </a:spcBef>
              <a:spcAft>
                <a:spcPts val="0"/>
              </a:spcAft>
              <a:buSzPct val="70000"/>
              <a:defRPr sz="1500">
                <a:latin typeface="+mj-lt"/>
              </a:defRPr>
            </a:lvl6pPr>
            <a:lvl7pPr marL="1164645" indent="-194111">
              <a:spcBef>
                <a:spcPts val="0"/>
              </a:spcBef>
              <a:spcAft>
                <a:spcPts val="0"/>
              </a:spcAft>
              <a:buSzPct val="70000"/>
              <a:buFont typeface="Arial" pitchFamily="34" charset="0"/>
              <a:buChar char="–"/>
              <a:defRPr sz="1500" baseline="0">
                <a:latin typeface="+mj-lt"/>
              </a:defRPr>
            </a:lvl7pPr>
            <a:lvl8pPr marL="1358753" indent="-194111">
              <a:spcBef>
                <a:spcPts val="0"/>
              </a:spcBef>
              <a:spcAft>
                <a:spcPts val="0"/>
              </a:spcAft>
              <a:buSzPct val="70000"/>
              <a:defRPr sz="1500" baseline="0">
                <a:latin typeface="+mj-lt"/>
              </a:defRPr>
            </a:lvl8pPr>
            <a:lvl9pPr marL="1548818" indent="-190061">
              <a:spcBef>
                <a:spcPts val="0"/>
              </a:spcBef>
              <a:spcAft>
                <a:spcPts val="0"/>
              </a:spcAft>
              <a:buSzPct val="70000"/>
              <a:buFont typeface="Arial" pitchFamily="34" charset="0"/>
              <a:buChar char="–"/>
              <a:defRPr sz="1500">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6" name="Picture Placeholder 22"/>
          <p:cNvSpPr>
            <a:spLocks noGrp="1"/>
          </p:cNvSpPr>
          <p:nvPr>
            <p:ph type="pic" sz="quarter" idx="22"/>
          </p:nvPr>
        </p:nvSpPr>
        <p:spPr bwMode="gray">
          <a:xfrm>
            <a:off x="641359" y="4241815"/>
            <a:ext cx="2305047" cy="1892299"/>
          </a:xfrm>
        </p:spPr>
        <p:txBody>
          <a:bodyPr rtlCol="0">
            <a:normAutofit/>
          </a:bodyPr>
          <a:lstStyle>
            <a:lvl1pPr>
              <a:buNone/>
              <a:defRPr>
                <a:latin typeface="Arial" pitchFamily="34" charset="0"/>
                <a:cs typeface="Arial" pitchFamily="34" charset="0"/>
              </a:defRPr>
            </a:lvl1pPr>
          </a:lstStyle>
          <a:p>
            <a:pPr lvl="0"/>
            <a:r>
              <a:rPr lang="en-US" noProof="0"/>
              <a:t>Click icon to add picture</a:t>
            </a:r>
            <a:endParaRPr lang="en-US" noProof="0" dirty="0"/>
          </a:p>
        </p:txBody>
      </p:sp>
      <p:sp>
        <p:nvSpPr>
          <p:cNvPr id="48" name="Text Placeholder 4"/>
          <p:cNvSpPr>
            <a:spLocks noGrp="1"/>
          </p:cNvSpPr>
          <p:nvPr>
            <p:ph type="body" sz="quarter" idx="23"/>
          </p:nvPr>
        </p:nvSpPr>
        <p:spPr bwMode="gray">
          <a:xfrm>
            <a:off x="8892119" y="4241821"/>
            <a:ext cx="2724152" cy="1297535"/>
          </a:xfrm>
          <a:ln>
            <a:noFill/>
          </a:ln>
        </p:spPr>
        <p:txBody>
          <a:bodyPr/>
          <a:lstStyle>
            <a:lvl1pPr marL="0" marR="0" indent="0" algn="l" defTabSz="776436" rtl="0" eaLnBrk="1" fontAlgn="base" latinLnBrk="0" hangingPunct="1">
              <a:lnSpc>
                <a:spcPct val="100000"/>
              </a:lnSpc>
              <a:spcBef>
                <a:spcPts val="0"/>
              </a:spcBef>
              <a:spcAft>
                <a:spcPts val="0"/>
              </a:spcAft>
              <a:buClr>
                <a:schemeClr val="tx2"/>
              </a:buClr>
              <a:buSzTx/>
              <a:buFont typeface="Arial" pitchFamily="34" charset="0"/>
              <a:buNone/>
              <a:tabLst/>
              <a:defRPr lang="en-US" sz="15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358" b="0" kern="1200" baseline="0" dirty="0" smtClean="0">
                <a:solidFill>
                  <a:schemeClr val="tx1"/>
                </a:solidFill>
                <a:latin typeface="Arial" pitchFamily="34" charset="0"/>
                <a:ea typeface="+mn-ea"/>
                <a:cs typeface="Arial" pitchFamily="34" charset="0"/>
              </a:defRPr>
            </a:lvl2pPr>
            <a:lvl3pPr>
              <a:spcBef>
                <a:spcPts val="0"/>
              </a:spcBef>
              <a:spcAft>
                <a:spcPts val="0"/>
              </a:spcAft>
              <a:defRPr sz="1358">
                <a:latin typeface="Arial" pitchFamily="34" charset="0"/>
                <a:cs typeface="Arial" pitchFamily="34" charset="0"/>
              </a:defRPr>
            </a:lvl3pPr>
            <a:lvl4pPr>
              <a:spcBef>
                <a:spcPts val="0"/>
              </a:spcBef>
              <a:spcAft>
                <a:spcPts val="0"/>
              </a:spcAft>
              <a:defRPr sz="1358">
                <a:latin typeface="Arial" pitchFamily="34" charset="0"/>
                <a:cs typeface="Arial" pitchFamily="34" charset="0"/>
              </a:defRPr>
            </a:lvl4pPr>
            <a:lvl5pPr>
              <a:spcBef>
                <a:spcPts val="0"/>
              </a:spcBef>
              <a:spcAft>
                <a:spcPts val="0"/>
              </a:spcAft>
              <a:defRPr sz="1358">
                <a:latin typeface="Arial" pitchFamily="34" charset="0"/>
                <a:cs typeface="Arial" pitchFamily="34" charset="0"/>
              </a:defRPr>
            </a:lvl5pPr>
            <a:lvl6pPr marL="970544" indent="-198163">
              <a:spcBef>
                <a:spcPts val="0"/>
              </a:spcBef>
              <a:spcAft>
                <a:spcPts val="0"/>
              </a:spcAft>
              <a:buSzPct val="70000"/>
              <a:defRPr sz="1500">
                <a:latin typeface="+mj-lt"/>
              </a:defRPr>
            </a:lvl6pPr>
            <a:lvl7pPr marL="1164645" indent="-194111">
              <a:spcBef>
                <a:spcPts val="0"/>
              </a:spcBef>
              <a:spcAft>
                <a:spcPts val="0"/>
              </a:spcAft>
              <a:buSzPct val="70000"/>
              <a:buFont typeface="Arial" pitchFamily="34" charset="0"/>
              <a:buChar char="–"/>
              <a:defRPr sz="1500" baseline="0">
                <a:latin typeface="+mj-lt"/>
              </a:defRPr>
            </a:lvl7pPr>
            <a:lvl8pPr marL="1358753" indent="-194111">
              <a:spcBef>
                <a:spcPts val="0"/>
              </a:spcBef>
              <a:spcAft>
                <a:spcPts val="0"/>
              </a:spcAft>
              <a:buSzPct val="70000"/>
              <a:defRPr sz="1500" baseline="0">
                <a:latin typeface="+mj-lt"/>
              </a:defRPr>
            </a:lvl8pPr>
            <a:lvl9pPr marL="1548818" indent="-190061">
              <a:spcBef>
                <a:spcPts val="0"/>
              </a:spcBef>
              <a:spcAft>
                <a:spcPts val="0"/>
              </a:spcAft>
              <a:buSzPct val="70000"/>
              <a:buFont typeface="Arial" pitchFamily="34" charset="0"/>
              <a:buChar char="–"/>
              <a:defRPr sz="1500">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Picture Placeholder 22"/>
          <p:cNvSpPr>
            <a:spLocks noGrp="1"/>
          </p:cNvSpPr>
          <p:nvPr>
            <p:ph type="pic" sz="quarter" idx="24"/>
          </p:nvPr>
        </p:nvSpPr>
        <p:spPr bwMode="gray">
          <a:xfrm>
            <a:off x="6282275" y="4241815"/>
            <a:ext cx="2305047" cy="1892299"/>
          </a:xfrm>
        </p:spPr>
        <p:txBody>
          <a:bodyPr rtlCol="0">
            <a:normAutofit/>
          </a:bodyPr>
          <a:lstStyle>
            <a:lvl1pPr>
              <a:buNone/>
              <a:defRPr>
                <a:latin typeface="Arial" pitchFamily="34" charset="0"/>
                <a:cs typeface="Arial" pitchFamily="34" charset="0"/>
              </a:defRPr>
            </a:lvl1pPr>
          </a:lstStyle>
          <a:p>
            <a:pPr lvl="0"/>
            <a:r>
              <a:rPr lang="en-US" noProof="0"/>
              <a:t>Click icon to add picture</a:t>
            </a:r>
            <a:endParaRPr lang="en-US" noProof="0" dirty="0"/>
          </a:p>
        </p:txBody>
      </p:sp>
      <p:sp>
        <p:nvSpPr>
          <p:cNvPr id="51" name="Text Placeholder 41"/>
          <p:cNvSpPr>
            <a:spLocks noGrp="1"/>
          </p:cNvSpPr>
          <p:nvPr>
            <p:ph type="body" sz="quarter" idx="25"/>
          </p:nvPr>
        </p:nvSpPr>
        <p:spPr bwMode="gray">
          <a:xfrm>
            <a:off x="641353" y="1270494"/>
            <a:ext cx="10966451" cy="230832"/>
          </a:xfrm>
        </p:spPr>
        <p:txBody>
          <a:bodyPr/>
          <a:lstStyle>
            <a:lvl1pPr>
              <a:buNone/>
              <a:defRPr lang="en-US" sz="1500" b="1" kern="1200" baseline="0" dirty="0" smtClean="0">
                <a:solidFill>
                  <a:schemeClr val="bg2"/>
                </a:solidFill>
                <a:latin typeface="Arial" pitchFamily="34" charset="0"/>
                <a:ea typeface="+mn-ea"/>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8385452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0_Thank you">
    <p:spTree>
      <p:nvGrpSpPr>
        <p:cNvPr id="1" name=""/>
        <p:cNvGrpSpPr/>
        <p:nvPr/>
      </p:nvGrpSpPr>
      <p:grpSpPr>
        <a:xfrm>
          <a:off x="0" y="0"/>
          <a:ext cx="0" cy="0"/>
          <a:chOff x="0" y="0"/>
          <a:chExt cx="0" cy="0"/>
        </a:xfrm>
      </p:grpSpPr>
      <p:sp>
        <p:nvSpPr>
          <p:cNvPr id="5" name="TextBox 4"/>
          <p:cNvSpPr txBox="1">
            <a:spLocks noChangeArrowheads="1"/>
          </p:cNvSpPr>
          <p:nvPr/>
        </p:nvSpPr>
        <p:spPr bwMode="gray">
          <a:xfrm>
            <a:off x="1822459" y="3370269"/>
            <a:ext cx="9006416" cy="1526252"/>
          </a:xfrm>
          <a:prstGeom prst="rect">
            <a:avLst/>
          </a:prstGeom>
          <a:noFill/>
          <a:ln w="9525">
            <a:noFill/>
            <a:miter lim="800000"/>
            <a:headEnd/>
            <a:tailEnd/>
          </a:ln>
        </p:spPr>
        <p:txBody>
          <a:bodyPr lIns="0" tIns="0" rIns="0" bIns="0">
            <a:spAutoFit/>
          </a:bodyPr>
          <a:lstStyle/>
          <a:p>
            <a:pPr algn="just">
              <a:spcBef>
                <a:spcPts val="512"/>
              </a:spcBef>
              <a:defRPr/>
            </a:pPr>
            <a:r>
              <a:rPr lang="en-US" sz="857" b="1" dirty="0">
                <a:solidFill>
                  <a:srgbClr val="6D6E71"/>
                </a:solidFill>
                <a:cs typeface="Arial" pitchFamily="34" charset="0"/>
              </a:rPr>
              <a:t>Disclaimer </a:t>
            </a:r>
          </a:p>
          <a:p>
            <a:pPr algn="just">
              <a:spcBef>
                <a:spcPts val="512"/>
              </a:spcBef>
              <a:defRPr/>
            </a:pPr>
            <a:r>
              <a:rPr lang="en-US" sz="786" dirty="0">
                <a:solidFill>
                  <a:srgbClr val="6D6E71"/>
                </a:solidFill>
                <a:cs typeface="Arial" pitchFamily="34" charset="0"/>
              </a:rPr>
              <a:t>Tech Mahindra Limited, herein referred to as </a:t>
            </a:r>
            <a:r>
              <a:rPr lang="en-US" sz="786" dirty="0" err="1">
                <a:solidFill>
                  <a:srgbClr val="6D6E71"/>
                </a:solidFill>
                <a:cs typeface="Arial" pitchFamily="34" charset="0"/>
              </a:rPr>
              <a:t>TechM</a:t>
            </a:r>
            <a:r>
              <a:rPr lang="en-US" sz="786" dirty="0">
                <a:solidFill>
                  <a:srgbClr val="6D6E71"/>
                </a:solidFill>
                <a:cs typeface="Arial" pitchFamily="34" charset="0"/>
              </a:rPr>
              <a:t>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a:t>
            </a:r>
            <a:r>
              <a:rPr lang="en-US" sz="786" dirty="0" err="1">
                <a:solidFill>
                  <a:srgbClr val="6D6E71"/>
                </a:solidFill>
                <a:cs typeface="Arial" pitchFamily="34" charset="0"/>
              </a:rPr>
              <a:t>TechM</a:t>
            </a:r>
            <a:r>
              <a:rPr lang="en-US" sz="786" dirty="0">
                <a:solidFill>
                  <a:srgbClr val="6D6E71"/>
                </a:solidFill>
                <a:cs typeface="Arial" pitchFamily="34" charset="0"/>
              </a:rPr>
              <a:t> or its subsidiaries. Any unauthorized use, disclosure or public dissemination of information contained herein is prohibited. Unless specifically noted, </a:t>
            </a:r>
            <a:r>
              <a:rPr lang="en-US" sz="786" dirty="0" err="1">
                <a:solidFill>
                  <a:srgbClr val="6D6E71"/>
                </a:solidFill>
                <a:cs typeface="Arial" pitchFamily="34" charset="0"/>
              </a:rPr>
              <a:t>TechM</a:t>
            </a:r>
            <a:r>
              <a:rPr lang="en-US" sz="786" dirty="0">
                <a:solidFill>
                  <a:srgbClr val="6D6E71"/>
                </a:solidFill>
                <a:cs typeface="Arial" pitchFamily="34" charset="0"/>
              </a:rPr>
              <a:t>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a:t>
            </a:r>
            <a:r>
              <a:rPr lang="en-US" sz="786" dirty="0" err="1">
                <a:solidFill>
                  <a:srgbClr val="6D6E71"/>
                </a:solidFill>
                <a:cs typeface="Arial" pitchFamily="34" charset="0"/>
              </a:rPr>
              <a:t>TechM</a:t>
            </a:r>
            <a:r>
              <a:rPr lang="en-US" sz="786" dirty="0">
                <a:solidFill>
                  <a:srgbClr val="6D6E71"/>
                </a:solidFill>
                <a:cs typeface="Arial" pitchFamily="34" charset="0"/>
              </a:rPr>
              <a:t>. Information contained in a presentation hosted or promoted by </a:t>
            </a:r>
            <a:r>
              <a:rPr lang="en-US" sz="786" dirty="0" err="1">
                <a:solidFill>
                  <a:srgbClr val="6D6E71"/>
                </a:solidFill>
                <a:cs typeface="Arial" pitchFamily="34" charset="0"/>
              </a:rPr>
              <a:t>TechM</a:t>
            </a:r>
            <a:r>
              <a:rPr lang="en-US" sz="786" dirty="0">
                <a:solidFill>
                  <a:srgbClr val="6D6E71"/>
                </a:solidFill>
                <a:cs typeface="Arial" pitchFamily="34" charset="0"/>
              </a:rPr>
              <a:t> is provided “as is” without warranty of any kind, either expressed or implied, including any warranty of merchantability or fitness for a particular purpose. </a:t>
            </a:r>
            <a:r>
              <a:rPr lang="en-US" sz="786" dirty="0" err="1">
                <a:solidFill>
                  <a:srgbClr val="6D6E71"/>
                </a:solidFill>
                <a:cs typeface="Arial" pitchFamily="34" charset="0"/>
              </a:rPr>
              <a:t>TechM</a:t>
            </a:r>
            <a:r>
              <a:rPr lang="en-US" sz="786" dirty="0">
                <a:solidFill>
                  <a:srgbClr val="6D6E71"/>
                </a:solidFill>
                <a:cs typeface="Arial" pitchFamily="34" charset="0"/>
              </a:rPr>
              <a:t> assumes no liability or responsibility for the contents of a presentation or the opinions expressed by the presenters. All expressions of opinion are subject to change without notice.</a:t>
            </a:r>
          </a:p>
        </p:txBody>
      </p:sp>
      <p:sp>
        <p:nvSpPr>
          <p:cNvPr id="2" name="Title 1"/>
          <p:cNvSpPr>
            <a:spLocks noGrp="1"/>
          </p:cNvSpPr>
          <p:nvPr>
            <p:ph type="title"/>
          </p:nvPr>
        </p:nvSpPr>
        <p:spPr bwMode="gray">
          <a:xfrm>
            <a:off x="1822459" y="1527340"/>
            <a:ext cx="8973312" cy="406714"/>
          </a:xfrm>
          <a:noFill/>
          <a:ln w="9525">
            <a:noFill/>
            <a:miter lim="800000"/>
            <a:headEnd/>
            <a:tailEnd/>
          </a:ln>
        </p:spPr>
        <p:txBody>
          <a:bodyPr/>
          <a:lstStyle>
            <a:lvl1pPr algn="l">
              <a:defRPr lang="en-US" sz="2643"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4" name="Text Placeholder 41"/>
          <p:cNvSpPr>
            <a:spLocks noGrp="1"/>
          </p:cNvSpPr>
          <p:nvPr>
            <p:ph type="body" sz="quarter" idx="14"/>
          </p:nvPr>
        </p:nvSpPr>
        <p:spPr bwMode="gray">
          <a:xfrm>
            <a:off x="1822463" y="2140214"/>
            <a:ext cx="8979503" cy="230832"/>
          </a:xfrm>
          <a:noFill/>
          <a:ln w="9525">
            <a:noFill/>
            <a:miter lim="800000"/>
            <a:headEnd/>
            <a:tailEnd/>
          </a:ln>
        </p:spPr>
        <p:txBody>
          <a:bodyPr/>
          <a:lstStyle>
            <a:lvl1pPr marL="0" indent="0" algn="l" defTabSz="776436" rtl="0" eaLnBrk="1" fontAlgn="base" latinLnBrk="0" hangingPunct="1">
              <a:spcBef>
                <a:spcPts val="0"/>
              </a:spcBef>
              <a:spcAft>
                <a:spcPct val="0"/>
              </a:spcAft>
              <a:buClr>
                <a:schemeClr val="tx2"/>
              </a:buClr>
              <a:buFont typeface="Arial" pitchFamily="34" charset="0"/>
              <a:buNone/>
              <a:defRPr lang="en-US" sz="1500" b="1" kern="1200" baseline="0" dirty="0" smtClean="0">
                <a:solidFill>
                  <a:schemeClr val="bg2"/>
                </a:solidFill>
                <a:latin typeface="Arial" pitchFamily="34" charset="0"/>
                <a:ea typeface="+mn-ea"/>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80375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 name="Rectangle 1"/>
          <p:cNvSpPr/>
          <p:nvPr/>
        </p:nvSpPr>
        <p:spPr bwMode="gray">
          <a:xfrm>
            <a:off x="0" y="0"/>
            <a:ext cx="12192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lIns="77645" tIns="38822" rIns="77645" bIns="38822" anchor="ctr"/>
          <a:lstStyle/>
          <a:p>
            <a:pPr algn="ctr">
              <a:defRPr/>
            </a:pPr>
            <a:endParaRPr lang="en-US" sz="1286">
              <a:solidFill>
                <a:prstClr val="black"/>
              </a:solidFill>
            </a:endParaRPr>
          </a:p>
        </p:txBody>
      </p:sp>
      <p:pic>
        <p:nvPicPr>
          <p:cNvPr id="3" name="Picture 10" descr="Mahindra Logo.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gray">
          <a:xfrm>
            <a:off x="2622574" y="2717813"/>
            <a:ext cx="7198783" cy="1490663"/>
          </a:xfrm>
          <a:prstGeom prst="rect">
            <a:avLst/>
          </a:prstGeom>
          <a:noFill/>
          <a:ln w="9525">
            <a:noFill/>
            <a:miter lim="800000"/>
            <a:headEnd/>
            <a:tailEnd/>
          </a:ln>
        </p:spPr>
      </p:pic>
    </p:spTree>
    <p:extLst>
      <p:ext uri="{BB962C8B-B14F-4D97-AF65-F5344CB8AC3E}">
        <p14:creationId xmlns:p14="http://schemas.microsoft.com/office/powerpoint/2010/main" val="41669567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909822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23819F6-A829-4AC5-AB66-830AA8607644}" type="datetimeFigureOut">
              <a:rPr lang="en-IN" smtClean="0">
                <a:solidFill>
                  <a:prstClr val="black">
                    <a:tint val="75000"/>
                  </a:prstClr>
                </a:solidFill>
              </a:rPr>
              <a:pPr/>
              <a:t>26-07-2018</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50F6B33-B172-4FAD-A126-1084FF35147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47238019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pic>
        <p:nvPicPr>
          <p:cNvPr id="27" name="Picture 26" descr="ridge4.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ltGray">
          <a:xfrm>
            <a:off x="1126" y="60"/>
            <a:ext cx="5291767" cy="1443209"/>
          </a:xfrm>
          <a:prstGeom prst="rect">
            <a:avLst/>
          </a:prstGeom>
        </p:spPr>
      </p:pic>
      <p:sp>
        <p:nvSpPr>
          <p:cNvPr id="20" name="TextBox 20"/>
          <p:cNvSpPr txBox="1">
            <a:spLocks noChangeArrowheads="1"/>
          </p:cNvSpPr>
          <p:nvPr userDrawn="1"/>
        </p:nvSpPr>
        <p:spPr bwMode="gray">
          <a:xfrm>
            <a:off x="641358" y="6629442"/>
            <a:ext cx="2364430" cy="120931"/>
          </a:xfrm>
          <a:prstGeom prst="rect">
            <a:avLst/>
          </a:prstGeom>
          <a:noFill/>
          <a:ln w="9525">
            <a:noFill/>
            <a:miter lim="800000"/>
            <a:headEnd/>
            <a:tailEnd/>
          </a:ln>
        </p:spPr>
        <p:txBody>
          <a:bodyPr wrap="none" lIns="0" tIns="0" rIns="0" bIns="0">
            <a:spAutoFit/>
          </a:bodyPr>
          <a:lstStyle/>
          <a:p>
            <a:pPr>
              <a:defRPr/>
            </a:pPr>
            <a:r>
              <a:rPr lang="en-US" sz="786" dirty="0">
                <a:solidFill>
                  <a:srgbClr val="6D6E71"/>
                </a:solidFill>
                <a:cs typeface="Arial" pitchFamily="34" charset="0"/>
              </a:rPr>
              <a:t>Copyright © 2014 Tech Mahindra. All rights reserved.</a:t>
            </a:r>
          </a:p>
        </p:txBody>
      </p:sp>
      <p:pic>
        <p:nvPicPr>
          <p:cNvPr id="7" name="Picture 6" descr="Mahindra Logo.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gray">
          <a:xfrm>
            <a:off x="8078557" y="476643"/>
            <a:ext cx="3289739" cy="656554"/>
          </a:xfrm>
          <a:prstGeom prst="rect">
            <a:avLst/>
          </a:prstGeom>
        </p:spPr>
      </p:pic>
    </p:spTree>
    <p:extLst>
      <p:ext uri="{BB962C8B-B14F-4D97-AF65-F5344CB8AC3E}">
        <p14:creationId xmlns:p14="http://schemas.microsoft.com/office/powerpoint/2010/main" val="32413390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1_Title Slide 2">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2436289" y="4053757"/>
            <a:ext cx="7349067" cy="276999"/>
          </a:xfrm>
        </p:spPr>
        <p:txBody>
          <a:bodyPr anchor="b" anchorCtr="0">
            <a:noAutofit/>
          </a:bodyPr>
          <a:lstStyle>
            <a:lvl1pPr marL="0" indent="0" algn="l">
              <a:buNone/>
              <a:defRPr b="1">
                <a:solidFill>
                  <a:schemeClr val="tx2"/>
                </a:solidFill>
                <a:latin typeface="Arial" pitchFamily="34" charset="0"/>
                <a:cs typeface="Arial" pitchFamily="34" charset="0"/>
              </a:defRPr>
            </a:lvl1pPr>
            <a:lvl2pPr marL="388220" indent="0" algn="ctr">
              <a:buNone/>
              <a:defRPr>
                <a:solidFill>
                  <a:schemeClr val="tx1">
                    <a:tint val="75000"/>
                  </a:schemeClr>
                </a:solidFill>
              </a:defRPr>
            </a:lvl2pPr>
            <a:lvl3pPr marL="776436" indent="0" algn="ctr">
              <a:buNone/>
              <a:defRPr>
                <a:solidFill>
                  <a:schemeClr val="tx1">
                    <a:tint val="75000"/>
                  </a:schemeClr>
                </a:solidFill>
              </a:defRPr>
            </a:lvl3pPr>
            <a:lvl4pPr marL="1164645" indent="0" algn="ctr">
              <a:buNone/>
              <a:defRPr>
                <a:solidFill>
                  <a:schemeClr val="tx1">
                    <a:tint val="75000"/>
                  </a:schemeClr>
                </a:solidFill>
              </a:defRPr>
            </a:lvl4pPr>
            <a:lvl5pPr marL="1552862" indent="0" algn="ctr">
              <a:buNone/>
              <a:defRPr>
                <a:solidFill>
                  <a:schemeClr val="tx1">
                    <a:tint val="75000"/>
                  </a:schemeClr>
                </a:solidFill>
              </a:defRPr>
            </a:lvl5pPr>
            <a:lvl6pPr marL="1941073" indent="0" algn="ctr">
              <a:buNone/>
              <a:defRPr>
                <a:solidFill>
                  <a:schemeClr val="tx1">
                    <a:tint val="75000"/>
                  </a:schemeClr>
                </a:solidFill>
              </a:defRPr>
            </a:lvl6pPr>
            <a:lvl7pPr marL="2329286" indent="0" algn="ctr">
              <a:buNone/>
              <a:defRPr>
                <a:solidFill>
                  <a:schemeClr val="tx1">
                    <a:tint val="75000"/>
                  </a:schemeClr>
                </a:solidFill>
              </a:defRPr>
            </a:lvl7pPr>
            <a:lvl8pPr marL="2717501" indent="0" algn="ctr">
              <a:buNone/>
              <a:defRPr>
                <a:solidFill>
                  <a:schemeClr val="tx1">
                    <a:tint val="75000"/>
                  </a:schemeClr>
                </a:solidFill>
              </a:defRPr>
            </a:lvl8pPr>
            <a:lvl9pPr marL="3105713" indent="0" algn="ctr">
              <a:buNone/>
              <a:defRPr>
                <a:solidFill>
                  <a:schemeClr val="tx1">
                    <a:tint val="75000"/>
                  </a:schemeClr>
                </a:solidFill>
              </a:defRPr>
            </a:lvl9pPr>
          </a:lstStyle>
          <a:p>
            <a:r>
              <a:rPr lang="en-US" dirty="0"/>
              <a:t>Click to Edit Master Subtitle Style</a:t>
            </a:r>
          </a:p>
        </p:txBody>
      </p:sp>
      <p:sp>
        <p:nvSpPr>
          <p:cNvPr id="9" name="Title 8"/>
          <p:cNvSpPr>
            <a:spLocks noGrp="1"/>
          </p:cNvSpPr>
          <p:nvPr>
            <p:ph type="title" hasCustomPrompt="1"/>
          </p:nvPr>
        </p:nvSpPr>
        <p:spPr bwMode="gray">
          <a:xfrm>
            <a:off x="2436289" y="2184418"/>
            <a:ext cx="7349067" cy="527709"/>
          </a:xfrm>
        </p:spPr>
        <p:txBody>
          <a:bodyPr wrap="square">
            <a:spAutoFit/>
          </a:bodyPr>
          <a:lstStyle>
            <a:lvl1pPr algn="l">
              <a:defRPr sz="3429" b="1">
                <a:solidFill>
                  <a:schemeClr val="bg2"/>
                </a:solidFill>
                <a:latin typeface="Arial" pitchFamily="34" charset="0"/>
                <a:cs typeface="Arial" pitchFamily="34" charset="0"/>
              </a:defRPr>
            </a:lvl1pPr>
          </a:lstStyle>
          <a:p>
            <a:r>
              <a:rPr lang="en-US" dirty="0"/>
              <a:t>Click to Edit Master Title Style</a:t>
            </a:r>
          </a:p>
        </p:txBody>
      </p:sp>
      <p:sp>
        <p:nvSpPr>
          <p:cNvPr id="10" name="TextBox 20"/>
          <p:cNvSpPr txBox="1">
            <a:spLocks noChangeArrowheads="1"/>
          </p:cNvSpPr>
          <p:nvPr userDrawn="1"/>
        </p:nvSpPr>
        <p:spPr bwMode="gray">
          <a:xfrm>
            <a:off x="641358" y="6629442"/>
            <a:ext cx="2364430" cy="120931"/>
          </a:xfrm>
          <a:prstGeom prst="rect">
            <a:avLst/>
          </a:prstGeom>
          <a:noFill/>
          <a:ln w="9525">
            <a:noFill/>
            <a:miter lim="800000"/>
            <a:headEnd/>
            <a:tailEnd/>
          </a:ln>
        </p:spPr>
        <p:txBody>
          <a:bodyPr wrap="none" lIns="0" tIns="0" rIns="0" bIns="0">
            <a:spAutoFit/>
          </a:bodyPr>
          <a:lstStyle/>
          <a:p>
            <a:pPr>
              <a:defRPr/>
            </a:pPr>
            <a:r>
              <a:rPr lang="en-US" sz="786" dirty="0">
                <a:solidFill>
                  <a:srgbClr val="6D6E71"/>
                </a:solidFill>
                <a:cs typeface="Arial" pitchFamily="34" charset="0"/>
              </a:rPr>
              <a:t>Copyright © 2014 Tech Mahindra. All rights reserved.</a:t>
            </a:r>
          </a:p>
        </p:txBody>
      </p:sp>
      <p:pic>
        <p:nvPicPr>
          <p:cNvPr id="12" name="Picture 11" descr="ridge4.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ltGray">
          <a:xfrm>
            <a:off x="1126" y="60"/>
            <a:ext cx="5291767" cy="1443209"/>
          </a:xfrm>
          <a:prstGeom prst="rect">
            <a:avLst/>
          </a:prstGeom>
        </p:spPr>
      </p:pic>
      <p:pic>
        <p:nvPicPr>
          <p:cNvPr id="7" name="Picture 6" descr="Mahindra Logo.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gray">
          <a:xfrm>
            <a:off x="8078557" y="476643"/>
            <a:ext cx="3289739" cy="656554"/>
          </a:xfrm>
          <a:prstGeom prst="rect">
            <a:avLst/>
          </a:prstGeom>
        </p:spPr>
      </p:pic>
    </p:spTree>
    <p:extLst>
      <p:ext uri="{BB962C8B-B14F-4D97-AF65-F5344CB8AC3E}">
        <p14:creationId xmlns:p14="http://schemas.microsoft.com/office/powerpoint/2010/main" val="30294678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4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64" y="719189"/>
            <a:ext cx="10966449"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6436" rtl="0" eaLnBrk="1" fontAlgn="base" latinLnBrk="0" hangingPunct="1">
              <a:spcBef>
                <a:spcPct val="0"/>
              </a:spcBef>
              <a:spcAft>
                <a:spcPct val="0"/>
              </a:spcAft>
              <a:buNone/>
            </a:pPr>
            <a:r>
              <a:rPr lang="en-US"/>
              <a:t>Click to edit Master title style</a:t>
            </a:r>
            <a:endParaRPr lang="en-US" dirty="0"/>
          </a:p>
        </p:txBody>
      </p:sp>
      <p:sp>
        <p:nvSpPr>
          <p:cNvPr id="3" name="Text Placeholder 4"/>
          <p:cNvSpPr>
            <a:spLocks noGrp="1"/>
          </p:cNvSpPr>
          <p:nvPr>
            <p:ph type="body" sz="quarter" idx="10" hasCustomPrompt="1"/>
          </p:nvPr>
        </p:nvSpPr>
        <p:spPr bwMode="gray">
          <a:xfrm>
            <a:off x="641353" y="1971715"/>
            <a:ext cx="10966451" cy="1154162"/>
          </a:xfrm>
        </p:spPr>
        <p:txBody>
          <a:bodyPr wrap="square">
            <a:spAutoFit/>
          </a:bodyPr>
          <a:lstStyle>
            <a:lvl1pPr algn="l" rtl="0" eaLnBrk="1" latinLnBrk="0" hangingPunct="1">
              <a:spcBef>
                <a:spcPts val="0"/>
              </a:spcBef>
              <a:spcAft>
                <a:spcPts val="0"/>
              </a:spcAft>
              <a:buClr>
                <a:schemeClr val="bg2"/>
              </a:buClr>
              <a:buSzPct val="120000"/>
              <a:defRPr lang="en-US" sz="15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5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5pPr>
            <a:lvl6pPr marL="1218560" indent="-242637">
              <a:spcBef>
                <a:spcPts val="0"/>
              </a:spcBef>
              <a:spcAft>
                <a:spcPts val="0"/>
              </a:spcAft>
              <a:buClr>
                <a:schemeClr val="tx2"/>
              </a:buClr>
              <a:buSzPct val="70000"/>
              <a:buFont typeface="Wingdings" pitchFamily="2" charset="2"/>
              <a:buChar char="§"/>
              <a:defRPr lang="en-US" sz="1500" kern="1200" dirty="0" smtClean="0">
                <a:solidFill>
                  <a:schemeClr val="tx1"/>
                </a:solidFill>
                <a:latin typeface="Arial" pitchFamily="34" charset="0"/>
                <a:ea typeface="+mn-ea"/>
                <a:cs typeface="Arial" pitchFamily="34" charset="0"/>
              </a:defRPr>
            </a:lvl6pPr>
            <a:lvl7pPr marL="1455805" indent="-231849">
              <a:spcBef>
                <a:spcPts val="0"/>
              </a:spcBef>
              <a:spcAft>
                <a:spcPts val="0"/>
              </a:spcAft>
              <a:buClr>
                <a:schemeClr val="tx2"/>
              </a:buClr>
              <a:buSzPct val="70000"/>
              <a:buFont typeface="Arial" pitchFamily="34" charset="0"/>
              <a:buChar char="–"/>
              <a:defRPr sz="1500" baseline="0">
                <a:solidFill>
                  <a:schemeClr val="tx1"/>
                </a:solidFill>
                <a:latin typeface="+mn-lt"/>
                <a:cs typeface="Arial" pitchFamily="34" charset="0"/>
              </a:defRPr>
            </a:lvl7pPr>
            <a:lvl8pPr marL="1358753" indent="-194111">
              <a:spcBef>
                <a:spcPts val="0"/>
              </a:spcBef>
              <a:spcAft>
                <a:spcPts val="0"/>
              </a:spcAft>
              <a:buSzPct val="70000"/>
              <a:defRPr sz="1500" baseline="0">
                <a:latin typeface="Arial" pitchFamily="34" charset="0"/>
                <a:cs typeface="Arial" pitchFamily="34" charset="0"/>
              </a:defRPr>
            </a:lvl8pPr>
            <a:lvl9pPr marL="1548818" indent="-190061">
              <a:spcBef>
                <a:spcPts val="0"/>
              </a:spcBef>
              <a:spcAft>
                <a:spcPts val="0"/>
              </a:spcAft>
              <a:buSzPct val="70000"/>
              <a:buFont typeface="Arial" pitchFamily="34" charset="0"/>
              <a:buChar char="–"/>
              <a:defRPr sz="1500">
                <a:latin typeface="Arial" pitchFamily="34" charset="0"/>
                <a:cs typeface="Arial" pitchFamily="34" charset="0"/>
              </a:defRPr>
            </a:lvl9pPr>
          </a:lstStyle>
          <a:p>
            <a:pPr marL="246680" lvl="0" indent="-246680" algn="l" defTabSz="776436"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5274" lvl="2" indent="-237246" algn="l" defTabSz="776436"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2513" lvl="3" indent="-237246" algn="l" defTabSz="776436"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5151" lvl="4" indent="-242637" algn="l" defTabSz="792605"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8560" lvl="5" indent="-242637" algn="l" defTabSz="776436" rtl="0" eaLnBrk="1" latinLnBrk="0" hangingPunct="1">
              <a:spcBef>
                <a:spcPts val="0"/>
              </a:spcBef>
              <a:spcAft>
                <a:spcPts val="0"/>
              </a:spcAft>
              <a:buClr>
                <a:schemeClr val="bg2"/>
              </a:buClr>
              <a:buSzPct val="60000"/>
              <a:buFont typeface="Wingdings" pitchFamily="2" charset="2"/>
              <a:buChar char="§"/>
            </a:pPr>
            <a:r>
              <a:rPr lang="en-US" dirty="0"/>
              <a:t>Fifth level</a:t>
            </a:r>
          </a:p>
        </p:txBody>
      </p:sp>
    </p:spTree>
    <p:extLst>
      <p:ext uri="{BB962C8B-B14F-4D97-AF65-F5344CB8AC3E}">
        <p14:creationId xmlns:p14="http://schemas.microsoft.com/office/powerpoint/2010/main" val="40470494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1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64" y="719189"/>
            <a:ext cx="10966449"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6436" rtl="0" eaLnBrk="1" fontAlgn="base" latinLnBrk="0" hangingPunct="1">
              <a:spcBef>
                <a:spcPct val="0"/>
              </a:spcBef>
              <a:spcAft>
                <a:spcPct val="0"/>
              </a:spcAft>
              <a:buNone/>
            </a:pPr>
            <a:r>
              <a:rPr lang="en-US"/>
              <a:t>Click to edit Master title style</a:t>
            </a:r>
            <a:endParaRPr lang="en-US" dirty="0"/>
          </a:p>
        </p:txBody>
      </p:sp>
      <p:sp>
        <p:nvSpPr>
          <p:cNvPr id="3" name="Text Placeholder 4"/>
          <p:cNvSpPr>
            <a:spLocks noGrp="1"/>
          </p:cNvSpPr>
          <p:nvPr>
            <p:ph type="body" sz="quarter" idx="10" hasCustomPrompt="1"/>
          </p:nvPr>
        </p:nvSpPr>
        <p:spPr bwMode="gray">
          <a:xfrm>
            <a:off x="641353" y="1971715"/>
            <a:ext cx="10966451" cy="1154162"/>
          </a:xfrm>
        </p:spPr>
        <p:txBody>
          <a:bodyPr wrap="square">
            <a:spAutoFit/>
          </a:bodyPr>
          <a:lstStyle>
            <a:lvl1pPr algn="l" rtl="0" eaLnBrk="1" latinLnBrk="0" hangingPunct="1">
              <a:spcBef>
                <a:spcPts val="0"/>
              </a:spcBef>
              <a:spcAft>
                <a:spcPts val="0"/>
              </a:spcAft>
              <a:buClr>
                <a:schemeClr val="bg2"/>
              </a:buClr>
              <a:buSzPct val="120000"/>
              <a:defRPr lang="en-US" sz="15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5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5pPr>
            <a:lvl6pPr marL="1218560" indent="-242637">
              <a:spcBef>
                <a:spcPts val="0"/>
              </a:spcBef>
              <a:spcAft>
                <a:spcPts val="0"/>
              </a:spcAft>
              <a:buClr>
                <a:schemeClr val="tx2"/>
              </a:buClr>
              <a:buSzPct val="70000"/>
              <a:buFont typeface="Wingdings" pitchFamily="2" charset="2"/>
              <a:buChar char="§"/>
              <a:defRPr lang="en-US" sz="1500" kern="1200" dirty="0" smtClean="0">
                <a:solidFill>
                  <a:schemeClr val="tx1"/>
                </a:solidFill>
                <a:latin typeface="Arial" pitchFamily="34" charset="0"/>
                <a:ea typeface="+mn-ea"/>
                <a:cs typeface="Arial" pitchFamily="34" charset="0"/>
              </a:defRPr>
            </a:lvl6pPr>
            <a:lvl7pPr marL="1455805" indent="-231849">
              <a:spcBef>
                <a:spcPts val="0"/>
              </a:spcBef>
              <a:spcAft>
                <a:spcPts val="0"/>
              </a:spcAft>
              <a:buClr>
                <a:schemeClr val="tx2"/>
              </a:buClr>
              <a:buSzPct val="70000"/>
              <a:buFont typeface="Arial" pitchFamily="34" charset="0"/>
              <a:buChar char="–"/>
              <a:defRPr sz="1500" baseline="0">
                <a:solidFill>
                  <a:schemeClr val="tx1"/>
                </a:solidFill>
                <a:latin typeface="+mn-lt"/>
                <a:cs typeface="Arial" pitchFamily="34" charset="0"/>
              </a:defRPr>
            </a:lvl7pPr>
            <a:lvl8pPr marL="1358753" indent="-194111">
              <a:spcBef>
                <a:spcPts val="0"/>
              </a:spcBef>
              <a:spcAft>
                <a:spcPts val="0"/>
              </a:spcAft>
              <a:buSzPct val="70000"/>
              <a:defRPr sz="1500" baseline="0">
                <a:latin typeface="Arial" pitchFamily="34" charset="0"/>
                <a:cs typeface="Arial" pitchFamily="34" charset="0"/>
              </a:defRPr>
            </a:lvl8pPr>
            <a:lvl9pPr marL="1548818" indent="-190061">
              <a:spcBef>
                <a:spcPts val="0"/>
              </a:spcBef>
              <a:spcAft>
                <a:spcPts val="0"/>
              </a:spcAft>
              <a:buSzPct val="70000"/>
              <a:buFont typeface="Arial" pitchFamily="34" charset="0"/>
              <a:buChar char="–"/>
              <a:defRPr sz="1500">
                <a:latin typeface="Arial" pitchFamily="34" charset="0"/>
                <a:cs typeface="Arial" pitchFamily="34" charset="0"/>
              </a:defRPr>
            </a:lvl9pPr>
          </a:lstStyle>
          <a:p>
            <a:pPr marL="246680" lvl="0" indent="-246680" algn="l" defTabSz="776436"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5274" lvl="2" indent="-237246" algn="l" defTabSz="776436"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2513" lvl="3" indent="-237246" algn="l" defTabSz="776436"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5151" lvl="4" indent="-242637" algn="l" defTabSz="792605"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8560" lvl="5" indent="-242637" algn="l" defTabSz="776436"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4" name="Text Placeholder 41"/>
          <p:cNvSpPr>
            <a:spLocks noGrp="1"/>
          </p:cNvSpPr>
          <p:nvPr userDrawn="1">
            <p:ph type="body" sz="quarter" idx="13"/>
          </p:nvPr>
        </p:nvSpPr>
        <p:spPr bwMode="gray">
          <a:xfrm>
            <a:off x="641353" y="1270498"/>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109177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0_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641415" y="727119"/>
            <a:ext cx="10968567"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6436" rtl="0" eaLnBrk="1" fontAlgn="base" latinLnBrk="0" hangingPunct="1">
              <a:spcBef>
                <a:spcPct val="0"/>
              </a:spcBef>
              <a:spcAft>
                <a:spcPct val="0"/>
              </a:spcAft>
              <a:buNone/>
            </a:pPr>
            <a:r>
              <a:rPr lang="en-US"/>
              <a:t>Click to edit Master title style</a:t>
            </a:r>
            <a:endParaRPr lang="en-US" dirty="0"/>
          </a:p>
        </p:txBody>
      </p:sp>
      <p:sp>
        <p:nvSpPr>
          <p:cNvPr id="4" name="Text Placeholder 4"/>
          <p:cNvSpPr>
            <a:spLocks noGrp="1"/>
          </p:cNvSpPr>
          <p:nvPr>
            <p:ph type="body" sz="quarter" idx="10" hasCustomPrompt="1"/>
          </p:nvPr>
        </p:nvSpPr>
        <p:spPr bwMode="gray">
          <a:xfrm>
            <a:off x="641353" y="1971679"/>
            <a:ext cx="10966451" cy="1594347"/>
          </a:xfrm>
        </p:spPr>
        <p:txBody>
          <a:bodyPr wrap="square">
            <a:spAutoFit/>
          </a:bodyPr>
          <a:lstStyle>
            <a:lvl1pPr>
              <a:spcBef>
                <a:spcPts val="0"/>
              </a:spcBef>
              <a:spcAft>
                <a:spcPts val="0"/>
              </a:spcAft>
              <a:defRPr lang="en-US" sz="2072"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072"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072"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072"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072" b="0" kern="1200" baseline="0" dirty="0" smtClean="0">
                <a:solidFill>
                  <a:schemeClr val="tx1"/>
                </a:solidFill>
                <a:latin typeface="Arial" pitchFamily="34" charset="0"/>
                <a:ea typeface="+mn-ea"/>
                <a:cs typeface="Arial" pitchFamily="34" charset="0"/>
              </a:defRPr>
            </a:lvl5pPr>
            <a:lvl6pPr marL="1218560" indent="-242637">
              <a:spcBef>
                <a:spcPts val="0"/>
              </a:spcBef>
              <a:spcAft>
                <a:spcPts val="0"/>
              </a:spcAft>
              <a:buClr>
                <a:schemeClr val="tx2"/>
              </a:buClr>
              <a:buSzPct val="70000"/>
              <a:buFont typeface="Wingdings" pitchFamily="2" charset="2"/>
              <a:buChar char="§"/>
              <a:defRPr lang="en-US" sz="2072" kern="1200" dirty="0" smtClean="0">
                <a:solidFill>
                  <a:schemeClr val="tx1"/>
                </a:solidFill>
                <a:latin typeface="Arial" pitchFamily="34" charset="0"/>
                <a:ea typeface="+mn-ea"/>
                <a:cs typeface="Arial" pitchFamily="34" charset="0"/>
              </a:defRPr>
            </a:lvl6pPr>
            <a:lvl7pPr marL="1455805" indent="-231849">
              <a:spcBef>
                <a:spcPts val="0"/>
              </a:spcBef>
              <a:spcAft>
                <a:spcPts val="0"/>
              </a:spcAft>
              <a:buClr>
                <a:schemeClr val="tx2"/>
              </a:buClr>
              <a:buSzPct val="70000"/>
              <a:buFont typeface="Arial" pitchFamily="34" charset="0"/>
              <a:buChar char="–"/>
              <a:defRPr sz="1500" baseline="0">
                <a:solidFill>
                  <a:schemeClr val="tx1"/>
                </a:solidFill>
                <a:latin typeface="+mn-lt"/>
                <a:cs typeface="Arial" pitchFamily="34" charset="0"/>
              </a:defRPr>
            </a:lvl7pPr>
            <a:lvl8pPr marL="1358753" indent="-194111">
              <a:spcBef>
                <a:spcPts val="0"/>
              </a:spcBef>
              <a:spcAft>
                <a:spcPts val="0"/>
              </a:spcAft>
              <a:buSzPct val="70000"/>
              <a:defRPr sz="1500" baseline="0">
                <a:latin typeface="Arial" pitchFamily="34" charset="0"/>
                <a:cs typeface="Arial" pitchFamily="34" charset="0"/>
              </a:defRPr>
            </a:lvl8pPr>
            <a:lvl9pPr marL="1548818" indent="-190061">
              <a:spcBef>
                <a:spcPts val="0"/>
              </a:spcBef>
              <a:spcAft>
                <a:spcPts val="0"/>
              </a:spcAft>
              <a:buSzPct val="70000"/>
              <a:buFont typeface="Arial" pitchFamily="34" charset="0"/>
              <a:buChar char="–"/>
              <a:defRPr sz="1500">
                <a:latin typeface="Arial" pitchFamily="34" charset="0"/>
                <a:cs typeface="Arial" pitchFamily="34" charset="0"/>
              </a:defRPr>
            </a:lvl9pPr>
          </a:lstStyle>
          <a:p>
            <a:pPr marL="246680" lvl="0" indent="-246680" algn="l" defTabSz="776436"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5274" lvl="2" indent="-237246" algn="l" defTabSz="776436"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2513" lvl="3" indent="-237246" algn="l" defTabSz="776436"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5151" lvl="4" indent="-242637" algn="l" defTabSz="792605"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8560" lvl="5" indent="-242637" algn="l" defTabSz="776436" rtl="0" eaLnBrk="1" latinLnBrk="0" hangingPunct="1">
              <a:spcBef>
                <a:spcPts val="0"/>
              </a:spcBef>
              <a:spcAft>
                <a:spcPts val="0"/>
              </a:spcAft>
              <a:buClr>
                <a:schemeClr val="bg2"/>
              </a:buClr>
              <a:buSzPct val="60000"/>
              <a:buFont typeface="Wingdings" pitchFamily="2" charset="2"/>
              <a:buChar char="§"/>
            </a:pPr>
            <a:r>
              <a:rPr lang="en-US" dirty="0"/>
              <a:t>Fifth level</a:t>
            </a:r>
          </a:p>
        </p:txBody>
      </p:sp>
    </p:spTree>
    <p:extLst>
      <p:ext uri="{BB962C8B-B14F-4D97-AF65-F5344CB8AC3E}">
        <p14:creationId xmlns:p14="http://schemas.microsoft.com/office/powerpoint/2010/main" val="2702520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2_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641420" y="1971679"/>
            <a:ext cx="5437717" cy="4162425"/>
          </a:xfrm>
        </p:spPr>
        <p:txBody>
          <a:bodyPr>
            <a:noAutofit/>
          </a:bodyPr>
          <a:lstStyle>
            <a:lvl1pPr marL="0" indent="0">
              <a:buNone/>
              <a:defRPr>
                <a:latin typeface="Arial" pitchFamily="34" charset="0"/>
                <a:cs typeface="Arial" pitchFamily="34" charset="0"/>
              </a:defRPr>
            </a:lvl1pPr>
          </a:lstStyle>
          <a:p>
            <a:r>
              <a:rPr lang="en-US"/>
              <a:t>Click icon to add picture</a:t>
            </a:r>
            <a:endParaRPr lang="en-US" dirty="0"/>
          </a:p>
        </p:txBody>
      </p:sp>
      <p:sp>
        <p:nvSpPr>
          <p:cNvPr id="18" name="Text Placeholder 4"/>
          <p:cNvSpPr>
            <a:spLocks noGrp="1"/>
          </p:cNvSpPr>
          <p:nvPr>
            <p:ph type="body" sz="quarter" idx="19" hasCustomPrompt="1"/>
          </p:nvPr>
        </p:nvSpPr>
        <p:spPr bwMode="gray">
          <a:xfrm>
            <a:off x="6451601" y="1971715"/>
            <a:ext cx="5128683" cy="1154162"/>
          </a:xfrm>
          <a:ln>
            <a:noFill/>
          </a:ln>
        </p:spPr>
        <p:txBody>
          <a:bodyPr wrap="square" lIns="0" tIns="0" rIns="0" bIns="0">
            <a:spAutoFit/>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70544" indent="-198163">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4645" indent="-194111">
              <a:spcBef>
                <a:spcPts val="0"/>
              </a:spcBef>
              <a:spcAft>
                <a:spcPts val="0"/>
              </a:spcAft>
              <a:buSzPct val="70000"/>
              <a:buFont typeface="Arial" pitchFamily="34" charset="0"/>
              <a:buChar char="–"/>
              <a:defRPr sz="1500" baseline="0">
                <a:latin typeface="+mj-lt"/>
              </a:defRPr>
            </a:lvl7pPr>
            <a:lvl8pPr marL="1358753" indent="-194111">
              <a:spcBef>
                <a:spcPts val="0"/>
              </a:spcBef>
              <a:spcAft>
                <a:spcPts val="0"/>
              </a:spcAft>
              <a:buSzPct val="70000"/>
              <a:defRPr sz="1500" baseline="0">
                <a:latin typeface="+mj-lt"/>
              </a:defRPr>
            </a:lvl8pPr>
            <a:lvl9pPr marL="1548818" indent="-190061">
              <a:spcBef>
                <a:spcPts val="0"/>
              </a:spcBef>
              <a:spcAft>
                <a:spcPts val="0"/>
              </a:spcAft>
              <a:buSzPct val="70000"/>
              <a:buFont typeface="Arial" pitchFamily="34" charset="0"/>
              <a:buChar char="–"/>
              <a:defRPr sz="1500">
                <a:latin typeface="+mj-lt"/>
              </a:defRPr>
            </a:lvl9pPr>
          </a:lstStyle>
          <a:p>
            <a:pPr marL="246680" lvl="0" indent="-246680" algn="l" defTabSz="776436"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5274" lvl="2" indent="-237246" algn="l" defTabSz="776436"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2513" lvl="3" indent="-237246" algn="l" defTabSz="776436"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5151" lvl="4" indent="-242637" algn="l" defTabSz="792605"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8560" lvl="5" indent="-242637" algn="l" defTabSz="776436"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5" name="Title 1"/>
          <p:cNvSpPr>
            <a:spLocks noGrp="1"/>
          </p:cNvSpPr>
          <p:nvPr>
            <p:ph type="title"/>
          </p:nvPr>
        </p:nvSpPr>
        <p:spPr bwMode="gray">
          <a:xfrm>
            <a:off x="641415" y="727119"/>
            <a:ext cx="10968567"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6436" rtl="0" eaLnBrk="1" fontAlgn="base" latinLnBrk="0" hangingPunct="1">
              <a:spcBef>
                <a:spcPct val="0"/>
              </a:spcBef>
              <a:spcAft>
                <a:spcPct val="0"/>
              </a:spcAft>
              <a:buNone/>
            </a:pPr>
            <a:r>
              <a:rPr lang="en-US"/>
              <a:t>Click to edit Master title style</a:t>
            </a:r>
            <a:endParaRPr lang="en-US" dirty="0"/>
          </a:p>
        </p:txBody>
      </p:sp>
      <p:sp>
        <p:nvSpPr>
          <p:cNvPr id="7" name="Text Placeholder 41"/>
          <p:cNvSpPr>
            <a:spLocks noGrp="1"/>
          </p:cNvSpPr>
          <p:nvPr>
            <p:ph type="body" sz="quarter" idx="13"/>
          </p:nvPr>
        </p:nvSpPr>
        <p:spPr bwMode="gray">
          <a:xfrm>
            <a:off x="641353" y="1270498"/>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5464335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0_Divider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2453223" y="4113366"/>
            <a:ext cx="7365999" cy="230832"/>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776436" rtl="0" eaLnBrk="1" fontAlgn="base" latinLnBrk="0" hangingPunct="1">
              <a:spcBef>
                <a:spcPts val="0"/>
              </a:spcBef>
              <a:spcAft>
                <a:spcPct val="0"/>
              </a:spcAft>
              <a:buClr>
                <a:schemeClr val="tx2"/>
              </a:buClr>
              <a:buFont typeface="Arial" pitchFamily="34" charset="0"/>
              <a:buNone/>
              <a:defRPr lang="en-US" sz="1500" b="1" kern="1200" baseline="0" dirty="0">
                <a:solidFill>
                  <a:schemeClr val="tx2"/>
                </a:solidFill>
                <a:latin typeface="Arial" pitchFamily="34" charset="0"/>
                <a:ea typeface="+mn-ea"/>
                <a:cs typeface="Arial" pitchFamily="34" charset="0"/>
              </a:defRPr>
            </a:lvl1pPr>
            <a:lvl2pPr marL="388220" indent="0" algn="ctr">
              <a:buNone/>
              <a:defRPr>
                <a:solidFill>
                  <a:schemeClr val="tx1">
                    <a:tint val="75000"/>
                  </a:schemeClr>
                </a:solidFill>
              </a:defRPr>
            </a:lvl2pPr>
            <a:lvl3pPr marL="776436" indent="0" algn="ctr">
              <a:buNone/>
              <a:defRPr>
                <a:solidFill>
                  <a:schemeClr val="tx1">
                    <a:tint val="75000"/>
                  </a:schemeClr>
                </a:solidFill>
              </a:defRPr>
            </a:lvl3pPr>
            <a:lvl4pPr marL="1164645" indent="0" algn="ctr">
              <a:buNone/>
              <a:defRPr>
                <a:solidFill>
                  <a:schemeClr val="tx1">
                    <a:tint val="75000"/>
                  </a:schemeClr>
                </a:solidFill>
              </a:defRPr>
            </a:lvl4pPr>
            <a:lvl5pPr marL="1552862" indent="0" algn="ctr">
              <a:buNone/>
              <a:defRPr>
                <a:solidFill>
                  <a:schemeClr val="tx1">
                    <a:tint val="75000"/>
                  </a:schemeClr>
                </a:solidFill>
              </a:defRPr>
            </a:lvl5pPr>
            <a:lvl6pPr marL="1941073" indent="0" algn="ctr">
              <a:buNone/>
              <a:defRPr>
                <a:solidFill>
                  <a:schemeClr val="tx1">
                    <a:tint val="75000"/>
                  </a:schemeClr>
                </a:solidFill>
              </a:defRPr>
            </a:lvl6pPr>
            <a:lvl7pPr marL="2329286" indent="0" algn="ctr">
              <a:buNone/>
              <a:defRPr>
                <a:solidFill>
                  <a:schemeClr val="tx1">
                    <a:tint val="75000"/>
                  </a:schemeClr>
                </a:solidFill>
              </a:defRPr>
            </a:lvl7pPr>
            <a:lvl8pPr marL="2717501" indent="0" algn="ctr">
              <a:buNone/>
              <a:defRPr>
                <a:solidFill>
                  <a:schemeClr val="tx1">
                    <a:tint val="75000"/>
                  </a:schemeClr>
                </a:solidFill>
              </a:defRPr>
            </a:lvl8pPr>
            <a:lvl9pPr marL="3105713" indent="0" algn="ctr">
              <a:buNone/>
              <a:defRPr>
                <a:solidFill>
                  <a:schemeClr val="tx1">
                    <a:tint val="75000"/>
                  </a:schemeClr>
                </a:solidFill>
              </a:defRPr>
            </a:lvl9pPr>
          </a:lstStyle>
          <a:p>
            <a:r>
              <a:rPr lang="en-US" dirty="0"/>
              <a:t>Click to Edit Master Subtitle Style</a:t>
            </a:r>
          </a:p>
        </p:txBody>
      </p:sp>
      <p:sp>
        <p:nvSpPr>
          <p:cNvPr id="9" name="Title 8"/>
          <p:cNvSpPr>
            <a:spLocks noGrp="1"/>
          </p:cNvSpPr>
          <p:nvPr>
            <p:ph type="title" hasCustomPrompt="1"/>
          </p:nvPr>
        </p:nvSpPr>
        <p:spPr bwMode="gray">
          <a:xfrm>
            <a:off x="2453231" y="2200279"/>
            <a:ext cx="7365999" cy="527709"/>
          </a:xfrm>
          <a:noFill/>
          <a:ln w="9525">
            <a:noFill/>
            <a:miter lim="800000"/>
            <a:headEnd/>
            <a:tailEnd/>
          </a:ln>
        </p:spPr>
        <p:txBody>
          <a:bodyPr vert="horz" wrap="square" lIns="0" tIns="0" rIns="0" bIns="0" numCol="1" anchor="t" anchorCtr="0" compatLnSpc="1">
            <a:prstTxWarp prst="textNoShape">
              <a:avLst/>
            </a:prstTxWarp>
            <a:spAutoFit/>
          </a:bodyPr>
          <a:lstStyle>
            <a:lvl1pPr algn="l" defTabSz="776436" rtl="0" eaLnBrk="1" latinLnBrk="0" hangingPunct="1">
              <a:spcBef>
                <a:spcPct val="0"/>
              </a:spcBef>
              <a:buNone/>
              <a:defRPr lang="en-US" sz="3429" b="1" kern="1200" dirty="0">
                <a:solidFill>
                  <a:schemeClr val="bg2"/>
                </a:solidFill>
                <a:latin typeface="Arial" pitchFamily="34" charset="0"/>
                <a:ea typeface="+mj-ea"/>
                <a:cs typeface="Arial" pitchFamily="34" charset="0"/>
              </a:defRPr>
            </a:lvl1pPr>
          </a:lstStyle>
          <a:p>
            <a:r>
              <a:rPr lang="en-US" dirty="0"/>
              <a:t>Click to Edit Master Title Style</a:t>
            </a:r>
          </a:p>
        </p:txBody>
      </p:sp>
      <p:pic>
        <p:nvPicPr>
          <p:cNvPr id="11" name="Picture 10" descr="ridge4.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ltGray">
          <a:xfrm>
            <a:off x="1126" y="60"/>
            <a:ext cx="5291767" cy="1443209"/>
          </a:xfrm>
          <a:prstGeom prst="rect">
            <a:avLst/>
          </a:prstGeom>
        </p:spPr>
      </p:pic>
      <p:pic>
        <p:nvPicPr>
          <p:cNvPr id="12" name="Picture 11" descr="Mahindra Logo.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gray">
          <a:xfrm>
            <a:off x="8078557" y="476643"/>
            <a:ext cx="3289739" cy="656554"/>
          </a:xfrm>
          <a:prstGeom prst="rect">
            <a:avLst/>
          </a:prstGeom>
        </p:spPr>
      </p:pic>
    </p:spTree>
    <p:extLst>
      <p:ext uri="{BB962C8B-B14F-4D97-AF65-F5344CB8AC3E}">
        <p14:creationId xmlns:p14="http://schemas.microsoft.com/office/powerpoint/2010/main" val="38548082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0_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641353" y="1971735"/>
            <a:ext cx="5469467" cy="4175125"/>
          </a:xfrm>
        </p:spPr>
        <p:txBody>
          <a:bodyPr rtlCol="0">
            <a:normAutofit/>
          </a:bodyPr>
          <a:lstStyle>
            <a:lvl1pPr>
              <a:buNone/>
              <a:defRPr>
                <a:latin typeface="Arial" pitchFamily="34" charset="0"/>
                <a:cs typeface="Arial" pitchFamily="34" charset="0"/>
              </a:defRPr>
            </a:lvl1pPr>
          </a:lstStyle>
          <a:p>
            <a:pPr lvl="0"/>
            <a:r>
              <a:rPr lang="en-US" noProof="0"/>
              <a:t>Click icon to add picture</a:t>
            </a:r>
          </a:p>
        </p:txBody>
      </p:sp>
      <p:sp>
        <p:nvSpPr>
          <p:cNvPr id="22" name="Subtitle 2"/>
          <p:cNvSpPr>
            <a:spLocks noGrp="1"/>
          </p:cNvSpPr>
          <p:nvPr>
            <p:ph type="subTitle" idx="1" hasCustomPrompt="1"/>
          </p:nvPr>
        </p:nvSpPr>
        <p:spPr bwMode="gray">
          <a:xfrm>
            <a:off x="6568037" y="4341986"/>
            <a:ext cx="5041899" cy="230832"/>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776436" rtl="0" eaLnBrk="1" fontAlgn="base" latinLnBrk="0" hangingPunct="1">
              <a:spcBef>
                <a:spcPts val="0"/>
              </a:spcBef>
              <a:spcAft>
                <a:spcPct val="0"/>
              </a:spcAft>
              <a:buClr>
                <a:schemeClr val="tx2"/>
              </a:buClr>
              <a:buFont typeface="Arial" pitchFamily="34" charset="0"/>
              <a:buNone/>
              <a:defRPr lang="en-US" sz="1500" b="1" kern="1200" baseline="0" dirty="0">
                <a:solidFill>
                  <a:schemeClr val="tx2"/>
                </a:solidFill>
                <a:latin typeface="Arial" pitchFamily="34" charset="0"/>
                <a:ea typeface="+mn-ea"/>
                <a:cs typeface="Arial" pitchFamily="34" charset="0"/>
              </a:defRPr>
            </a:lvl1pPr>
            <a:lvl2pPr marL="388220" indent="0" algn="ctr">
              <a:buNone/>
              <a:defRPr>
                <a:solidFill>
                  <a:schemeClr val="tx1">
                    <a:tint val="75000"/>
                  </a:schemeClr>
                </a:solidFill>
              </a:defRPr>
            </a:lvl2pPr>
            <a:lvl3pPr marL="776436" indent="0" algn="ctr">
              <a:buNone/>
              <a:defRPr>
                <a:solidFill>
                  <a:schemeClr val="tx1">
                    <a:tint val="75000"/>
                  </a:schemeClr>
                </a:solidFill>
              </a:defRPr>
            </a:lvl3pPr>
            <a:lvl4pPr marL="1164645" indent="0" algn="ctr">
              <a:buNone/>
              <a:defRPr>
                <a:solidFill>
                  <a:schemeClr val="tx1">
                    <a:tint val="75000"/>
                  </a:schemeClr>
                </a:solidFill>
              </a:defRPr>
            </a:lvl4pPr>
            <a:lvl5pPr marL="1552862" indent="0" algn="ctr">
              <a:buNone/>
              <a:defRPr>
                <a:solidFill>
                  <a:schemeClr val="tx1">
                    <a:tint val="75000"/>
                  </a:schemeClr>
                </a:solidFill>
              </a:defRPr>
            </a:lvl5pPr>
            <a:lvl6pPr marL="1941073" indent="0" algn="ctr">
              <a:buNone/>
              <a:defRPr>
                <a:solidFill>
                  <a:schemeClr val="tx1">
                    <a:tint val="75000"/>
                  </a:schemeClr>
                </a:solidFill>
              </a:defRPr>
            </a:lvl6pPr>
            <a:lvl7pPr marL="2329286" indent="0" algn="ctr">
              <a:buNone/>
              <a:defRPr>
                <a:solidFill>
                  <a:schemeClr val="tx1">
                    <a:tint val="75000"/>
                  </a:schemeClr>
                </a:solidFill>
              </a:defRPr>
            </a:lvl7pPr>
            <a:lvl8pPr marL="2717501" indent="0" algn="ctr">
              <a:buNone/>
              <a:defRPr>
                <a:solidFill>
                  <a:schemeClr val="tx1">
                    <a:tint val="75000"/>
                  </a:schemeClr>
                </a:solidFill>
              </a:defRPr>
            </a:lvl8pPr>
            <a:lvl9pPr marL="3105713" indent="0" algn="ctr">
              <a:buNone/>
              <a:defRPr>
                <a:solidFill>
                  <a:schemeClr val="tx1">
                    <a:tint val="75000"/>
                  </a:schemeClr>
                </a:solidFill>
              </a:defRPr>
            </a:lvl9pPr>
          </a:lstStyle>
          <a:p>
            <a:r>
              <a:rPr lang="en-US" dirty="0"/>
              <a:t>Click to Edit Master Subtitle Style</a:t>
            </a:r>
          </a:p>
        </p:txBody>
      </p:sp>
      <p:sp>
        <p:nvSpPr>
          <p:cNvPr id="23" name="Title 8"/>
          <p:cNvSpPr>
            <a:spLocks noGrp="1"/>
          </p:cNvSpPr>
          <p:nvPr>
            <p:ph type="title" hasCustomPrompt="1"/>
          </p:nvPr>
        </p:nvSpPr>
        <p:spPr bwMode="gray">
          <a:xfrm>
            <a:off x="6568037" y="1971702"/>
            <a:ext cx="5041899" cy="1055417"/>
          </a:xfrm>
          <a:noFill/>
          <a:ln w="9525">
            <a:noFill/>
            <a:miter lim="800000"/>
            <a:headEnd/>
            <a:tailEnd/>
          </a:ln>
        </p:spPr>
        <p:txBody>
          <a:bodyPr vert="horz" wrap="square" lIns="0" tIns="0" rIns="0" bIns="0" numCol="1" anchor="t" anchorCtr="0" compatLnSpc="1">
            <a:prstTxWarp prst="textNoShape">
              <a:avLst/>
            </a:prstTxWarp>
            <a:spAutoFit/>
          </a:bodyPr>
          <a:lstStyle>
            <a:lvl1pPr algn="l" defTabSz="776436" rtl="0" eaLnBrk="1" latinLnBrk="0" hangingPunct="1">
              <a:spcBef>
                <a:spcPct val="0"/>
              </a:spcBef>
              <a:buNone/>
              <a:defRPr lang="en-US" sz="3429" b="1" kern="1200" dirty="0">
                <a:solidFill>
                  <a:schemeClr val="bg2"/>
                </a:solidFill>
                <a:latin typeface="Arial" pitchFamily="34" charset="0"/>
                <a:ea typeface="+mj-ea"/>
                <a:cs typeface="Arial" pitchFamily="34" charset="0"/>
              </a:defRPr>
            </a:lvl1pPr>
          </a:lstStyle>
          <a:p>
            <a:r>
              <a:rPr lang="en-US" dirty="0"/>
              <a:t>Click to Edit Master Title Style</a:t>
            </a:r>
          </a:p>
        </p:txBody>
      </p:sp>
      <p:pic>
        <p:nvPicPr>
          <p:cNvPr id="11" name="Picture 10" descr="ridge4.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ltGray">
          <a:xfrm>
            <a:off x="1126" y="60"/>
            <a:ext cx="5291767" cy="1443209"/>
          </a:xfrm>
          <a:prstGeom prst="rect">
            <a:avLst/>
          </a:prstGeom>
        </p:spPr>
      </p:pic>
      <p:pic>
        <p:nvPicPr>
          <p:cNvPr id="7" name="Picture 6" descr="Mahindra Logo.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gray">
          <a:xfrm>
            <a:off x="8078557" y="476643"/>
            <a:ext cx="3289739" cy="656554"/>
          </a:xfrm>
          <a:prstGeom prst="rect">
            <a:avLst/>
          </a:prstGeom>
        </p:spPr>
      </p:pic>
    </p:spTree>
    <p:extLst>
      <p:ext uri="{BB962C8B-B14F-4D97-AF65-F5344CB8AC3E}">
        <p14:creationId xmlns:p14="http://schemas.microsoft.com/office/powerpoint/2010/main" val="21785736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0_Content 2">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bwMode="gray">
          <a:xfrm>
            <a:off x="641362" y="2467013"/>
            <a:ext cx="5245097" cy="1154162"/>
          </a:xfrm>
          <a:ln>
            <a:noFill/>
          </a:ln>
        </p:spPr>
        <p:txBody>
          <a:bodyPr wrap="square" lIns="0" tIns="0" rIns="0" bIns="0">
            <a:spAutoFit/>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70544" indent="-198163">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4645" indent="-194111">
              <a:spcBef>
                <a:spcPts val="0"/>
              </a:spcBef>
              <a:spcAft>
                <a:spcPts val="0"/>
              </a:spcAft>
              <a:buSzPct val="70000"/>
              <a:buFont typeface="Arial" pitchFamily="34" charset="0"/>
              <a:buChar char="–"/>
              <a:defRPr sz="1500" baseline="0">
                <a:latin typeface="+mj-lt"/>
              </a:defRPr>
            </a:lvl7pPr>
            <a:lvl8pPr marL="1358753" indent="-194111">
              <a:spcBef>
                <a:spcPts val="0"/>
              </a:spcBef>
              <a:spcAft>
                <a:spcPts val="0"/>
              </a:spcAft>
              <a:buSzPct val="70000"/>
              <a:defRPr sz="1500" baseline="0">
                <a:latin typeface="+mj-lt"/>
              </a:defRPr>
            </a:lvl8pPr>
            <a:lvl9pPr marL="1548818" indent="-190061">
              <a:spcBef>
                <a:spcPts val="0"/>
              </a:spcBef>
              <a:spcAft>
                <a:spcPts val="0"/>
              </a:spcAft>
              <a:buSzPct val="70000"/>
              <a:buFont typeface="Arial" pitchFamily="34" charset="0"/>
              <a:buChar char="–"/>
              <a:defRPr sz="1500">
                <a:latin typeface="+mj-lt"/>
              </a:defRPr>
            </a:lvl9pPr>
          </a:lstStyle>
          <a:p>
            <a:pPr marL="246680" lvl="0" indent="-246680" algn="l" defTabSz="776436"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5274" lvl="2" indent="-237246" algn="l" defTabSz="776436"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2513" lvl="3" indent="-237246" algn="l" defTabSz="776436"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5151" lvl="4" indent="-242637" algn="l" defTabSz="792605"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8560" lvl="5" indent="-242637" algn="l" defTabSz="776436"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4" name="Text Placeholder 4"/>
          <p:cNvSpPr>
            <a:spLocks noGrp="1"/>
          </p:cNvSpPr>
          <p:nvPr>
            <p:ph type="body" sz="quarter" idx="11" hasCustomPrompt="1"/>
          </p:nvPr>
        </p:nvSpPr>
        <p:spPr bwMode="gray">
          <a:xfrm>
            <a:off x="6364830" y="2467013"/>
            <a:ext cx="5245097" cy="1154162"/>
          </a:xfrm>
          <a:ln>
            <a:noFill/>
          </a:ln>
        </p:spPr>
        <p:txBody>
          <a:bodyPr wrap="square" lIns="0" tIns="0" rIns="0" bIns="0">
            <a:spAutoFit/>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70544" indent="-198163">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4645" indent="-194111">
              <a:spcBef>
                <a:spcPts val="0"/>
              </a:spcBef>
              <a:spcAft>
                <a:spcPts val="0"/>
              </a:spcAft>
              <a:buSzPct val="70000"/>
              <a:buFont typeface="Arial" pitchFamily="34" charset="0"/>
              <a:buChar char="–"/>
              <a:defRPr sz="1500" baseline="0">
                <a:latin typeface="+mj-lt"/>
              </a:defRPr>
            </a:lvl7pPr>
            <a:lvl8pPr marL="1358753" indent="-194111">
              <a:spcBef>
                <a:spcPts val="0"/>
              </a:spcBef>
              <a:spcAft>
                <a:spcPts val="0"/>
              </a:spcAft>
              <a:buSzPct val="70000"/>
              <a:defRPr sz="1500" baseline="0">
                <a:latin typeface="+mj-lt"/>
              </a:defRPr>
            </a:lvl8pPr>
            <a:lvl9pPr marL="1548818" indent="-190061">
              <a:spcBef>
                <a:spcPts val="0"/>
              </a:spcBef>
              <a:spcAft>
                <a:spcPts val="0"/>
              </a:spcAft>
              <a:buSzPct val="70000"/>
              <a:buFont typeface="Arial" pitchFamily="34" charset="0"/>
              <a:buChar char="–"/>
              <a:defRPr sz="1500">
                <a:latin typeface="+mj-lt"/>
              </a:defRPr>
            </a:lvl9pPr>
          </a:lstStyle>
          <a:p>
            <a:pPr marL="246680" lvl="0" indent="-246680" algn="l" defTabSz="776436"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5274" lvl="2" indent="-237246" algn="l" defTabSz="776436"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2513" lvl="3" indent="-237246" algn="l" defTabSz="776436"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5151" lvl="4" indent="-242637" algn="l" defTabSz="792605"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8560" lvl="5" indent="-242637" algn="l" defTabSz="776436"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5" name="Text Placeholder 4"/>
          <p:cNvSpPr>
            <a:spLocks noGrp="1"/>
          </p:cNvSpPr>
          <p:nvPr>
            <p:ph type="body" sz="quarter" idx="12" hasCustomPrompt="1"/>
          </p:nvPr>
        </p:nvSpPr>
        <p:spPr bwMode="gray">
          <a:xfrm>
            <a:off x="641362" y="2027026"/>
            <a:ext cx="5245097" cy="230832"/>
          </a:xfrm>
          <a:noFill/>
          <a:ln>
            <a:noFill/>
          </a:ln>
        </p:spPr>
        <p:txBody>
          <a:bodyPr wrap="square" lIns="0" tIns="0" rIns="0" bIns="0" anchor="b" anchorCtr="0">
            <a:spAutoFit/>
          </a:bodyPr>
          <a:lstStyle>
            <a:lvl1pPr marL="0" indent="0">
              <a:spcBef>
                <a:spcPts val="0"/>
              </a:spcBef>
              <a:spcAft>
                <a:spcPts val="0"/>
              </a:spcAft>
              <a:buNone/>
              <a:defRPr sz="1500" b="1">
                <a:solidFill>
                  <a:schemeClr val="bg2"/>
                </a:solidFill>
                <a:latin typeface="Arial" pitchFamily="34" charset="0"/>
                <a:cs typeface="Arial" pitchFamily="34" charset="0"/>
              </a:defRPr>
            </a:lvl1pPr>
            <a:lvl2pPr>
              <a:spcBef>
                <a:spcPts val="0"/>
              </a:spcBef>
              <a:spcAft>
                <a:spcPts val="0"/>
              </a:spcAft>
              <a:defRPr sz="1500">
                <a:latin typeface="+mj-lt"/>
              </a:defRPr>
            </a:lvl2pPr>
            <a:lvl3pPr>
              <a:spcBef>
                <a:spcPts val="0"/>
              </a:spcBef>
              <a:spcAft>
                <a:spcPts val="0"/>
              </a:spcAft>
              <a:defRPr sz="1500">
                <a:latin typeface="+mj-lt"/>
              </a:defRPr>
            </a:lvl3pPr>
            <a:lvl4pPr>
              <a:spcBef>
                <a:spcPts val="0"/>
              </a:spcBef>
              <a:spcAft>
                <a:spcPts val="0"/>
              </a:spcAft>
              <a:defRPr sz="1500">
                <a:latin typeface="+mj-lt"/>
              </a:defRPr>
            </a:lvl4pPr>
            <a:lvl5pPr>
              <a:spcBef>
                <a:spcPts val="0"/>
              </a:spcBef>
              <a:spcAft>
                <a:spcPts val="0"/>
              </a:spcAft>
              <a:defRPr sz="1500">
                <a:latin typeface="+mj-lt"/>
              </a:defRPr>
            </a:lvl5pPr>
            <a:lvl6pPr marL="970544" indent="-198163">
              <a:spcBef>
                <a:spcPts val="0"/>
              </a:spcBef>
              <a:spcAft>
                <a:spcPts val="0"/>
              </a:spcAft>
              <a:buSzPct val="70000"/>
              <a:defRPr sz="1500">
                <a:latin typeface="+mj-lt"/>
              </a:defRPr>
            </a:lvl6pPr>
            <a:lvl7pPr marL="1164645" indent="-194111">
              <a:spcBef>
                <a:spcPts val="0"/>
              </a:spcBef>
              <a:spcAft>
                <a:spcPts val="0"/>
              </a:spcAft>
              <a:buSzPct val="70000"/>
              <a:buFont typeface="Arial" pitchFamily="34" charset="0"/>
              <a:buChar char="–"/>
              <a:defRPr sz="1500" baseline="0">
                <a:latin typeface="+mj-lt"/>
              </a:defRPr>
            </a:lvl7pPr>
            <a:lvl8pPr marL="1358753" indent="-194111">
              <a:spcBef>
                <a:spcPts val="0"/>
              </a:spcBef>
              <a:spcAft>
                <a:spcPts val="0"/>
              </a:spcAft>
              <a:buSzPct val="70000"/>
              <a:defRPr sz="1500" baseline="0">
                <a:latin typeface="+mj-lt"/>
              </a:defRPr>
            </a:lvl8pPr>
            <a:lvl9pPr marL="1548818" indent="-190061">
              <a:spcBef>
                <a:spcPts val="0"/>
              </a:spcBef>
              <a:spcAft>
                <a:spcPts val="0"/>
              </a:spcAft>
              <a:buSzPct val="70000"/>
              <a:buFont typeface="Arial" pitchFamily="34" charset="0"/>
              <a:buChar char="–"/>
              <a:defRPr sz="1500">
                <a:latin typeface="+mj-lt"/>
              </a:defRPr>
            </a:lvl9pPr>
          </a:lstStyle>
          <a:p>
            <a:pPr lvl="0"/>
            <a:r>
              <a:rPr lang="en-US" dirty="0"/>
              <a:t>Heading 1</a:t>
            </a:r>
          </a:p>
        </p:txBody>
      </p:sp>
      <p:sp>
        <p:nvSpPr>
          <p:cNvPr id="6" name="Text Placeholder 4"/>
          <p:cNvSpPr>
            <a:spLocks noGrp="1"/>
          </p:cNvSpPr>
          <p:nvPr>
            <p:ph type="body" sz="quarter" idx="13" hasCustomPrompt="1"/>
          </p:nvPr>
        </p:nvSpPr>
        <p:spPr bwMode="gray">
          <a:xfrm>
            <a:off x="6364830" y="2027026"/>
            <a:ext cx="5245097" cy="230832"/>
          </a:xfrm>
          <a:noFill/>
          <a:ln>
            <a:noFill/>
          </a:ln>
        </p:spPr>
        <p:txBody>
          <a:bodyPr wrap="square" lIns="0" tIns="0" rIns="0" bIns="0" anchor="b" anchorCtr="0">
            <a:spAutoFit/>
          </a:bodyPr>
          <a:lstStyle>
            <a:lvl1pPr marL="0" indent="0">
              <a:spcBef>
                <a:spcPts val="0"/>
              </a:spcBef>
              <a:spcAft>
                <a:spcPts val="0"/>
              </a:spcAft>
              <a:buNone/>
              <a:defRPr sz="1500" b="1">
                <a:solidFill>
                  <a:schemeClr val="bg2"/>
                </a:solidFill>
                <a:latin typeface="Arial" pitchFamily="34" charset="0"/>
                <a:cs typeface="Arial" pitchFamily="34" charset="0"/>
              </a:defRPr>
            </a:lvl1pPr>
            <a:lvl2pPr>
              <a:spcBef>
                <a:spcPts val="0"/>
              </a:spcBef>
              <a:spcAft>
                <a:spcPts val="0"/>
              </a:spcAft>
              <a:defRPr sz="1500">
                <a:latin typeface="+mj-lt"/>
              </a:defRPr>
            </a:lvl2pPr>
            <a:lvl3pPr>
              <a:spcBef>
                <a:spcPts val="0"/>
              </a:spcBef>
              <a:spcAft>
                <a:spcPts val="0"/>
              </a:spcAft>
              <a:defRPr sz="1500">
                <a:latin typeface="+mj-lt"/>
              </a:defRPr>
            </a:lvl3pPr>
            <a:lvl4pPr>
              <a:spcBef>
                <a:spcPts val="0"/>
              </a:spcBef>
              <a:spcAft>
                <a:spcPts val="0"/>
              </a:spcAft>
              <a:defRPr sz="1500">
                <a:latin typeface="+mj-lt"/>
              </a:defRPr>
            </a:lvl4pPr>
            <a:lvl5pPr>
              <a:spcBef>
                <a:spcPts val="0"/>
              </a:spcBef>
              <a:spcAft>
                <a:spcPts val="0"/>
              </a:spcAft>
              <a:defRPr sz="1500">
                <a:latin typeface="+mj-lt"/>
              </a:defRPr>
            </a:lvl5pPr>
            <a:lvl6pPr marL="970544" indent="-198163">
              <a:spcBef>
                <a:spcPts val="0"/>
              </a:spcBef>
              <a:spcAft>
                <a:spcPts val="0"/>
              </a:spcAft>
              <a:buSzPct val="70000"/>
              <a:defRPr sz="1500">
                <a:latin typeface="+mj-lt"/>
              </a:defRPr>
            </a:lvl6pPr>
            <a:lvl7pPr marL="1164645" indent="-194111">
              <a:spcBef>
                <a:spcPts val="0"/>
              </a:spcBef>
              <a:spcAft>
                <a:spcPts val="0"/>
              </a:spcAft>
              <a:buSzPct val="70000"/>
              <a:buFont typeface="Arial" pitchFamily="34" charset="0"/>
              <a:buChar char="–"/>
              <a:defRPr sz="1500" baseline="0">
                <a:latin typeface="+mj-lt"/>
              </a:defRPr>
            </a:lvl7pPr>
            <a:lvl8pPr marL="1358753" indent="-194111">
              <a:spcBef>
                <a:spcPts val="0"/>
              </a:spcBef>
              <a:spcAft>
                <a:spcPts val="0"/>
              </a:spcAft>
              <a:buSzPct val="70000"/>
              <a:defRPr sz="1500" baseline="0">
                <a:latin typeface="+mj-lt"/>
              </a:defRPr>
            </a:lvl8pPr>
            <a:lvl9pPr marL="1548818" indent="-190061">
              <a:spcBef>
                <a:spcPts val="0"/>
              </a:spcBef>
              <a:spcAft>
                <a:spcPts val="0"/>
              </a:spcAft>
              <a:buSzPct val="70000"/>
              <a:buFont typeface="Arial" pitchFamily="34" charset="0"/>
              <a:buChar char="–"/>
              <a:defRPr sz="1500">
                <a:latin typeface="+mj-lt"/>
              </a:defRPr>
            </a:lvl9pPr>
          </a:lstStyle>
          <a:p>
            <a:pPr lvl="0"/>
            <a:r>
              <a:rPr lang="en-US" dirty="0"/>
              <a:t>Heading 2</a:t>
            </a:r>
          </a:p>
        </p:txBody>
      </p:sp>
      <p:cxnSp>
        <p:nvCxnSpPr>
          <p:cNvPr id="8" name="Straight Connector 7"/>
          <p:cNvCxnSpPr/>
          <p:nvPr userDrawn="1"/>
        </p:nvCxnSpPr>
        <p:spPr bwMode="gray">
          <a:xfrm>
            <a:off x="641370" y="2344743"/>
            <a:ext cx="5208871"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6364834" y="2344743"/>
            <a:ext cx="5208871"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bwMode="gray">
          <a:xfrm>
            <a:off x="641415" y="727119"/>
            <a:ext cx="10968567"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6436" rtl="0" eaLnBrk="1" fontAlgn="base" latinLnBrk="0" hangingPunct="1">
              <a:spcBef>
                <a:spcPct val="0"/>
              </a:spcBef>
              <a:spcAft>
                <a:spcPct val="0"/>
              </a:spcAft>
              <a:buNone/>
            </a:pPr>
            <a:r>
              <a:rPr lang="en-US"/>
              <a:t>Click to edit Master title style</a:t>
            </a:r>
            <a:endParaRPr lang="en-US" dirty="0"/>
          </a:p>
        </p:txBody>
      </p:sp>
      <p:sp>
        <p:nvSpPr>
          <p:cNvPr id="15" name="Text Placeholder 41"/>
          <p:cNvSpPr>
            <a:spLocks noGrp="1"/>
          </p:cNvSpPr>
          <p:nvPr>
            <p:ph type="body" sz="quarter" idx="14"/>
          </p:nvPr>
        </p:nvSpPr>
        <p:spPr bwMode="gray">
          <a:xfrm>
            <a:off x="641353" y="1270498"/>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6190196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20_Content 4">
    <p:spTree>
      <p:nvGrpSpPr>
        <p:cNvPr id="1" name=""/>
        <p:cNvGrpSpPr/>
        <p:nvPr/>
      </p:nvGrpSpPr>
      <p:grpSpPr>
        <a:xfrm>
          <a:off x="0" y="0"/>
          <a:ext cx="0" cy="0"/>
          <a:chOff x="0" y="0"/>
          <a:chExt cx="0" cy="0"/>
        </a:xfrm>
      </p:grpSpPr>
      <p:sp>
        <p:nvSpPr>
          <p:cNvPr id="15" name="Title 1"/>
          <p:cNvSpPr>
            <a:spLocks noGrp="1"/>
          </p:cNvSpPr>
          <p:nvPr>
            <p:ph type="title"/>
          </p:nvPr>
        </p:nvSpPr>
        <p:spPr bwMode="gray">
          <a:xfrm>
            <a:off x="641415" y="727119"/>
            <a:ext cx="10968567"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6436" rtl="0" eaLnBrk="1" fontAlgn="base" latinLnBrk="0" hangingPunct="1">
              <a:spcBef>
                <a:spcPct val="0"/>
              </a:spcBef>
              <a:spcAft>
                <a:spcPct val="0"/>
              </a:spcAft>
              <a:buNone/>
            </a:pPr>
            <a:r>
              <a:rPr lang="en-US"/>
              <a:t>Click to edit Master title style</a:t>
            </a:r>
            <a:endParaRPr lang="en-US" dirty="0"/>
          </a:p>
        </p:txBody>
      </p:sp>
      <p:sp>
        <p:nvSpPr>
          <p:cNvPr id="17" name="Text Placeholder 4"/>
          <p:cNvSpPr>
            <a:spLocks noGrp="1"/>
          </p:cNvSpPr>
          <p:nvPr>
            <p:ph type="body" sz="quarter" idx="10" hasCustomPrompt="1"/>
          </p:nvPr>
        </p:nvSpPr>
        <p:spPr bwMode="gray">
          <a:xfrm>
            <a:off x="641362" y="2467013"/>
            <a:ext cx="5245097" cy="1154162"/>
          </a:xfrm>
          <a:ln>
            <a:noFill/>
          </a:ln>
        </p:spPr>
        <p:txBody>
          <a:bodyPr wrap="square" lIns="0" tIns="0" rIns="0" bIns="0">
            <a:spAutoFit/>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70544" indent="-198163">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4645" indent="-194111">
              <a:spcBef>
                <a:spcPts val="0"/>
              </a:spcBef>
              <a:spcAft>
                <a:spcPts val="0"/>
              </a:spcAft>
              <a:buSzPct val="70000"/>
              <a:buFont typeface="Arial" pitchFamily="34" charset="0"/>
              <a:buChar char="–"/>
              <a:defRPr sz="1500" baseline="0">
                <a:latin typeface="+mj-lt"/>
              </a:defRPr>
            </a:lvl7pPr>
            <a:lvl8pPr marL="1358753" indent="-194111">
              <a:spcBef>
                <a:spcPts val="0"/>
              </a:spcBef>
              <a:spcAft>
                <a:spcPts val="0"/>
              </a:spcAft>
              <a:buSzPct val="70000"/>
              <a:defRPr sz="1500" baseline="0">
                <a:latin typeface="+mj-lt"/>
              </a:defRPr>
            </a:lvl8pPr>
            <a:lvl9pPr marL="1548818" indent="-190061">
              <a:spcBef>
                <a:spcPts val="0"/>
              </a:spcBef>
              <a:spcAft>
                <a:spcPts val="0"/>
              </a:spcAft>
              <a:buSzPct val="70000"/>
              <a:buFont typeface="Arial" pitchFamily="34" charset="0"/>
              <a:buChar char="–"/>
              <a:defRPr sz="1500">
                <a:latin typeface="+mj-lt"/>
              </a:defRPr>
            </a:lvl9pPr>
          </a:lstStyle>
          <a:p>
            <a:pPr marL="246680" lvl="0" indent="-246680" algn="l" defTabSz="776436"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5274" lvl="2" indent="-237246" algn="l" defTabSz="776436"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2513" lvl="3" indent="-237246" algn="l" defTabSz="776436"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5151" lvl="4" indent="-242637" algn="l" defTabSz="792605"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8560" lvl="5" indent="-242637" algn="l" defTabSz="776436"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18" name="Text Placeholder 4"/>
          <p:cNvSpPr>
            <a:spLocks noGrp="1"/>
          </p:cNvSpPr>
          <p:nvPr>
            <p:ph type="body" sz="quarter" idx="11" hasCustomPrompt="1"/>
          </p:nvPr>
        </p:nvSpPr>
        <p:spPr bwMode="gray">
          <a:xfrm>
            <a:off x="6364830" y="2467013"/>
            <a:ext cx="5245097" cy="1154162"/>
          </a:xfrm>
          <a:ln>
            <a:noFill/>
          </a:ln>
        </p:spPr>
        <p:txBody>
          <a:bodyPr wrap="square" lIns="0" tIns="0" rIns="0" bIns="0">
            <a:spAutoFit/>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70544" indent="-198163">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4645" indent="-194111">
              <a:spcBef>
                <a:spcPts val="0"/>
              </a:spcBef>
              <a:spcAft>
                <a:spcPts val="0"/>
              </a:spcAft>
              <a:buSzPct val="70000"/>
              <a:buFont typeface="Arial" pitchFamily="34" charset="0"/>
              <a:buChar char="–"/>
              <a:defRPr sz="1500" baseline="0">
                <a:latin typeface="+mj-lt"/>
              </a:defRPr>
            </a:lvl7pPr>
            <a:lvl8pPr marL="1358753" indent="-194111">
              <a:spcBef>
                <a:spcPts val="0"/>
              </a:spcBef>
              <a:spcAft>
                <a:spcPts val="0"/>
              </a:spcAft>
              <a:buSzPct val="70000"/>
              <a:defRPr sz="1500" baseline="0">
                <a:latin typeface="+mj-lt"/>
              </a:defRPr>
            </a:lvl8pPr>
            <a:lvl9pPr marL="1548818" indent="-190061">
              <a:spcBef>
                <a:spcPts val="0"/>
              </a:spcBef>
              <a:spcAft>
                <a:spcPts val="0"/>
              </a:spcAft>
              <a:buSzPct val="70000"/>
              <a:buFont typeface="Arial" pitchFamily="34" charset="0"/>
              <a:buChar char="–"/>
              <a:defRPr sz="1500">
                <a:latin typeface="+mj-lt"/>
              </a:defRPr>
            </a:lvl9pPr>
          </a:lstStyle>
          <a:p>
            <a:pPr marL="246680" lvl="0" indent="-246680" algn="l" defTabSz="776436"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5274" lvl="2" indent="-237246" algn="l" defTabSz="776436"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2513" lvl="3" indent="-237246" algn="l" defTabSz="776436"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5151" lvl="4" indent="-242637" algn="l" defTabSz="792605"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8560" lvl="5" indent="-242637" algn="l" defTabSz="776436"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31" name="Text Placeholder 4"/>
          <p:cNvSpPr>
            <a:spLocks noGrp="1"/>
          </p:cNvSpPr>
          <p:nvPr>
            <p:ph type="body" sz="quarter" idx="12" hasCustomPrompt="1"/>
          </p:nvPr>
        </p:nvSpPr>
        <p:spPr bwMode="gray">
          <a:xfrm>
            <a:off x="641362" y="2027026"/>
            <a:ext cx="5245097" cy="230832"/>
          </a:xfrm>
          <a:noFill/>
          <a:ln>
            <a:noFill/>
          </a:ln>
        </p:spPr>
        <p:txBody>
          <a:bodyPr wrap="square" lIns="0" tIns="0" rIns="0" bIns="0" anchor="b" anchorCtr="0">
            <a:spAutoFit/>
          </a:bodyPr>
          <a:lstStyle>
            <a:lvl1pPr marL="0" indent="0">
              <a:spcBef>
                <a:spcPts val="0"/>
              </a:spcBef>
              <a:spcAft>
                <a:spcPts val="0"/>
              </a:spcAft>
              <a:buNone/>
              <a:defRPr sz="1500" b="1">
                <a:solidFill>
                  <a:schemeClr val="bg2"/>
                </a:solidFill>
                <a:latin typeface="Arial" pitchFamily="34" charset="0"/>
                <a:cs typeface="Arial" pitchFamily="34" charset="0"/>
              </a:defRPr>
            </a:lvl1pPr>
            <a:lvl2pPr>
              <a:spcBef>
                <a:spcPts val="0"/>
              </a:spcBef>
              <a:spcAft>
                <a:spcPts val="0"/>
              </a:spcAft>
              <a:defRPr sz="1500">
                <a:latin typeface="+mj-lt"/>
              </a:defRPr>
            </a:lvl2pPr>
            <a:lvl3pPr>
              <a:spcBef>
                <a:spcPts val="0"/>
              </a:spcBef>
              <a:spcAft>
                <a:spcPts val="0"/>
              </a:spcAft>
              <a:defRPr sz="1500">
                <a:latin typeface="+mj-lt"/>
              </a:defRPr>
            </a:lvl3pPr>
            <a:lvl4pPr>
              <a:spcBef>
                <a:spcPts val="0"/>
              </a:spcBef>
              <a:spcAft>
                <a:spcPts val="0"/>
              </a:spcAft>
              <a:defRPr sz="1500">
                <a:latin typeface="+mj-lt"/>
              </a:defRPr>
            </a:lvl4pPr>
            <a:lvl5pPr>
              <a:spcBef>
                <a:spcPts val="0"/>
              </a:spcBef>
              <a:spcAft>
                <a:spcPts val="0"/>
              </a:spcAft>
              <a:defRPr sz="1500">
                <a:latin typeface="+mj-lt"/>
              </a:defRPr>
            </a:lvl5pPr>
            <a:lvl6pPr marL="970544" indent="-198163">
              <a:spcBef>
                <a:spcPts val="0"/>
              </a:spcBef>
              <a:spcAft>
                <a:spcPts val="0"/>
              </a:spcAft>
              <a:buSzPct val="70000"/>
              <a:defRPr sz="1500">
                <a:latin typeface="+mj-lt"/>
              </a:defRPr>
            </a:lvl6pPr>
            <a:lvl7pPr marL="1164645" indent="-194111">
              <a:spcBef>
                <a:spcPts val="0"/>
              </a:spcBef>
              <a:spcAft>
                <a:spcPts val="0"/>
              </a:spcAft>
              <a:buSzPct val="70000"/>
              <a:buFont typeface="Arial" pitchFamily="34" charset="0"/>
              <a:buChar char="–"/>
              <a:defRPr sz="1500" baseline="0">
                <a:latin typeface="+mj-lt"/>
              </a:defRPr>
            </a:lvl7pPr>
            <a:lvl8pPr marL="1358753" indent="-194111">
              <a:spcBef>
                <a:spcPts val="0"/>
              </a:spcBef>
              <a:spcAft>
                <a:spcPts val="0"/>
              </a:spcAft>
              <a:buSzPct val="70000"/>
              <a:defRPr sz="1500" baseline="0">
                <a:latin typeface="+mj-lt"/>
              </a:defRPr>
            </a:lvl8pPr>
            <a:lvl9pPr marL="1548818" indent="-190061">
              <a:spcBef>
                <a:spcPts val="0"/>
              </a:spcBef>
              <a:spcAft>
                <a:spcPts val="0"/>
              </a:spcAft>
              <a:buSzPct val="70000"/>
              <a:buFont typeface="Arial" pitchFamily="34" charset="0"/>
              <a:buChar char="–"/>
              <a:defRPr sz="1500">
                <a:latin typeface="+mj-lt"/>
              </a:defRPr>
            </a:lvl9pPr>
          </a:lstStyle>
          <a:p>
            <a:pPr lvl="0"/>
            <a:r>
              <a:rPr lang="en-US" dirty="0"/>
              <a:t>Heading 1</a:t>
            </a:r>
          </a:p>
        </p:txBody>
      </p:sp>
      <p:sp>
        <p:nvSpPr>
          <p:cNvPr id="32" name="Text Placeholder 4"/>
          <p:cNvSpPr>
            <a:spLocks noGrp="1"/>
          </p:cNvSpPr>
          <p:nvPr>
            <p:ph type="body" sz="quarter" idx="13" hasCustomPrompt="1"/>
          </p:nvPr>
        </p:nvSpPr>
        <p:spPr bwMode="gray">
          <a:xfrm>
            <a:off x="6364830" y="2027026"/>
            <a:ext cx="5245097" cy="230832"/>
          </a:xfrm>
          <a:noFill/>
          <a:ln>
            <a:noFill/>
          </a:ln>
        </p:spPr>
        <p:txBody>
          <a:bodyPr wrap="square" lIns="0" tIns="0" rIns="0" bIns="0" anchor="b" anchorCtr="0">
            <a:spAutoFit/>
          </a:bodyPr>
          <a:lstStyle>
            <a:lvl1pPr marL="0" indent="0">
              <a:spcBef>
                <a:spcPts val="0"/>
              </a:spcBef>
              <a:spcAft>
                <a:spcPts val="0"/>
              </a:spcAft>
              <a:buNone/>
              <a:tabLst/>
              <a:defRPr sz="1500" b="1">
                <a:solidFill>
                  <a:schemeClr val="bg2"/>
                </a:solidFill>
                <a:latin typeface="Arial" pitchFamily="34" charset="0"/>
                <a:cs typeface="Arial" pitchFamily="34" charset="0"/>
              </a:defRPr>
            </a:lvl1pPr>
            <a:lvl2pPr>
              <a:spcBef>
                <a:spcPts val="0"/>
              </a:spcBef>
              <a:spcAft>
                <a:spcPts val="0"/>
              </a:spcAft>
              <a:defRPr sz="1500">
                <a:latin typeface="+mj-lt"/>
              </a:defRPr>
            </a:lvl2pPr>
            <a:lvl3pPr>
              <a:spcBef>
                <a:spcPts val="0"/>
              </a:spcBef>
              <a:spcAft>
                <a:spcPts val="0"/>
              </a:spcAft>
              <a:defRPr sz="1500">
                <a:latin typeface="+mj-lt"/>
              </a:defRPr>
            </a:lvl3pPr>
            <a:lvl4pPr>
              <a:spcBef>
                <a:spcPts val="0"/>
              </a:spcBef>
              <a:spcAft>
                <a:spcPts val="0"/>
              </a:spcAft>
              <a:defRPr sz="1500">
                <a:latin typeface="+mj-lt"/>
              </a:defRPr>
            </a:lvl4pPr>
            <a:lvl5pPr>
              <a:spcBef>
                <a:spcPts val="0"/>
              </a:spcBef>
              <a:spcAft>
                <a:spcPts val="0"/>
              </a:spcAft>
              <a:defRPr sz="1500">
                <a:latin typeface="+mj-lt"/>
              </a:defRPr>
            </a:lvl5pPr>
            <a:lvl6pPr marL="970544" indent="-198163">
              <a:spcBef>
                <a:spcPts val="0"/>
              </a:spcBef>
              <a:spcAft>
                <a:spcPts val="0"/>
              </a:spcAft>
              <a:buSzPct val="70000"/>
              <a:defRPr sz="1500">
                <a:latin typeface="+mj-lt"/>
              </a:defRPr>
            </a:lvl6pPr>
            <a:lvl7pPr marL="1164645" indent="-194111">
              <a:spcBef>
                <a:spcPts val="0"/>
              </a:spcBef>
              <a:spcAft>
                <a:spcPts val="0"/>
              </a:spcAft>
              <a:buSzPct val="70000"/>
              <a:buFont typeface="Arial" pitchFamily="34" charset="0"/>
              <a:buChar char="–"/>
              <a:defRPr sz="1500" baseline="0">
                <a:latin typeface="+mj-lt"/>
              </a:defRPr>
            </a:lvl7pPr>
            <a:lvl8pPr marL="1358753" indent="-194111">
              <a:spcBef>
                <a:spcPts val="0"/>
              </a:spcBef>
              <a:spcAft>
                <a:spcPts val="0"/>
              </a:spcAft>
              <a:buSzPct val="70000"/>
              <a:defRPr sz="1500" baseline="0">
                <a:latin typeface="+mj-lt"/>
              </a:defRPr>
            </a:lvl8pPr>
            <a:lvl9pPr marL="1548818" indent="-190061">
              <a:spcBef>
                <a:spcPts val="0"/>
              </a:spcBef>
              <a:spcAft>
                <a:spcPts val="0"/>
              </a:spcAft>
              <a:buSzPct val="70000"/>
              <a:buFont typeface="Arial" pitchFamily="34" charset="0"/>
              <a:buChar char="–"/>
              <a:defRPr sz="1500">
                <a:latin typeface="+mj-lt"/>
              </a:defRPr>
            </a:lvl9pPr>
          </a:lstStyle>
          <a:p>
            <a:pPr lvl="0"/>
            <a:r>
              <a:rPr lang="en-US" dirty="0"/>
              <a:t>Heading 2</a:t>
            </a:r>
          </a:p>
        </p:txBody>
      </p:sp>
      <p:cxnSp>
        <p:nvCxnSpPr>
          <p:cNvPr id="33" name="Straight Connector 32"/>
          <p:cNvCxnSpPr/>
          <p:nvPr userDrawn="1"/>
        </p:nvCxnSpPr>
        <p:spPr bwMode="gray">
          <a:xfrm>
            <a:off x="641370" y="2344743"/>
            <a:ext cx="5208871"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6364834" y="2344743"/>
            <a:ext cx="5208871"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4"/>
          <p:cNvSpPr>
            <a:spLocks noGrp="1"/>
          </p:cNvSpPr>
          <p:nvPr>
            <p:ph type="body" sz="quarter" idx="15" hasCustomPrompt="1"/>
          </p:nvPr>
        </p:nvSpPr>
        <p:spPr bwMode="gray">
          <a:xfrm>
            <a:off x="641362" y="4703335"/>
            <a:ext cx="5245097" cy="1154162"/>
          </a:xfrm>
          <a:ln>
            <a:noFill/>
          </a:ln>
        </p:spPr>
        <p:txBody>
          <a:bodyPr wrap="square" lIns="0" tIns="0" rIns="0" bIns="0">
            <a:spAutoFit/>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70544" indent="-198163">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4645" indent="-194111">
              <a:spcBef>
                <a:spcPts val="0"/>
              </a:spcBef>
              <a:spcAft>
                <a:spcPts val="0"/>
              </a:spcAft>
              <a:buSzPct val="70000"/>
              <a:buFont typeface="Arial" pitchFamily="34" charset="0"/>
              <a:buChar char="–"/>
              <a:defRPr sz="1500" baseline="0">
                <a:latin typeface="+mj-lt"/>
              </a:defRPr>
            </a:lvl7pPr>
            <a:lvl8pPr marL="1358753" indent="-194111">
              <a:spcBef>
                <a:spcPts val="0"/>
              </a:spcBef>
              <a:spcAft>
                <a:spcPts val="0"/>
              </a:spcAft>
              <a:buSzPct val="70000"/>
              <a:defRPr sz="1500" baseline="0">
                <a:latin typeface="+mj-lt"/>
              </a:defRPr>
            </a:lvl8pPr>
            <a:lvl9pPr marL="1548818" indent="-190061">
              <a:spcBef>
                <a:spcPts val="0"/>
              </a:spcBef>
              <a:spcAft>
                <a:spcPts val="0"/>
              </a:spcAft>
              <a:buSzPct val="70000"/>
              <a:buFont typeface="Arial" pitchFamily="34" charset="0"/>
              <a:buChar char="–"/>
              <a:defRPr sz="1500">
                <a:latin typeface="+mj-lt"/>
              </a:defRPr>
            </a:lvl9pPr>
          </a:lstStyle>
          <a:p>
            <a:pPr marL="246680" lvl="0" indent="-246680" algn="l" defTabSz="776436"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5274" lvl="2" indent="-237246" algn="l" defTabSz="776436"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2513" lvl="3" indent="-237246" algn="l" defTabSz="776436"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5151" lvl="4" indent="-242637" algn="l" defTabSz="792605"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8560" lvl="5" indent="-242637" algn="l" defTabSz="776436"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36" name="Text Placeholder 4"/>
          <p:cNvSpPr>
            <a:spLocks noGrp="1"/>
          </p:cNvSpPr>
          <p:nvPr>
            <p:ph type="body" sz="quarter" idx="16" hasCustomPrompt="1"/>
          </p:nvPr>
        </p:nvSpPr>
        <p:spPr bwMode="gray">
          <a:xfrm>
            <a:off x="6364830" y="4703335"/>
            <a:ext cx="5245097" cy="1154162"/>
          </a:xfrm>
          <a:ln>
            <a:noFill/>
          </a:ln>
        </p:spPr>
        <p:txBody>
          <a:bodyPr wrap="square" lIns="0" tIns="0" rIns="0" bIns="0">
            <a:spAutoFit/>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70544" indent="-198163">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4645" indent="-194111">
              <a:spcBef>
                <a:spcPts val="0"/>
              </a:spcBef>
              <a:spcAft>
                <a:spcPts val="0"/>
              </a:spcAft>
              <a:buSzPct val="70000"/>
              <a:buFont typeface="Arial" pitchFamily="34" charset="0"/>
              <a:buChar char="–"/>
              <a:defRPr sz="1500" baseline="0">
                <a:latin typeface="+mj-lt"/>
              </a:defRPr>
            </a:lvl7pPr>
            <a:lvl8pPr marL="1358753" indent="-194111">
              <a:spcBef>
                <a:spcPts val="0"/>
              </a:spcBef>
              <a:spcAft>
                <a:spcPts val="0"/>
              </a:spcAft>
              <a:buSzPct val="70000"/>
              <a:defRPr sz="1500" baseline="0">
                <a:latin typeface="+mj-lt"/>
              </a:defRPr>
            </a:lvl8pPr>
            <a:lvl9pPr marL="1548818" indent="-190061">
              <a:spcBef>
                <a:spcPts val="0"/>
              </a:spcBef>
              <a:spcAft>
                <a:spcPts val="0"/>
              </a:spcAft>
              <a:buSzPct val="70000"/>
              <a:buFont typeface="Arial" pitchFamily="34" charset="0"/>
              <a:buChar char="–"/>
              <a:defRPr sz="1500">
                <a:latin typeface="+mj-lt"/>
              </a:defRPr>
            </a:lvl9pPr>
          </a:lstStyle>
          <a:p>
            <a:pPr marL="246680" lvl="0" indent="-246680" algn="l" defTabSz="776436"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5274" lvl="2" indent="-237246" algn="l" defTabSz="776436"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2513" lvl="3" indent="-237246" algn="l" defTabSz="776436"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5151" lvl="4" indent="-242637" algn="l" defTabSz="792605"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8560" lvl="5" indent="-242637" algn="l" defTabSz="776436"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37" name="Text Placeholder 4"/>
          <p:cNvSpPr>
            <a:spLocks noGrp="1"/>
          </p:cNvSpPr>
          <p:nvPr>
            <p:ph type="body" sz="quarter" idx="17" hasCustomPrompt="1"/>
          </p:nvPr>
        </p:nvSpPr>
        <p:spPr bwMode="gray">
          <a:xfrm>
            <a:off x="641362" y="4263347"/>
            <a:ext cx="5245097" cy="230832"/>
          </a:xfrm>
          <a:noFill/>
          <a:ln>
            <a:noFill/>
          </a:ln>
        </p:spPr>
        <p:txBody>
          <a:bodyPr wrap="square" lIns="0" tIns="0" rIns="0" bIns="0" anchor="b" anchorCtr="0">
            <a:spAutoFit/>
          </a:bodyPr>
          <a:lstStyle>
            <a:lvl1pPr>
              <a:spcBef>
                <a:spcPts val="0"/>
              </a:spcBef>
              <a:spcAft>
                <a:spcPts val="0"/>
              </a:spcAft>
              <a:buNone/>
              <a:defRPr lang="en-US" sz="1500" b="1" kern="1200" baseline="0" dirty="0" smtClean="0">
                <a:solidFill>
                  <a:schemeClr val="bg2"/>
                </a:solidFill>
                <a:latin typeface="Arial" pitchFamily="34" charset="0"/>
                <a:ea typeface="+mn-ea"/>
                <a:cs typeface="Arial" pitchFamily="34" charset="0"/>
              </a:defRPr>
            </a:lvl1pPr>
            <a:lvl2pPr>
              <a:spcBef>
                <a:spcPts val="0"/>
              </a:spcBef>
              <a:spcAft>
                <a:spcPts val="0"/>
              </a:spcAft>
              <a:defRPr sz="1500">
                <a:latin typeface="+mj-lt"/>
              </a:defRPr>
            </a:lvl2pPr>
            <a:lvl3pPr>
              <a:spcBef>
                <a:spcPts val="0"/>
              </a:spcBef>
              <a:spcAft>
                <a:spcPts val="0"/>
              </a:spcAft>
              <a:defRPr sz="1500">
                <a:latin typeface="+mj-lt"/>
              </a:defRPr>
            </a:lvl3pPr>
            <a:lvl4pPr>
              <a:spcBef>
                <a:spcPts val="0"/>
              </a:spcBef>
              <a:spcAft>
                <a:spcPts val="0"/>
              </a:spcAft>
              <a:defRPr sz="1500">
                <a:latin typeface="+mj-lt"/>
              </a:defRPr>
            </a:lvl4pPr>
            <a:lvl5pPr>
              <a:spcBef>
                <a:spcPts val="0"/>
              </a:spcBef>
              <a:spcAft>
                <a:spcPts val="0"/>
              </a:spcAft>
              <a:defRPr sz="1500">
                <a:latin typeface="+mj-lt"/>
              </a:defRPr>
            </a:lvl5pPr>
            <a:lvl6pPr marL="970544" indent="-198163">
              <a:spcBef>
                <a:spcPts val="0"/>
              </a:spcBef>
              <a:spcAft>
                <a:spcPts val="0"/>
              </a:spcAft>
              <a:buSzPct val="70000"/>
              <a:defRPr sz="1500">
                <a:latin typeface="+mj-lt"/>
              </a:defRPr>
            </a:lvl6pPr>
            <a:lvl7pPr marL="1164645" indent="-194111">
              <a:spcBef>
                <a:spcPts val="0"/>
              </a:spcBef>
              <a:spcAft>
                <a:spcPts val="0"/>
              </a:spcAft>
              <a:buSzPct val="70000"/>
              <a:buFont typeface="Arial" pitchFamily="34" charset="0"/>
              <a:buChar char="–"/>
              <a:defRPr sz="1500" baseline="0">
                <a:latin typeface="+mj-lt"/>
              </a:defRPr>
            </a:lvl7pPr>
            <a:lvl8pPr marL="1358753" indent="-194111">
              <a:spcBef>
                <a:spcPts val="0"/>
              </a:spcBef>
              <a:spcAft>
                <a:spcPts val="0"/>
              </a:spcAft>
              <a:buSzPct val="70000"/>
              <a:defRPr sz="1500" baseline="0">
                <a:latin typeface="+mj-lt"/>
              </a:defRPr>
            </a:lvl8pPr>
            <a:lvl9pPr marL="1548818" indent="-190061">
              <a:spcBef>
                <a:spcPts val="0"/>
              </a:spcBef>
              <a:spcAft>
                <a:spcPts val="0"/>
              </a:spcAft>
              <a:buSzPct val="70000"/>
              <a:buFont typeface="Arial" pitchFamily="34" charset="0"/>
              <a:buChar char="–"/>
              <a:defRPr sz="1500">
                <a:latin typeface="+mj-lt"/>
              </a:defRPr>
            </a:lvl9pPr>
          </a:lstStyle>
          <a:p>
            <a:pPr marL="0" lvl="0" indent="0" algn="l" defTabSz="776436" rtl="0" eaLnBrk="1" fontAlgn="base" latinLnBrk="0" hangingPunct="1">
              <a:spcBef>
                <a:spcPts val="0"/>
              </a:spcBef>
              <a:spcAft>
                <a:spcPts val="0"/>
              </a:spcAft>
              <a:buClr>
                <a:schemeClr val="bg2"/>
              </a:buClr>
              <a:tabLst/>
            </a:pPr>
            <a:r>
              <a:rPr lang="en-US" dirty="0"/>
              <a:t>Heading 3</a:t>
            </a:r>
          </a:p>
        </p:txBody>
      </p:sp>
      <p:sp>
        <p:nvSpPr>
          <p:cNvPr id="38" name="Text Placeholder 4"/>
          <p:cNvSpPr>
            <a:spLocks noGrp="1"/>
          </p:cNvSpPr>
          <p:nvPr>
            <p:ph type="body" sz="quarter" idx="18" hasCustomPrompt="1"/>
          </p:nvPr>
        </p:nvSpPr>
        <p:spPr bwMode="gray">
          <a:xfrm>
            <a:off x="6364830" y="4263347"/>
            <a:ext cx="5245097" cy="230832"/>
          </a:xfrm>
          <a:noFill/>
          <a:ln>
            <a:noFill/>
          </a:ln>
        </p:spPr>
        <p:txBody>
          <a:bodyPr wrap="square" lIns="0" tIns="0" rIns="0" bIns="0" anchor="b" anchorCtr="0">
            <a:spAutoFit/>
          </a:bodyPr>
          <a:lstStyle>
            <a:lvl1pPr>
              <a:spcBef>
                <a:spcPts val="0"/>
              </a:spcBef>
              <a:spcAft>
                <a:spcPts val="0"/>
              </a:spcAft>
              <a:buNone/>
              <a:defRPr lang="en-US" sz="1500" b="1" kern="1200" baseline="0" dirty="0" smtClean="0">
                <a:solidFill>
                  <a:schemeClr val="bg2"/>
                </a:solidFill>
                <a:latin typeface="Arial" pitchFamily="34" charset="0"/>
                <a:ea typeface="+mn-ea"/>
                <a:cs typeface="Arial" pitchFamily="34" charset="0"/>
              </a:defRPr>
            </a:lvl1pPr>
            <a:lvl2pPr>
              <a:spcBef>
                <a:spcPts val="0"/>
              </a:spcBef>
              <a:spcAft>
                <a:spcPts val="0"/>
              </a:spcAft>
              <a:defRPr sz="1500">
                <a:latin typeface="+mj-lt"/>
              </a:defRPr>
            </a:lvl2pPr>
            <a:lvl3pPr>
              <a:spcBef>
                <a:spcPts val="0"/>
              </a:spcBef>
              <a:spcAft>
                <a:spcPts val="0"/>
              </a:spcAft>
              <a:defRPr sz="1500">
                <a:latin typeface="+mj-lt"/>
              </a:defRPr>
            </a:lvl3pPr>
            <a:lvl4pPr>
              <a:spcBef>
                <a:spcPts val="0"/>
              </a:spcBef>
              <a:spcAft>
                <a:spcPts val="0"/>
              </a:spcAft>
              <a:defRPr sz="1500">
                <a:latin typeface="+mj-lt"/>
              </a:defRPr>
            </a:lvl4pPr>
            <a:lvl5pPr>
              <a:spcBef>
                <a:spcPts val="0"/>
              </a:spcBef>
              <a:spcAft>
                <a:spcPts val="0"/>
              </a:spcAft>
              <a:defRPr sz="1500">
                <a:latin typeface="+mj-lt"/>
              </a:defRPr>
            </a:lvl5pPr>
            <a:lvl6pPr marL="970544" indent="-198163">
              <a:spcBef>
                <a:spcPts val="0"/>
              </a:spcBef>
              <a:spcAft>
                <a:spcPts val="0"/>
              </a:spcAft>
              <a:buSzPct val="70000"/>
              <a:defRPr sz="1500">
                <a:latin typeface="+mj-lt"/>
              </a:defRPr>
            </a:lvl6pPr>
            <a:lvl7pPr marL="1164645" indent="-194111">
              <a:spcBef>
                <a:spcPts val="0"/>
              </a:spcBef>
              <a:spcAft>
                <a:spcPts val="0"/>
              </a:spcAft>
              <a:buSzPct val="70000"/>
              <a:buFont typeface="Arial" pitchFamily="34" charset="0"/>
              <a:buChar char="–"/>
              <a:defRPr sz="1500" baseline="0">
                <a:latin typeface="+mj-lt"/>
              </a:defRPr>
            </a:lvl7pPr>
            <a:lvl8pPr marL="1358753" indent="-194111">
              <a:spcBef>
                <a:spcPts val="0"/>
              </a:spcBef>
              <a:spcAft>
                <a:spcPts val="0"/>
              </a:spcAft>
              <a:buSzPct val="70000"/>
              <a:defRPr sz="1500" baseline="0">
                <a:latin typeface="+mj-lt"/>
              </a:defRPr>
            </a:lvl8pPr>
            <a:lvl9pPr marL="1548818" indent="-190061">
              <a:spcBef>
                <a:spcPts val="0"/>
              </a:spcBef>
              <a:spcAft>
                <a:spcPts val="0"/>
              </a:spcAft>
              <a:buSzPct val="70000"/>
              <a:buFont typeface="Arial" pitchFamily="34" charset="0"/>
              <a:buChar char="–"/>
              <a:defRPr sz="1500">
                <a:latin typeface="+mj-lt"/>
              </a:defRPr>
            </a:lvl9pPr>
          </a:lstStyle>
          <a:p>
            <a:pPr marL="0" lvl="0" indent="0" algn="l" defTabSz="776436" rtl="0" eaLnBrk="1" fontAlgn="base" latinLnBrk="0" hangingPunct="1">
              <a:spcBef>
                <a:spcPts val="0"/>
              </a:spcBef>
              <a:spcAft>
                <a:spcPts val="0"/>
              </a:spcAft>
              <a:buClr>
                <a:schemeClr val="bg2"/>
              </a:buClr>
              <a:tabLst/>
            </a:pPr>
            <a:r>
              <a:rPr lang="en-US" dirty="0"/>
              <a:t>Heading 4</a:t>
            </a:r>
          </a:p>
        </p:txBody>
      </p:sp>
      <p:cxnSp>
        <p:nvCxnSpPr>
          <p:cNvPr id="39" name="Straight Connector 38"/>
          <p:cNvCxnSpPr/>
          <p:nvPr userDrawn="1"/>
        </p:nvCxnSpPr>
        <p:spPr bwMode="gray">
          <a:xfrm>
            <a:off x="641370" y="4581067"/>
            <a:ext cx="5208871"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6364834" y="4581067"/>
            <a:ext cx="5208871"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Text Placeholder 41"/>
          <p:cNvSpPr>
            <a:spLocks noGrp="1"/>
          </p:cNvSpPr>
          <p:nvPr>
            <p:ph type="body" sz="quarter" idx="19"/>
          </p:nvPr>
        </p:nvSpPr>
        <p:spPr bwMode="gray">
          <a:xfrm>
            <a:off x="641353" y="1270498"/>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1631153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23819F6-A829-4AC5-AB66-830AA8607644}" type="datetimeFigureOut">
              <a:rPr lang="en-IN" smtClean="0">
                <a:solidFill>
                  <a:prstClr val="black">
                    <a:tint val="75000"/>
                  </a:prstClr>
                </a:solidFill>
              </a:rPr>
              <a:pPr/>
              <a:t>26-07-2018</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50F6B33-B172-4FAD-A126-1084FF35147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770086596"/>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21_Content 4">
    <p:spTree>
      <p:nvGrpSpPr>
        <p:cNvPr id="1" name=""/>
        <p:cNvGrpSpPr/>
        <p:nvPr/>
      </p:nvGrpSpPr>
      <p:grpSpPr>
        <a:xfrm>
          <a:off x="0" y="0"/>
          <a:ext cx="0" cy="0"/>
          <a:chOff x="0" y="0"/>
          <a:chExt cx="0" cy="0"/>
        </a:xfrm>
      </p:grpSpPr>
      <p:sp>
        <p:nvSpPr>
          <p:cNvPr id="19" name="Text Placeholder 4"/>
          <p:cNvSpPr>
            <a:spLocks noGrp="1"/>
          </p:cNvSpPr>
          <p:nvPr>
            <p:ph type="body" sz="quarter" idx="18" hasCustomPrompt="1"/>
          </p:nvPr>
        </p:nvSpPr>
        <p:spPr bwMode="gray">
          <a:xfrm>
            <a:off x="3251204" y="1971675"/>
            <a:ext cx="2724152" cy="1066702"/>
          </a:xfrm>
          <a:ln>
            <a:noFill/>
          </a:ln>
        </p:spPr>
        <p:txBody>
          <a:bodyPr wrap="square" lIns="0" tIns="0" rIns="0" bIns="0">
            <a:spAutoFit/>
          </a:bodyPr>
          <a:lstStyle>
            <a:lvl1pPr marL="0" marR="0" indent="0" algn="l" defTabSz="776436" rtl="0" eaLnBrk="1" fontAlgn="base" latinLnBrk="0" hangingPunct="1">
              <a:lnSpc>
                <a:spcPct val="100000"/>
              </a:lnSpc>
              <a:spcBef>
                <a:spcPts val="0"/>
              </a:spcBef>
              <a:spcAft>
                <a:spcPts val="0"/>
              </a:spcAft>
              <a:buClr>
                <a:schemeClr val="tx2"/>
              </a:buClr>
              <a:buSzTx/>
              <a:buFont typeface="Arial" pitchFamily="34" charset="0"/>
              <a:buNone/>
              <a:tabLst/>
              <a:defRPr lang="en-US" sz="15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358">
                <a:latin typeface="Arial" pitchFamily="34" charset="0"/>
                <a:cs typeface="Arial" pitchFamily="34" charset="0"/>
              </a:defRPr>
            </a:lvl2pPr>
            <a:lvl3pPr>
              <a:spcBef>
                <a:spcPts val="0"/>
              </a:spcBef>
              <a:spcAft>
                <a:spcPts val="0"/>
              </a:spcAft>
              <a:defRPr sz="1358">
                <a:latin typeface="Arial" pitchFamily="34" charset="0"/>
                <a:cs typeface="Arial" pitchFamily="34" charset="0"/>
              </a:defRPr>
            </a:lvl3pPr>
            <a:lvl4pPr>
              <a:spcBef>
                <a:spcPts val="0"/>
              </a:spcBef>
              <a:spcAft>
                <a:spcPts val="0"/>
              </a:spcAft>
              <a:defRPr sz="1358">
                <a:latin typeface="Arial" pitchFamily="34" charset="0"/>
                <a:cs typeface="Arial" pitchFamily="34" charset="0"/>
              </a:defRPr>
            </a:lvl4pPr>
            <a:lvl5pPr>
              <a:spcBef>
                <a:spcPts val="0"/>
              </a:spcBef>
              <a:spcAft>
                <a:spcPts val="0"/>
              </a:spcAft>
              <a:defRPr sz="1358">
                <a:latin typeface="Arial" pitchFamily="34" charset="0"/>
                <a:cs typeface="Arial" pitchFamily="34" charset="0"/>
              </a:defRPr>
            </a:lvl5pPr>
            <a:lvl6pPr marL="970544" indent="-198163">
              <a:spcBef>
                <a:spcPts val="0"/>
              </a:spcBef>
              <a:spcAft>
                <a:spcPts val="0"/>
              </a:spcAft>
              <a:buSzPct val="70000"/>
              <a:defRPr sz="1500">
                <a:latin typeface="+mj-lt"/>
              </a:defRPr>
            </a:lvl6pPr>
            <a:lvl7pPr marL="1164645" indent="-194111">
              <a:spcBef>
                <a:spcPts val="0"/>
              </a:spcBef>
              <a:spcAft>
                <a:spcPts val="0"/>
              </a:spcAft>
              <a:buSzPct val="70000"/>
              <a:buFont typeface="Arial" pitchFamily="34" charset="0"/>
              <a:buChar char="–"/>
              <a:defRPr sz="1500" baseline="0">
                <a:latin typeface="+mj-lt"/>
              </a:defRPr>
            </a:lvl7pPr>
            <a:lvl8pPr marL="1358753" indent="-194111">
              <a:spcBef>
                <a:spcPts val="0"/>
              </a:spcBef>
              <a:spcAft>
                <a:spcPts val="0"/>
              </a:spcAft>
              <a:buSzPct val="70000"/>
              <a:defRPr sz="1500" baseline="0">
                <a:latin typeface="+mj-lt"/>
              </a:defRPr>
            </a:lvl8pPr>
            <a:lvl9pPr marL="1548818" indent="-190061">
              <a:spcBef>
                <a:spcPts val="0"/>
              </a:spcBef>
              <a:spcAft>
                <a:spcPts val="0"/>
              </a:spcAft>
              <a:buSzPct val="70000"/>
              <a:buFont typeface="Arial" pitchFamily="34" charset="0"/>
              <a:buChar char="–"/>
              <a:defRPr sz="1500">
                <a:latin typeface="+mj-lt"/>
              </a:defRPr>
            </a:lvl9pPr>
          </a:lstStyle>
          <a:p>
            <a:pPr marL="0" marR="0" lvl="0" indent="0" algn="l" defTabSz="776436"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a:t>Heading 1</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6" name="Picture Placeholder 22"/>
          <p:cNvSpPr>
            <a:spLocks noGrp="1"/>
          </p:cNvSpPr>
          <p:nvPr>
            <p:ph type="pic" sz="quarter" idx="13"/>
          </p:nvPr>
        </p:nvSpPr>
        <p:spPr bwMode="gray">
          <a:xfrm>
            <a:off x="641359" y="1971683"/>
            <a:ext cx="2305047" cy="1892299"/>
          </a:xfrm>
        </p:spPr>
        <p:txBody>
          <a:bodyPr rtlCol="0">
            <a:normAutofit/>
          </a:bodyPr>
          <a:lstStyle>
            <a:lvl1pPr>
              <a:buNone/>
              <a:defRPr>
                <a:latin typeface="Arial" pitchFamily="34" charset="0"/>
                <a:cs typeface="Arial" pitchFamily="34" charset="0"/>
              </a:defRPr>
            </a:lvl1pPr>
          </a:lstStyle>
          <a:p>
            <a:pPr lvl="0"/>
            <a:r>
              <a:rPr lang="en-US" noProof="0"/>
              <a:t>Click icon to add picture</a:t>
            </a:r>
            <a:endParaRPr lang="en-US" noProof="0" dirty="0"/>
          </a:p>
        </p:txBody>
      </p:sp>
      <p:sp>
        <p:nvSpPr>
          <p:cNvPr id="20" name="Title 1"/>
          <p:cNvSpPr>
            <a:spLocks noGrp="1"/>
          </p:cNvSpPr>
          <p:nvPr>
            <p:ph type="title"/>
          </p:nvPr>
        </p:nvSpPr>
        <p:spPr bwMode="gray">
          <a:xfrm>
            <a:off x="641415" y="727119"/>
            <a:ext cx="10968567"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6436" rtl="0" eaLnBrk="1" fontAlgn="base" latinLnBrk="0" hangingPunct="1">
              <a:spcBef>
                <a:spcPct val="0"/>
              </a:spcBef>
              <a:spcAft>
                <a:spcPct val="0"/>
              </a:spcAft>
              <a:buNone/>
            </a:pPr>
            <a:r>
              <a:rPr lang="en-US"/>
              <a:t>Click to edit Master title style</a:t>
            </a:r>
            <a:endParaRPr lang="en-US" dirty="0"/>
          </a:p>
        </p:txBody>
      </p:sp>
      <p:sp>
        <p:nvSpPr>
          <p:cNvPr id="42" name="Text Placeholder 4"/>
          <p:cNvSpPr>
            <a:spLocks noGrp="1"/>
          </p:cNvSpPr>
          <p:nvPr>
            <p:ph type="body" sz="quarter" idx="19" hasCustomPrompt="1"/>
          </p:nvPr>
        </p:nvSpPr>
        <p:spPr bwMode="gray">
          <a:xfrm>
            <a:off x="8892119" y="1971675"/>
            <a:ext cx="2724152" cy="1066702"/>
          </a:xfrm>
          <a:ln>
            <a:noFill/>
          </a:ln>
        </p:spPr>
        <p:txBody>
          <a:bodyPr wrap="square" lIns="0" tIns="0" rIns="0" bIns="0">
            <a:spAutoFit/>
          </a:bodyPr>
          <a:lstStyle>
            <a:lvl1pPr marL="0" marR="0" indent="0" algn="l" defTabSz="776436" rtl="0" eaLnBrk="1" fontAlgn="base" latinLnBrk="0" hangingPunct="1">
              <a:lnSpc>
                <a:spcPct val="100000"/>
              </a:lnSpc>
              <a:spcBef>
                <a:spcPts val="0"/>
              </a:spcBef>
              <a:spcAft>
                <a:spcPts val="0"/>
              </a:spcAft>
              <a:buClr>
                <a:schemeClr val="tx2"/>
              </a:buClr>
              <a:buSzTx/>
              <a:buFont typeface="Arial" pitchFamily="34" charset="0"/>
              <a:buNone/>
              <a:tabLst/>
              <a:defRPr lang="en-US" sz="15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358" b="0" kern="1200" baseline="0" dirty="0" smtClean="0">
                <a:solidFill>
                  <a:schemeClr val="tx1"/>
                </a:solidFill>
                <a:latin typeface="Arial" pitchFamily="34" charset="0"/>
                <a:ea typeface="+mn-ea"/>
                <a:cs typeface="Arial" pitchFamily="34" charset="0"/>
              </a:defRPr>
            </a:lvl2pPr>
            <a:lvl3pPr>
              <a:spcBef>
                <a:spcPts val="0"/>
              </a:spcBef>
              <a:spcAft>
                <a:spcPts val="0"/>
              </a:spcAft>
              <a:defRPr sz="1358">
                <a:latin typeface="Arial" pitchFamily="34" charset="0"/>
                <a:cs typeface="Arial" pitchFamily="34" charset="0"/>
              </a:defRPr>
            </a:lvl3pPr>
            <a:lvl4pPr>
              <a:spcBef>
                <a:spcPts val="0"/>
              </a:spcBef>
              <a:spcAft>
                <a:spcPts val="0"/>
              </a:spcAft>
              <a:defRPr sz="1358">
                <a:latin typeface="Arial" pitchFamily="34" charset="0"/>
                <a:cs typeface="Arial" pitchFamily="34" charset="0"/>
              </a:defRPr>
            </a:lvl4pPr>
            <a:lvl5pPr>
              <a:spcBef>
                <a:spcPts val="0"/>
              </a:spcBef>
              <a:spcAft>
                <a:spcPts val="0"/>
              </a:spcAft>
              <a:defRPr sz="1358">
                <a:latin typeface="Arial" pitchFamily="34" charset="0"/>
                <a:cs typeface="Arial" pitchFamily="34" charset="0"/>
              </a:defRPr>
            </a:lvl5pPr>
            <a:lvl6pPr marL="970544" indent="-198163">
              <a:spcBef>
                <a:spcPts val="0"/>
              </a:spcBef>
              <a:spcAft>
                <a:spcPts val="0"/>
              </a:spcAft>
              <a:buSzPct val="70000"/>
              <a:defRPr sz="1500">
                <a:latin typeface="+mj-lt"/>
              </a:defRPr>
            </a:lvl6pPr>
            <a:lvl7pPr marL="1164645" indent="-194111">
              <a:spcBef>
                <a:spcPts val="0"/>
              </a:spcBef>
              <a:spcAft>
                <a:spcPts val="0"/>
              </a:spcAft>
              <a:buSzPct val="70000"/>
              <a:buFont typeface="Arial" pitchFamily="34" charset="0"/>
              <a:buChar char="–"/>
              <a:defRPr sz="1500" baseline="0">
                <a:latin typeface="+mj-lt"/>
              </a:defRPr>
            </a:lvl7pPr>
            <a:lvl8pPr marL="1358753" indent="-194111">
              <a:spcBef>
                <a:spcPts val="0"/>
              </a:spcBef>
              <a:spcAft>
                <a:spcPts val="0"/>
              </a:spcAft>
              <a:buSzPct val="70000"/>
              <a:defRPr sz="1500" baseline="0">
                <a:latin typeface="+mj-lt"/>
              </a:defRPr>
            </a:lvl8pPr>
            <a:lvl9pPr marL="1548818" indent="-190061">
              <a:spcBef>
                <a:spcPts val="0"/>
              </a:spcBef>
              <a:spcAft>
                <a:spcPts val="0"/>
              </a:spcAft>
              <a:buSzPct val="70000"/>
              <a:buFont typeface="Arial" pitchFamily="34" charset="0"/>
              <a:buChar char="–"/>
              <a:defRPr sz="1500">
                <a:latin typeface="+mj-lt"/>
              </a:defRPr>
            </a:lvl9pPr>
          </a:lstStyle>
          <a:p>
            <a:pPr marL="0" marR="0" lvl="0" indent="0" algn="l" defTabSz="776436"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a:t>Heading 2</a:t>
            </a:r>
          </a:p>
          <a:p>
            <a:pPr marL="242637" lvl="1" indent="-242637" algn="l" defTabSz="776436" rtl="0" eaLnBrk="1" fontAlgn="base" latinLnBrk="0" hangingPunct="1">
              <a:spcBef>
                <a:spcPts val="0"/>
              </a:spcBef>
              <a:spcAft>
                <a:spcPts val="0"/>
              </a:spcAft>
              <a:buClr>
                <a:schemeClr val="bg2"/>
              </a:buClr>
              <a:buSzPct val="120000"/>
              <a:buFont typeface="Wingdings" pitchFamily="2" charset="2"/>
              <a:buChar char="§"/>
            </a:pPr>
            <a:r>
              <a:rPr lang="en-US" dirty="0"/>
              <a:t>First level</a:t>
            </a:r>
          </a:p>
          <a:p>
            <a:pPr lvl="2"/>
            <a:r>
              <a:rPr lang="en-US" dirty="0"/>
              <a:t>Second level</a:t>
            </a:r>
          </a:p>
          <a:p>
            <a:pPr lvl="3"/>
            <a:r>
              <a:rPr lang="en-US" dirty="0"/>
              <a:t>Third level</a:t>
            </a:r>
          </a:p>
          <a:p>
            <a:pPr lvl="4"/>
            <a:r>
              <a:rPr lang="en-US" dirty="0"/>
              <a:t>Fourth level</a:t>
            </a:r>
          </a:p>
        </p:txBody>
      </p:sp>
      <p:sp>
        <p:nvSpPr>
          <p:cNvPr id="43" name="Picture Placeholder 22"/>
          <p:cNvSpPr>
            <a:spLocks noGrp="1"/>
          </p:cNvSpPr>
          <p:nvPr>
            <p:ph type="pic" sz="quarter" idx="20"/>
          </p:nvPr>
        </p:nvSpPr>
        <p:spPr bwMode="gray">
          <a:xfrm>
            <a:off x="6282275" y="1971683"/>
            <a:ext cx="2305047" cy="1892299"/>
          </a:xfrm>
        </p:spPr>
        <p:txBody>
          <a:bodyPr rtlCol="0">
            <a:normAutofit/>
          </a:bodyPr>
          <a:lstStyle>
            <a:lvl1pPr>
              <a:buNone/>
              <a:defRPr>
                <a:latin typeface="Arial" pitchFamily="34" charset="0"/>
                <a:cs typeface="Arial" pitchFamily="34" charset="0"/>
              </a:defRPr>
            </a:lvl1pPr>
          </a:lstStyle>
          <a:p>
            <a:pPr lvl="0"/>
            <a:r>
              <a:rPr lang="en-US" noProof="0"/>
              <a:t>Click icon to add picture</a:t>
            </a:r>
            <a:endParaRPr lang="en-US" noProof="0" dirty="0"/>
          </a:p>
        </p:txBody>
      </p:sp>
      <p:sp>
        <p:nvSpPr>
          <p:cNvPr id="45" name="Text Placeholder 4"/>
          <p:cNvSpPr>
            <a:spLocks noGrp="1"/>
          </p:cNvSpPr>
          <p:nvPr>
            <p:ph type="body" sz="quarter" idx="21" hasCustomPrompt="1"/>
          </p:nvPr>
        </p:nvSpPr>
        <p:spPr bwMode="gray">
          <a:xfrm>
            <a:off x="3251204" y="4241815"/>
            <a:ext cx="2724152" cy="1066702"/>
          </a:xfrm>
          <a:ln>
            <a:noFill/>
          </a:ln>
        </p:spPr>
        <p:txBody>
          <a:bodyPr wrap="square" lIns="0" tIns="0" rIns="0" bIns="0">
            <a:spAutoFit/>
          </a:bodyPr>
          <a:lstStyle>
            <a:lvl1pPr marL="0" marR="0" indent="0" algn="l" defTabSz="776436" rtl="0" eaLnBrk="1" fontAlgn="base" latinLnBrk="0" hangingPunct="1">
              <a:lnSpc>
                <a:spcPct val="100000"/>
              </a:lnSpc>
              <a:spcBef>
                <a:spcPts val="0"/>
              </a:spcBef>
              <a:spcAft>
                <a:spcPts val="0"/>
              </a:spcAft>
              <a:buClr>
                <a:schemeClr val="tx2"/>
              </a:buClr>
              <a:buSzTx/>
              <a:buFont typeface="Arial" pitchFamily="34" charset="0"/>
              <a:buNone/>
              <a:tabLst/>
              <a:defRPr lang="en-US" sz="15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358" b="0" kern="1200" baseline="0" dirty="0" smtClean="0">
                <a:solidFill>
                  <a:schemeClr val="tx1"/>
                </a:solidFill>
                <a:latin typeface="Arial" pitchFamily="34" charset="0"/>
                <a:ea typeface="+mn-ea"/>
                <a:cs typeface="Arial" pitchFamily="34" charset="0"/>
              </a:defRPr>
            </a:lvl2pPr>
            <a:lvl3pPr>
              <a:spcBef>
                <a:spcPts val="0"/>
              </a:spcBef>
              <a:spcAft>
                <a:spcPts val="0"/>
              </a:spcAft>
              <a:defRPr sz="1358">
                <a:latin typeface="Arial" pitchFamily="34" charset="0"/>
                <a:cs typeface="Arial" pitchFamily="34" charset="0"/>
              </a:defRPr>
            </a:lvl3pPr>
            <a:lvl4pPr>
              <a:spcBef>
                <a:spcPts val="0"/>
              </a:spcBef>
              <a:spcAft>
                <a:spcPts val="0"/>
              </a:spcAft>
              <a:defRPr sz="1358">
                <a:latin typeface="Arial" pitchFamily="34" charset="0"/>
                <a:cs typeface="Arial" pitchFamily="34" charset="0"/>
              </a:defRPr>
            </a:lvl4pPr>
            <a:lvl5pPr>
              <a:spcBef>
                <a:spcPts val="0"/>
              </a:spcBef>
              <a:spcAft>
                <a:spcPts val="0"/>
              </a:spcAft>
              <a:defRPr sz="1358">
                <a:latin typeface="Arial" pitchFamily="34" charset="0"/>
                <a:cs typeface="Arial" pitchFamily="34" charset="0"/>
              </a:defRPr>
            </a:lvl5pPr>
            <a:lvl6pPr marL="970544" indent="-198163">
              <a:spcBef>
                <a:spcPts val="0"/>
              </a:spcBef>
              <a:spcAft>
                <a:spcPts val="0"/>
              </a:spcAft>
              <a:buSzPct val="70000"/>
              <a:defRPr sz="1500">
                <a:latin typeface="+mj-lt"/>
              </a:defRPr>
            </a:lvl6pPr>
            <a:lvl7pPr marL="1164645" indent="-194111">
              <a:spcBef>
                <a:spcPts val="0"/>
              </a:spcBef>
              <a:spcAft>
                <a:spcPts val="0"/>
              </a:spcAft>
              <a:buSzPct val="70000"/>
              <a:buFont typeface="Arial" pitchFamily="34" charset="0"/>
              <a:buChar char="–"/>
              <a:defRPr sz="1500" baseline="0">
                <a:latin typeface="+mj-lt"/>
              </a:defRPr>
            </a:lvl7pPr>
            <a:lvl8pPr marL="1358753" indent="-194111">
              <a:spcBef>
                <a:spcPts val="0"/>
              </a:spcBef>
              <a:spcAft>
                <a:spcPts val="0"/>
              </a:spcAft>
              <a:buSzPct val="70000"/>
              <a:defRPr sz="1500" baseline="0">
                <a:latin typeface="+mj-lt"/>
              </a:defRPr>
            </a:lvl8pPr>
            <a:lvl9pPr marL="1548818" indent="-190061">
              <a:spcBef>
                <a:spcPts val="0"/>
              </a:spcBef>
              <a:spcAft>
                <a:spcPts val="0"/>
              </a:spcAft>
              <a:buSzPct val="70000"/>
              <a:buFont typeface="Arial" pitchFamily="34" charset="0"/>
              <a:buChar char="–"/>
              <a:defRPr sz="1500">
                <a:latin typeface="+mj-lt"/>
              </a:defRPr>
            </a:lvl9pPr>
          </a:lstStyle>
          <a:p>
            <a:pPr marL="0" marR="0" lvl="0" indent="0" algn="l" defTabSz="776436"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a:t>Heading 3</a:t>
            </a:r>
          </a:p>
          <a:p>
            <a:pPr marL="242637" lvl="1" indent="-242637" algn="l" defTabSz="776436" rtl="0" eaLnBrk="1" fontAlgn="base" latinLnBrk="0" hangingPunct="1">
              <a:spcBef>
                <a:spcPts val="0"/>
              </a:spcBef>
              <a:spcAft>
                <a:spcPts val="0"/>
              </a:spcAft>
              <a:buClr>
                <a:schemeClr val="bg2"/>
              </a:buClr>
              <a:buSzPct val="120000"/>
              <a:buFont typeface="Wingdings" pitchFamily="2" charset="2"/>
              <a:buChar char="§"/>
            </a:pPr>
            <a:r>
              <a:rPr lang="en-US" dirty="0"/>
              <a:t>First level</a:t>
            </a:r>
          </a:p>
          <a:p>
            <a:pPr lvl="2"/>
            <a:r>
              <a:rPr lang="en-US" dirty="0"/>
              <a:t>Second level</a:t>
            </a:r>
          </a:p>
          <a:p>
            <a:pPr lvl="3"/>
            <a:r>
              <a:rPr lang="en-US" dirty="0"/>
              <a:t>Third level</a:t>
            </a:r>
          </a:p>
          <a:p>
            <a:pPr lvl="4"/>
            <a:r>
              <a:rPr lang="en-US" dirty="0"/>
              <a:t>Fourth level</a:t>
            </a:r>
          </a:p>
        </p:txBody>
      </p:sp>
      <p:sp>
        <p:nvSpPr>
          <p:cNvPr id="46" name="Picture Placeholder 22"/>
          <p:cNvSpPr>
            <a:spLocks noGrp="1"/>
          </p:cNvSpPr>
          <p:nvPr>
            <p:ph type="pic" sz="quarter" idx="22"/>
          </p:nvPr>
        </p:nvSpPr>
        <p:spPr bwMode="gray">
          <a:xfrm>
            <a:off x="641359" y="4241815"/>
            <a:ext cx="2305047" cy="1892299"/>
          </a:xfrm>
        </p:spPr>
        <p:txBody>
          <a:bodyPr rtlCol="0">
            <a:normAutofit/>
          </a:bodyPr>
          <a:lstStyle>
            <a:lvl1pPr>
              <a:buNone/>
              <a:defRPr>
                <a:latin typeface="Arial" pitchFamily="34" charset="0"/>
                <a:cs typeface="Arial" pitchFamily="34" charset="0"/>
              </a:defRPr>
            </a:lvl1pPr>
          </a:lstStyle>
          <a:p>
            <a:pPr lvl="0"/>
            <a:r>
              <a:rPr lang="en-US" noProof="0"/>
              <a:t>Click icon to add picture</a:t>
            </a:r>
            <a:endParaRPr lang="en-US" noProof="0" dirty="0"/>
          </a:p>
        </p:txBody>
      </p:sp>
      <p:sp>
        <p:nvSpPr>
          <p:cNvPr id="48" name="Text Placeholder 4"/>
          <p:cNvSpPr>
            <a:spLocks noGrp="1"/>
          </p:cNvSpPr>
          <p:nvPr>
            <p:ph type="body" sz="quarter" idx="23" hasCustomPrompt="1"/>
          </p:nvPr>
        </p:nvSpPr>
        <p:spPr bwMode="gray">
          <a:xfrm>
            <a:off x="8892119" y="4241815"/>
            <a:ext cx="2724152" cy="1066702"/>
          </a:xfrm>
          <a:ln>
            <a:noFill/>
          </a:ln>
        </p:spPr>
        <p:txBody>
          <a:bodyPr wrap="square" lIns="0" tIns="0" rIns="0" bIns="0">
            <a:spAutoFit/>
          </a:bodyPr>
          <a:lstStyle>
            <a:lvl1pPr marL="0" marR="0" indent="0" algn="l" defTabSz="776436" rtl="0" eaLnBrk="1" fontAlgn="base" latinLnBrk="0" hangingPunct="1">
              <a:lnSpc>
                <a:spcPct val="100000"/>
              </a:lnSpc>
              <a:spcBef>
                <a:spcPts val="0"/>
              </a:spcBef>
              <a:spcAft>
                <a:spcPts val="0"/>
              </a:spcAft>
              <a:buClr>
                <a:schemeClr val="tx2"/>
              </a:buClr>
              <a:buSzTx/>
              <a:buFont typeface="Arial" pitchFamily="34" charset="0"/>
              <a:buNone/>
              <a:tabLst/>
              <a:defRPr lang="en-US" sz="15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358" b="0" kern="1200" baseline="0" dirty="0" smtClean="0">
                <a:solidFill>
                  <a:schemeClr val="tx1"/>
                </a:solidFill>
                <a:latin typeface="Arial" pitchFamily="34" charset="0"/>
                <a:ea typeface="+mn-ea"/>
                <a:cs typeface="Arial" pitchFamily="34" charset="0"/>
              </a:defRPr>
            </a:lvl2pPr>
            <a:lvl3pPr>
              <a:spcBef>
                <a:spcPts val="0"/>
              </a:spcBef>
              <a:spcAft>
                <a:spcPts val="0"/>
              </a:spcAft>
              <a:defRPr sz="1358">
                <a:latin typeface="Arial" pitchFamily="34" charset="0"/>
                <a:cs typeface="Arial" pitchFamily="34" charset="0"/>
              </a:defRPr>
            </a:lvl3pPr>
            <a:lvl4pPr>
              <a:spcBef>
                <a:spcPts val="0"/>
              </a:spcBef>
              <a:spcAft>
                <a:spcPts val="0"/>
              </a:spcAft>
              <a:defRPr sz="1358">
                <a:latin typeface="Arial" pitchFamily="34" charset="0"/>
                <a:cs typeface="Arial" pitchFamily="34" charset="0"/>
              </a:defRPr>
            </a:lvl4pPr>
            <a:lvl5pPr>
              <a:spcBef>
                <a:spcPts val="0"/>
              </a:spcBef>
              <a:spcAft>
                <a:spcPts val="0"/>
              </a:spcAft>
              <a:defRPr sz="1358">
                <a:latin typeface="Arial" pitchFamily="34" charset="0"/>
                <a:cs typeface="Arial" pitchFamily="34" charset="0"/>
              </a:defRPr>
            </a:lvl5pPr>
            <a:lvl6pPr marL="970544" indent="-198163">
              <a:spcBef>
                <a:spcPts val="0"/>
              </a:spcBef>
              <a:spcAft>
                <a:spcPts val="0"/>
              </a:spcAft>
              <a:buSzPct val="70000"/>
              <a:defRPr sz="1500">
                <a:latin typeface="+mj-lt"/>
              </a:defRPr>
            </a:lvl6pPr>
            <a:lvl7pPr marL="1164645" indent="-194111">
              <a:spcBef>
                <a:spcPts val="0"/>
              </a:spcBef>
              <a:spcAft>
                <a:spcPts val="0"/>
              </a:spcAft>
              <a:buSzPct val="70000"/>
              <a:buFont typeface="Arial" pitchFamily="34" charset="0"/>
              <a:buChar char="–"/>
              <a:defRPr sz="1500" baseline="0">
                <a:latin typeface="+mj-lt"/>
              </a:defRPr>
            </a:lvl7pPr>
            <a:lvl8pPr marL="1358753" indent="-194111">
              <a:spcBef>
                <a:spcPts val="0"/>
              </a:spcBef>
              <a:spcAft>
                <a:spcPts val="0"/>
              </a:spcAft>
              <a:buSzPct val="70000"/>
              <a:defRPr sz="1500" baseline="0">
                <a:latin typeface="+mj-lt"/>
              </a:defRPr>
            </a:lvl8pPr>
            <a:lvl9pPr marL="1548818" indent="-190061">
              <a:spcBef>
                <a:spcPts val="0"/>
              </a:spcBef>
              <a:spcAft>
                <a:spcPts val="0"/>
              </a:spcAft>
              <a:buSzPct val="70000"/>
              <a:buFont typeface="Arial" pitchFamily="34" charset="0"/>
              <a:buChar char="–"/>
              <a:defRPr sz="1500">
                <a:latin typeface="+mj-lt"/>
              </a:defRPr>
            </a:lvl9pPr>
          </a:lstStyle>
          <a:p>
            <a:pPr marL="0" marR="0" lvl="0" indent="0" algn="l" defTabSz="776436"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a:t>Heading 4</a:t>
            </a:r>
          </a:p>
          <a:p>
            <a:pPr marL="242637" lvl="1" indent="-242637" algn="l" defTabSz="776436" rtl="0" eaLnBrk="1" fontAlgn="base" latinLnBrk="0" hangingPunct="1">
              <a:spcBef>
                <a:spcPts val="0"/>
              </a:spcBef>
              <a:spcAft>
                <a:spcPts val="0"/>
              </a:spcAft>
              <a:buClr>
                <a:schemeClr val="bg2"/>
              </a:buClr>
              <a:buSzPct val="120000"/>
              <a:buFont typeface="Wingdings" pitchFamily="2" charset="2"/>
              <a:buChar char="§"/>
            </a:pPr>
            <a:r>
              <a:rPr lang="en-US" dirty="0"/>
              <a:t>First level</a:t>
            </a:r>
          </a:p>
          <a:p>
            <a:pPr lvl="2"/>
            <a:r>
              <a:rPr lang="en-US" dirty="0"/>
              <a:t>Second level</a:t>
            </a:r>
          </a:p>
          <a:p>
            <a:pPr lvl="3"/>
            <a:r>
              <a:rPr lang="en-US" dirty="0"/>
              <a:t>Third level</a:t>
            </a:r>
          </a:p>
          <a:p>
            <a:pPr lvl="4"/>
            <a:r>
              <a:rPr lang="en-US" dirty="0"/>
              <a:t>Fourth level</a:t>
            </a:r>
          </a:p>
        </p:txBody>
      </p:sp>
      <p:sp>
        <p:nvSpPr>
          <p:cNvPr id="49" name="Picture Placeholder 22"/>
          <p:cNvSpPr>
            <a:spLocks noGrp="1"/>
          </p:cNvSpPr>
          <p:nvPr>
            <p:ph type="pic" sz="quarter" idx="24"/>
          </p:nvPr>
        </p:nvSpPr>
        <p:spPr bwMode="gray">
          <a:xfrm>
            <a:off x="6282275" y="4241815"/>
            <a:ext cx="2305047" cy="1892299"/>
          </a:xfrm>
        </p:spPr>
        <p:txBody>
          <a:bodyPr rtlCol="0">
            <a:normAutofit/>
          </a:bodyPr>
          <a:lstStyle>
            <a:lvl1pPr>
              <a:buNone/>
              <a:defRPr>
                <a:latin typeface="Arial" pitchFamily="34" charset="0"/>
                <a:cs typeface="Arial" pitchFamily="34" charset="0"/>
              </a:defRPr>
            </a:lvl1pPr>
          </a:lstStyle>
          <a:p>
            <a:pPr lvl="0"/>
            <a:r>
              <a:rPr lang="en-US" noProof="0"/>
              <a:t>Click icon to add picture</a:t>
            </a:r>
            <a:endParaRPr lang="en-US" noProof="0" dirty="0"/>
          </a:p>
        </p:txBody>
      </p:sp>
      <p:sp>
        <p:nvSpPr>
          <p:cNvPr id="51" name="Text Placeholder 41"/>
          <p:cNvSpPr>
            <a:spLocks noGrp="1"/>
          </p:cNvSpPr>
          <p:nvPr>
            <p:ph type="body" sz="quarter" idx="25"/>
          </p:nvPr>
        </p:nvSpPr>
        <p:spPr bwMode="gray">
          <a:xfrm>
            <a:off x="641353" y="1270494"/>
            <a:ext cx="10966451" cy="230832"/>
          </a:xfrm>
        </p:spPr>
        <p:txBody>
          <a:bodyPr/>
          <a:lstStyle>
            <a:lvl1pPr>
              <a:buNone/>
              <a:defRPr lang="en-US" sz="1500" b="1" kern="1200" baseline="0" dirty="0" smtClean="0">
                <a:solidFill>
                  <a:schemeClr val="bg2"/>
                </a:solidFill>
                <a:latin typeface="Arial" pitchFamily="34" charset="0"/>
                <a:ea typeface="+mn-ea"/>
                <a:cs typeface="Arial" pitchFamily="34" charset="0"/>
              </a:defRPr>
            </a:lvl1pPr>
          </a:lstStyle>
          <a:p>
            <a:pPr marL="0" lvl="0" indent="0" algn="l" defTabSz="776436" rtl="0" eaLnBrk="1" fontAlgn="base" latinLnBrk="0" hangingPunct="1">
              <a:spcBef>
                <a:spcPts val="0"/>
              </a:spcBef>
              <a:spcAft>
                <a:spcPts val="0"/>
              </a:spcAft>
              <a:buClr>
                <a:schemeClr val="bg2"/>
              </a:buClr>
              <a:tabLst/>
            </a:pPr>
            <a:r>
              <a:rPr lang="en-US"/>
              <a:t>Click to edit Master text styles</a:t>
            </a:r>
          </a:p>
        </p:txBody>
      </p:sp>
    </p:spTree>
    <p:extLst>
      <p:ext uri="{BB962C8B-B14F-4D97-AF65-F5344CB8AC3E}">
        <p14:creationId xmlns:p14="http://schemas.microsoft.com/office/powerpoint/2010/main" val="14940086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0_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641415" y="1971685"/>
            <a:ext cx="10968567" cy="4162426"/>
          </a:xfrm>
        </p:spPr>
        <p:txBody>
          <a:bodyPr>
            <a:noAutofit/>
          </a:bodyPr>
          <a:lstStyle>
            <a:lvl1pPr marL="0" indent="0">
              <a:buNone/>
              <a:defRPr>
                <a:latin typeface="Arial" pitchFamily="34" charset="0"/>
                <a:cs typeface="Arial" pitchFamily="34" charset="0"/>
              </a:defRPr>
            </a:lvl1pPr>
          </a:lstStyle>
          <a:p>
            <a:r>
              <a:rPr lang="en-US"/>
              <a:t>Click icon to add table</a:t>
            </a:r>
            <a:endParaRPr lang="en-US" dirty="0"/>
          </a:p>
        </p:txBody>
      </p:sp>
      <p:sp>
        <p:nvSpPr>
          <p:cNvPr id="4" name="Title 1"/>
          <p:cNvSpPr>
            <a:spLocks noGrp="1"/>
          </p:cNvSpPr>
          <p:nvPr>
            <p:ph type="title"/>
          </p:nvPr>
        </p:nvSpPr>
        <p:spPr bwMode="gray">
          <a:xfrm>
            <a:off x="641415" y="727119"/>
            <a:ext cx="10968567"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6436" rtl="0" eaLnBrk="1" fontAlgn="base" latinLnBrk="0" hangingPunct="1">
              <a:spcBef>
                <a:spcPct val="0"/>
              </a:spcBef>
              <a:spcAft>
                <a:spcPct val="0"/>
              </a:spcAft>
              <a:buNone/>
            </a:pPr>
            <a:r>
              <a:rPr lang="en-US"/>
              <a:t>Click to edit Master title style</a:t>
            </a:r>
            <a:endParaRPr lang="en-US" dirty="0"/>
          </a:p>
        </p:txBody>
      </p:sp>
      <p:sp>
        <p:nvSpPr>
          <p:cNvPr id="8" name="Text Placeholder 41"/>
          <p:cNvSpPr>
            <a:spLocks noGrp="1"/>
          </p:cNvSpPr>
          <p:nvPr>
            <p:ph type="body" sz="quarter" idx="13"/>
          </p:nvPr>
        </p:nvSpPr>
        <p:spPr bwMode="gray">
          <a:xfrm>
            <a:off x="641353" y="1270494"/>
            <a:ext cx="10966451" cy="230832"/>
          </a:xfrm>
        </p:spPr>
        <p:txBody>
          <a:bodyPr/>
          <a:lstStyle>
            <a:lvl1pPr>
              <a:buNone/>
              <a:defRPr lang="en-US" sz="1500" b="1" kern="1200" baseline="0" dirty="0" smtClean="0">
                <a:solidFill>
                  <a:schemeClr val="bg2"/>
                </a:solidFill>
                <a:latin typeface="Arial" pitchFamily="34" charset="0"/>
                <a:ea typeface="+mn-ea"/>
                <a:cs typeface="Arial" pitchFamily="34" charset="0"/>
              </a:defRPr>
            </a:lvl1pPr>
          </a:lstStyle>
          <a:p>
            <a:pPr marL="0" lvl="0" indent="0" algn="l" defTabSz="776436" rtl="0" eaLnBrk="1" fontAlgn="base" latinLnBrk="0" hangingPunct="1">
              <a:spcBef>
                <a:spcPts val="0"/>
              </a:spcBef>
              <a:spcAft>
                <a:spcPts val="0"/>
              </a:spcAft>
              <a:buClr>
                <a:schemeClr val="bg2"/>
              </a:buClr>
              <a:tabLst/>
            </a:pPr>
            <a:r>
              <a:rPr lang="en-US"/>
              <a:t>Click to edit Master text styles</a:t>
            </a:r>
          </a:p>
        </p:txBody>
      </p:sp>
    </p:spTree>
    <p:extLst>
      <p:ext uri="{BB962C8B-B14F-4D97-AF65-F5344CB8AC3E}">
        <p14:creationId xmlns:p14="http://schemas.microsoft.com/office/powerpoint/2010/main" val="1506889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0_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641415" y="1971679"/>
            <a:ext cx="10968567" cy="4162425"/>
          </a:xfrm>
        </p:spPr>
        <p:txBody>
          <a:bodyPr>
            <a:noAutofit/>
          </a:bodyPr>
          <a:lstStyle>
            <a:lvl1pPr marL="0" indent="0">
              <a:buNone/>
              <a:defRPr>
                <a:latin typeface="Arial" pitchFamily="34" charset="0"/>
                <a:cs typeface="Arial" pitchFamily="34" charset="0"/>
              </a:defRPr>
            </a:lvl1pPr>
          </a:lstStyle>
          <a:p>
            <a:r>
              <a:rPr lang="en-US"/>
              <a:t>Click icon to add chart</a:t>
            </a:r>
            <a:endParaRPr lang="en-US" dirty="0"/>
          </a:p>
        </p:txBody>
      </p:sp>
      <p:sp>
        <p:nvSpPr>
          <p:cNvPr id="4" name="Title 1"/>
          <p:cNvSpPr>
            <a:spLocks noGrp="1"/>
          </p:cNvSpPr>
          <p:nvPr>
            <p:ph type="title"/>
          </p:nvPr>
        </p:nvSpPr>
        <p:spPr bwMode="gray">
          <a:xfrm>
            <a:off x="641415" y="727119"/>
            <a:ext cx="10968567"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6436" rtl="0" eaLnBrk="1" fontAlgn="base" latinLnBrk="0" hangingPunct="1">
              <a:spcBef>
                <a:spcPct val="0"/>
              </a:spcBef>
              <a:spcAft>
                <a:spcPct val="0"/>
              </a:spcAft>
              <a:buNone/>
            </a:pPr>
            <a:r>
              <a:rPr lang="en-US"/>
              <a:t>Click to edit Master title style</a:t>
            </a:r>
            <a:endParaRPr lang="en-US" dirty="0"/>
          </a:p>
        </p:txBody>
      </p:sp>
      <p:sp>
        <p:nvSpPr>
          <p:cNvPr id="7" name="Text Placeholder 41"/>
          <p:cNvSpPr>
            <a:spLocks noGrp="1"/>
          </p:cNvSpPr>
          <p:nvPr>
            <p:ph type="body" sz="quarter" idx="13"/>
          </p:nvPr>
        </p:nvSpPr>
        <p:spPr bwMode="gray">
          <a:xfrm>
            <a:off x="641353" y="1270498"/>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6569790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1_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1822459" y="1527338"/>
            <a:ext cx="8973312"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6436" rtl="0" eaLnBrk="1" fontAlgn="base" latinLnBrk="0" hangingPunct="1">
              <a:spcBef>
                <a:spcPct val="0"/>
              </a:spcBef>
              <a:spcAft>
                <a:spcPct val="0"/>
              </a:spcAft>
              <a:buNone/>
            </a:pPr>
            <a:r>
              <a:rPr lang="en-US" dirty="0"/>
              <a:t>Click to edit master title style</a:t>
            </a:r>
          </a:p>
        </p:txBody>
      </p:sp>
      <p:sp>
        <p:nvSpPr>
          <p:cNvPr id="9" name="TextBox 8"/>
          <p:cNvSpPr txBox="1">
            <a:spLocks noChangeArrowheads="1"/>
          </p:cNvSpPr>
          <p:nvPr userDrawn="1"/>
        </p:nvSpPr>
        <p:spPr bwMode="gray">
          <a:xfrm>
            <a:off x="1822470" y="3369529"/>
            <a:ext cx="9006415" cy="1526252"/>
          </a:xfrm>
          <a:prstGeom prst="rect">
            <a:avLst/>
          </a:prstGeom>
          <a:noFill/>
          <a:ln w="9525">
            <a:noFill/>
            <a:miter lim="800000"/>
            <a:headEnd/>
            <a:tailEnd/>
          </a:ln>
        </p:spPr>
        <p:txBody>
          <a:bodyPr wrap="square" lIns="0" tIns="0" rIns="0" bIns="0">
            <a:spAutoFit/>
          </a:bodyPr>
          <a:lstStyle/>
          <a:p>
            <a:pPr algn="just">
              <a:spcBef>
                <a:spcPts val="512"/>
              </a:spcBef>
            </a:pPr>
            <a:r>
              <a:rPr lang="en-US" sz="857" b="1" dirty="0">
                <a:solidFill>
                  <a:srgbClr val="6D6E71"/>
                </a:solidFill>
                <a:cs typeface="Arial" pitchFamily="34" charset="0"/>
              </a:rPr>
              <a:t>Disclaimer </a:t>
            </a:r>
          </a:p>
          <a:p>
            <a:pPr algn="just">
              <a:spcBef>
                <a:spcPts val="512"/>
              </a:spcBef>
            </a:pPr>
            <a:r>
              <a:rPr lang="en-US" sz="786" dirty="0">
                <a:solidFill>
                  <a:srgbClr val="6D6E71"/>
                </a:solidFill>
                <a:cs typeface="Arial" pitchFamily="34" charset="0"/>
              </a:rPr>
              <a:t>Tech Mahindra, herein referred to as </a:t>
            </a:r>
            <a:r>
              <a:rPr lang="en-US" sz="786" dirty="0" err="1">
                <a:solidFill>
                  <a:srgbClr val="6D6E71"/>
                </a:solidFill>
                <a:cs typeface="Arial" pitchFamily="34" charset="0"/>
              </a:rPr>
              <a:t>TechM</a:t>
            </a:r>
            <a:r>
              <a:rPr lang="en-US" sz="786" dirty="0">
                <a:solidFill>
                  <a:srgbClr val="6D6E71"/>
                </a:solidFill>
                <a:cs typeface="Arial" pitchFamily="34" charset="0"/>
              </a:rPr>
              <a:t>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a:t>
            </a:r>
            <a:r>
              <a:rPr lang="en-US" sz="786" dirty="0" err="1">
                <a:solidFill>
                  <a:srgbClr val="6D6E71"/>
                </a:solidFill>
                <a:cs typeface="Arial" pitchFamily="34" charset="0"/>
              </a:rPr>
              <a:t>TechM</a:t>
            </a:r>
            <a:r>
              <a:rPr lang="en-US" sz="786" dirty="0">
                <a:solidFill>
                  <a:srgbClr val="6D6E71"/>
                </a:solidFill>
                <a:cs typeface="Arial" pitchFamily="34" charset="0"/>
              </a:rPr>
              <a:t> or its subsidiaries. Any unauthorized use, disclosure or public dissemination of information contained herein is prohibited. Unless specifically noted, </a:t>
            </a:r>
            <a:r>
              <a:rPr lang="en-US" sz="786" dirty="0" err="1">
                <a:solidFill>
                  <a:srgbClr val="6D6E71"/>
                </a:solidFill>
                <a:cs typeface="Arial" pitchFamily="34" charset="0"/>
              </a:rPr>
              <a:t>TechM</a:t>
            </a:r>
            <a:r>
              <a:rPr lang="en-US" sz="786" dirty="0">
                <a:solidFill>
                  <a:srgbClr val="6D6E71"/>
                </a:solidFill>
                <a:cs typeface="Arial" pitchFamily="34" charset="0"/>
              </a:rPr>
              <a:t>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a:t>
            </a:r>
            <a:r>
              <a:rPr lang="en-US" sz="786" dirty="0" err="1">
                <a:solidFill>
                  <a:srgbClr val="6D6E71"/>
                </a:solidFill>
                <a:cs typeface="Arial" pitchFamily="34" charset="0"/>
              </a:rPr>
              <a:t>TechM</a:t>
            </a:r>
            <a:r>
              <a:rPr lang="en-US" sz="786" dirty="0">
                <a:solidFill>
                  <a:srgbClr val="6D6E71"/>
                </a:solidFill>
                <a:cs typeface="Arial" pitchFamily="34" charset="0"/>
              </a:rPr>
              <a:t>. Information contained in a presentation hosted or promoted by </a:t>
            </a:r>
            <a:r>
              <a:rPr lang="en-US" sz="786" dirty="0" err="1">
                <a:solidFill>
                  <a:srgbClr val="6D6E71"/>
                </a:solidFill>
                <a:cs typeface="Arial" pitchFamily="34" charset="0"/>
              </a:rPr>
              <a:t>TechM</a:t>
            </a:r>
            <a:r>
              <a:rPr lang="en-US" sz="786" dirty="0">
                <a:solidFill>
                  <a:srgbClr val="6D6E71"/>
                </a:solidFill>
                <a:cs typeface="Arial" pitchFamily="34" charset="0"/>
              </a:rPr>
              <a:t> is provided “as is” without warranty of any kind, either expressed or implied, including any warranty of merchantability or fitness for a particular purpose. </a:t>
            </a:r>
            <a:r>
              <a:rPr lang="en-US" sz="786" dirty="0" err="1">
                <a:solidFill>
                  <a:srgbClr val="6D6E71"/>
                </a:solidFill>
                <a:cs typeface="Arial" pitchFamily="34" charset="0"/>
              </a:rPr>
              <a:t>TechM</a:t>
            </a:r>
            <a:r>
              <a:rPr lang="en-US" sz="786" dirty="0">
                <a:solidFill>
                  <a:srgbClr val="6D6E71"/>
                </a:solidFill>
                <a:cs typeface="Arial" pitchFamily="34" charset="0"/>
              </a:rPr>
              <a:t> assumes no liability or responsibility for the contents of a presentation or the opinions expressed by the presenters. All expressions of opinion are subject to change without notice.</a:t>
            </a:r>
          </a:p>
        </p:txBody>
      </p:sp>
      <p:sp>
        <p:nvSpPr>
          <p:cNvPr id="4" name="Text Placeholder 41"/>
          <p:cNvSpPr>
            <a:spLocks noGrp="1"/>
          </p:cNvSpPr>
          <p:nvPr>
            <p:ph type="body" sz="quarter" idx="14"/>
          </p:nvPr>
        </p:nvSpPr>
        <p:spPr bwMode="gray">
          <a:xfrm>
            <a:off x="1822463" y="2140214"/>
            <a:ext cx="8979503" cy="230832"/>
          </a:xfrm>
          <a:noFill/>
          <a:ln w="9525">
            <a:noFill/>
            <a:miter lim="800000"/>
            <a:headEnd/>
            <a:tailEnd/>
          </a:ln>
        </p:spPr>
        <p:txBody>
          <a:bodyPr vert="horz" wrap="square" lIns="0" tIns="0" rIns="0" bIns="0" numCol="1" anchor="t" anchorCtr="0" compatLnSpc="1">
            <a:prstTxWarp prst="textNoShape">
              <a:avLst/>
            </a:prstTxWarp>
            <a:spAutoFit/>
          </a:bodyPr>
          <a:lstStyle>
            <a:lvl1pPr marL="0" indent="0" algn="l" defTabSz="776436" rtl="0" eaLnBrk="1" fontAlgn="base" latinLnBrk="0" hangingPunct="1">
              <a:spcBef>
                <a:spcPts val="0"/>
              </a:spcBef>
              <a:spcAft>
                <a:spcPct val="0"/>
              </a:spcAft>
              <a:buClr>
                <a:schemeClr val="tx2"/>
              </a:buClr>
              <a:buFont typeface="Arial" pitchFamily="34" charset="0"/>
              <a:buNone/>
              <a:defRPr lang="en-US" sz="1500" b="1" kern="1200" baseline="0" dirty="0" smtClean="0">
                <a:solidFill>
                  <a:schemeClr val="bg2"/>
                </a:solidFill>
                <a:latin typeface="Arial" pitchFamily="34" charset="0"/>
                <a:ea typeface="+mn-ea"/>
                <a:cs typeface="Arial" pitchFamily="34" charset="0"/>
              </a:defRPr>
            </a:lvl1pPr>
          </a:lstStyle>
          <a:p>
            <a:pPr lvl="0"/>
            <a:r>
              <a:rPr lang="en-US"/>
              <a:t>Click to edit Master text styles</a:t>
            </a:r>
          </a:p>
        </p:txBody>
      </p:sp>
      <p:sp>
        <p:nvSpPr>
          <p:cNvPr id="8" name="TextBox 20"/>
          <p:cNvSpPr txBox="1">
            <a:spLocks noChangeArrowheads="1"/>
          </p:cNvSpPr>
          <p:nvPr userDrawn="1"/>
        </p:nvSpPr>
        <p:spPr bwMode="gray">
          <a:xfrm>
            <a:off x="641358" y="6629442"/>
            <a:ext cx="2364430" cy="120931"/>
          </a:xfrm>
          <a:prstGeom prst="rect">
            <a:avLst/>
          </a:prstGeom>
          <a:noFill/>
          <a:ln w="9525">
            <a:noFill/>
            <a:miter lim="800000"/>
            <a:headEnd/>
            <a:tailEnd/>
          </a:ln>
        </p:spPr>
        <p:txBody>
          <a:bodyPr wrap="none" lIns="0" tIns="0" rIns="0" bIns="0">
            <a:spAutoFit/>
          </a:bodyPr>
          <a:lstStyle/>
          <a:p>
            <a:pPr>
              <a:defRPr/>
            </a:pPr>
            <a:r>
              <a:rPr lang="en-US" sz="786" dirty="0">
                <a:solidFill>
                  <a:srgbClr val="6D6E71"/>
                </a:solidFill>
                <a:cs typeface="Arial" pitchFamily="34" charset="0"/>
              </a:rPr>
              <a:t>Copyright © 2014 Tech Mahindra. All rights reserved.</a:t>
            </a:r>
          </a:p>
        </p:txBody>
      </p:sp>
    </p:spTree>
    <p:extLst>
      <p:ext uri="{BB962C8B-B14F-4D97-AF65-F5344CB8AC3E}">
        <p14:creationId xmlns:p14="http://schemas.microsoft.com/office/powerpoint/2010/main" val="32436897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3" name="Rectangle 2"/>
          <p:cNvSpPr/>
          <p:nvPr userDrawn="1"/>
        </p:nvSpPr>
        <p:spPr bwMode="gray">
          <a:xfrm>
            <a:off x="0" y="0"/>
            <a:ext cx="12192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lIns="77645" tIns="38822" rIns="77645" bIns="38822" rtlCol="0" anchor="ctr"/>
          <a:lstStyle/>
          <a:p>
            <a:pPr algn="ctr"/>
            <a:endParaRPr lang="en-US" sz="1286">
              <a:solidFill>
                <a:prstClr val="black"/>
              </a:solidFill>
            </a:endParaRPr>
          </a:p>
        </p:txBody>
      </p:sp>
      <p:pic>
        <p:nvPicPr>
          <p:cNvPr id="4" name="Picture 3" descr="Mahindra Logo.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gray">
          <a:xfrm>
            <a:off x="2485731" y="2717231"/>
            <a:ext cx="7470943" cy="1491023"/>
          </a:xfrm>
          <a:prstGeom prst="rect">
            <a:avLst/>
          </a:prstGeom>
        </p:spPr>
      </p:pic>
    </p:spTree>
    <p:extLst>
      <p:ext uri="{BB962C8B-B14F-4D97-AF65-F5344CB8AC3E}">
        <p14:creationId xmlns:p14="http://schemas.microsoft.com/office/powerpoint/2010/main" val="19365210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pic>
        <p:nvPicPr>
          <p:cNvPr id="27" name="Picture 26" descr="ridge4.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ltGray">
          <a:xfrm>
            <a:off x="1126" y="60"/>
            <a:ext cx="5291767" cy="1443209"/>
          </a:xfrm>
          <a:prstGeom prst="rect">
            <a:avLst/>
          </a:prstGeom>
        </p:spPr>
      </p:pic>
      <p:sp>
        <p:nvSpPr>
          <p:cNvPr id="10" name="Slide Number Placeholder 5"/>
          <p:cNvSpPr txBox="1">
            <a:spLocks/>
          </p:cNvSpPr>
          <p:nvPr userDrawn="1"/>
        </p:nvSpPr>
        <p:spPr bwMode="auto">
          <a:xfrm>
            <a:off x="11838091" y="6625002"/>
            <a:ext cx="134652" cy="131896"/>
          </a:xfrm>
          <a:prstGeom prst="rect">
            <a:avLst/>
          </a:prstGeom>
          <a:noFill/>
          <a:ln w="9525">
            <a:noFill/>
            <a:miter lim="800000"/>
            <a:headEnd/>
            <a:tailEnd/>
          </a:ln>
        </p:spPr>
        <p:txBody>
          <a:bodyPr wrap="none" lIns="0" tIns="0" rIns="0" bIns="0" anchor="ctr">
            <a:spAutoFit/>
          </a:bodyPr>
          <a:lstStyle/>
          <a:p>
            <a:pPr algn="r" defTabSz="776494">
              <a:defRPr/>
            </a:pPr>
            <a:fld id="{6856ECDB-1CEE-4F69-ADCA-557460F2116E}" type="slidenum">
              <a:rPr lang="en-US" sz="857">
                <a:solidFill>
                  <a:srgbClr val="6D6E71"/>
                </a:solidFill>
                <a:cs typeface="Arial" pitchFamily="34" charset="0"/>
              </a:rPr>
              <a:pPr algn="r" defTabSz="776494">
                <a:defRPr/>
              </a:pPr>
              <a:t>‹#›</a:t>
            </a:fld>
            <a:endParaRPr lang="en-US" sz="857" dirty="0">
              <a:solidFill>
                <a:srgbClr val="6D6E71"/>
              </a:solidFill>
              <a:cs typeface="Arial" pitchFamily="34" charset="0"/>
            </a:endParaRPr>
          </a:p>
        </p:txBody>
      </p:sp>
      <p:pic>
        <p:nvPicPr>
          <p:cNvPr id="7" name="Picture 6" descr="Mahindra Logo.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gray">
          <a:xfrm>
            <a:off x="8439892" y="476643"/>
            <a:ext cx="3170051" cy="656554"/>
          </a:xfrm>
          <a:prstGeom prst="rect">
            <a:avLst/>
          </a:prstGeom>
        </p:spPr>
      </p:pic>
    </p:spTree>
    <p:extLst>
      <p:ext uri="{BB962C8B-B14F-4D97-AF65-F5344CB8AC3E}">
        <p14:creationId xmlns:p14="http://schemas.microsoft.com/office/powerpoint/2010/main" val="35973617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2_Title Slide 2">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2436289" y="4053757"/>
            <a:ext cx="7349067" cy="276999"/>
          </a:xfrm>
        </p:spPr>
        <p:txBody>
          <a:bodyPr anchor="b" anchorCtr="0">
            <a:noAutofit/>
          </a:bodyPr>
          <a:lstStyle>
            <a:lvl1pPr marL="0" indent="0" algn="l">
              <a:buNone/>
              <a:defRPr b="1">
                <a:solidFill>
                  <a:schemeClr val="tx2"/>
                </a:solidFill>
                <a:latin typeface="Arial" pitchFamily="34" charset="0"/>
                <a:cs typeface="Arial" pitchFamily="34" charset="0"/>
              </a:defRPr>
            </a:lvl1pPr>
            <a:lvl2pPr marL="388252" indent="0" algn="ctr">
              <a:buNone/>
              <a:defRPr>
                <a:solidFill>
                  <a:schemeClr val="tx1">
                    <a:tint val="75000"/>
                  </a:schemeClr>
                </a:solidFill>
              </a:defRPr>
            </a:lvl2pPr>
            <a:lvl3pPr marL="776494" indent="0" algn="ctr">
              <a:buNone/>
              <a:defRPr>
                <a:solidFill>
                  <a:schemeClr val="tx1">
                    <a:tint val="75000"/>
                  </a:schemeClr>
                </a:solidFill>
              </a:defRPr>
            </a:lvl3pPr>
            <a:lvl4pPr marL="1164730" indent="0" algn="ctr">
              <a:buNone/>
              <a:defRPr>
                <a:solidFill>
                  <a:schemeClr val="tx1">
                    <a:tint val="75000"/>
                  </a:schemeClr>
                </a:solidFill>
              </a:defRPr>
            </a:lvl4pPr>
            <a:lvl5pPr marL="1552973" indent="0" algn="ctr">
              <a:buNone/>
              <a:defRPr>
                <a:solidFill>
                  <a:schemeClr val="tx1">
                    <a:tint val="75000"/>
                  </a:schemeClr>
                </a:solidFill>
              </a:defRPr>
            </a:lvl5pPr>
            <a:lvl6pPr marL="1941214" indent="0" algn="ctr">
              <a:buNone/>
              <a:defRPr>
                <a:solidFill>
                  <a:schemeClr val="tx1">
                    <a:tint val="75000"/>
                  </a:schemeClr>
                </a:solidFill>
              </a:defRPr>
            </a:lvl6pPr>
            <a:lvl7pPr marL="2329454" indent="0" algn="ctr">
              <a:buNone/>
              <a:defRPr>
                <a:solidFill>
                  <a:schemeClr val="tx1">
                    <a:tint val="75000"/>
                  </a:schemeClr>
                </a:solidFill>
              </a:defRPr>
            </a:lvl7pPr>
            <a:lvl8pPr marL="2717699" indent="0" algn="ctr">
              <a:buNone/>
              <a:defRPr>
                <a:solidFill>
                  <a:schemeClr val="tx1">
                    <a:tint val="75000"/>
                  </a:schemeClr>
                </a:solidFill>
              </a:defRPr>
            </a:lvl8pPr>
            <a:lvl9pPr marL="3105941" indent="0" algn="ctr">
              <a:buNone/>
              <a:defRPr>
                <a:solidFill>
                  <a:schemeClr val="tx1">
                    <a:tint val="75000"/>
                  </a:schemeClr>
                </a:solidFill>
              </a:defRPr>
            </a:lvl9pPr>
          </a:lstStyle>
          <a:p>
            <a:r>
              <a:rPr lang="en-US" dirty="0"/>
              <a:t>Click to Edit Master Subtitle Style</a:t>
            </a:r>
          </a:p>
        </p:txBody>
      </p:sp>
      <p:sp>
        <p:nvSpPr>
          <p:cNvPr id="9" name="Title 8"/>
          <p:cNvSpPr>
            <a:spLocks noGrp="1"/>
          </p:cNvSpPr>
          <p:nvPr>
            <p:ph type="title" hasCustomPrompt="1"/>
          </p:nvPr>
        </p:nvSpPr>
        <p:spPr bwMode="gray">
          <a:xfrm>
            <a:off x="2436289" y="2184418"/>
            <a:ext cx="7349067" cy="527709"/>
          </a:xfrm>
        </p:spPr>
        <p:txBody>
          <a:bodyPr wrap="square">
            <a:spAutoFit/>
          </a:bodyPr>
          <a:lstStyle>
            <a:lvl1pPr algn="l">
              <a:defRPr sz="3429" b="1">
                <a:solidFill>
                  <a:schemeClr val="bg2"/>
                </a:solidFill>
                <a:latin typeface="Arial" pitchFamily="34" charset="0"/>
                <a:cs typeface="Arial" pitchFamily="34" charset="0"/>
              </a:defRPr>
            </a:lvl1pPr>
          </a:lstStyle>
          <a:p>
            <a:r>
              <a:rPr lang="en-US" dirty="0"/>
              <a:t>Click to Edit Master Title Style</a:t>
            </a:r>
          </a:p>
        </p:txBody>
      </p:sp>
      <p:pic>
        <p:nvPicPr>
          <p:cNvPr id="12" name="Picture 11" descr="ridge4.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ltGray">
          <a:xfrm>
            <a:off x="1126" y="60"/>
            <a:ext cx="5291767" cy="1443209"/>
          </a:xfrm>
          <a:prstGeom prst="rect">
            <a:avLst/>
          </a:prstGeom>
        </p:spPr>
      </p:pic>
      <p:pic>
        <p:nvPicPr>
          <p:cNvPr id="8" name="Picture 7" descr="Mahindra Logo.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gray">
          <a:xfrm>
            <a:off x="8439892" y="476643"/>
            <a:ext cx="3170051" cy="656554"/>
          </a:xfrm>
          <a:prstGeom prst="rect">
            <a:avLst/>
          </a:prstGeom>
        </p:spPr>
      </p:pic>
    </p:spTree>
    <p:extLst>
      <p:ext uri="{BB962C8B-B14F-4D97-AF65-F5344CB8AC3E}">
        <p14:creationId xmlns:p14="http://schemas.microsoft.com/office/powerpoint/2010/main" val="10944195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7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64" y="719189"/>
            <a:ext cx="10966449"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6494" rtl="0" eaLnBrk="1" fontAlgn="base" latinLnBrk="0" hangingPunct="1">
              <a:spcBef>
                <a:spcPct val="0"/>
              </a:spcBef>
              <a:spcAft>
                <a:spcPct val="0"/>
              </a:spcAft>
              <a:buNone/>
            </a:pPr>
            <a:r>
              <a:rPr lang="en-US"/>
              <a:t>Click to edit Master title style</a:t>
            </a:r>
            <a:endParaRPr lang="en-US" dirty="0"/>
          </a:p>
        </p:txBody>
      </p:sp>
      <p:sp>
        <p:nvSpPr>
          <p:cNvPr id="3" name="Text Placeholder 4"/>
          <p:cNvSpPr>
            <a:spLocks noGrp="1"/>
          </p:cNvSpPr>
          <p:nvPr>
            <p:ph type="body" sz="quarter" idx="10" hasCustomPrompt="1"/>
          </p:nvPr>
        </p:nvSpPr>
        <p:spPr bwMode="gray">
          <a:xfrm>
            <a:off x="641353" y="1971715"/>
            <a:ext cx="10966451" cy="1154162"/>
          </a:xfrm>
        </p:spPr>
        <p:txBody>
          <a:bodyPr wrap="square">
            <a:spAutoFit/>
          </a:bodyPr>
          <a:lstStyle>
            <a:lvl1pPr algn="l" rtl="0" eaLnBrk="1" latinLnBrk="0" hangingPunct="1">
              <a:spcBef>
                <a:spcPts val="0"/>
              </a:spcBef>
              <a:spcAft>
                <a:spcPts val="0"/>
              </a:spcAft>
              <a:buClr>
                <a:schemeClr val="bg2"/>
              </a:buClr>
              <a:buSzPct val="120000"/>
              <a:defRPr lang="en-US" sz="15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5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5pPr>
            <a:lvl6pPr marL="1218649" indent="-242651">
              <a:spcBef>
                <a:spcPts val="0"/>
              </a:spcBef>
              <a:spcAft>
                <a:spcPts val="0"/>
              </a:spcAft>
              <a:buClr>
                <a:schemeClr val="tx2"/>
              </a:buClr>
              <a:buSzPct val="70000"/>
              <a:buFont typeface="Wingdings" pitchFamily="2" charset="2"/>
              <a:buChar char="§"/>
              <a:defRPr lang="en-US" sz="1500" kern="1200" dirty="0" smtClean="0">
                <a:solidFill>
                  <a:schemeClr val="tx1"/>
                </a:solidFill>
                <a:latin typeface="Arial" pitchFamily="34" charset="0"/>
                <a:ea typeface="+mn-ea"/>
                <a:cs typeface="Arial" pitchFamily="34" charset="0"/>
              </a:defRPr>
            </a:lvl6pPr>
            <a:lvl7pPr marL="1455912" indent="-231869">
              <a:spcBef>
                <a:spcPts val="0"/>
              </a:spcBef>
              <a:spcAft>
                <a:spcPts val="0"/>
              </a:spcAft>
              <a:buClr>
                <a:schemeClr val="tx2"/>
              </a:buClr>
              <a:buSzPct val="70000"/>
              <a:buFont typeface="Arial" pitchFamily="34" charset="0"/>
              <a:buChar char="–"/>
              <a:defRPr sz="1500" baseline="0">
                <a:solidFill>
                  <a:schemeClr val="tx1"/>
                </a:solidFill>
                <a:latin typeface="+mn-lt"/>
                <a:cs typeface="Arial" pitchFamily="34" charset="0"/>
              </a:defRPr>
            </a:lvl7pPr>
            <a:lvl8pPr marL="1358853" indent="-194126">
              <a:spcBef>
                <a:spcPts val="0"/>
              </a:spcBef>
              <a:spcAft>
                <a:spcPts val="0"/>
              </a:spcAft>
              <a:buSzPct val="70000"/>
              <a:defRPr sz="1500" baseline="0">
                <a:latin typeface="Arial" pitchFamily="34" charset="0"/>
                <a:cs typeface="Arial" pitchFamily="34" charset="0"/>
              </a:defRPr>
            </a:lvl8pPr>
            <a:lvl9pPr marL="1548928" indent="-190072">
              <a:spcBef>
                <a:spcPts val="0"/>
              </a:spcBef>
              <a:spcAft>
                <a:spcPts val="0"/>
              </a:spcAft>
              <a:buSzPct val="70000"/>
              <a:buFont typeface="Arial" pitchFamily="34" charset="0"/>
              <a:buChar char="–"/>
              <a:defRPr sz="1500">
                <a:latin typeface="Arial" pitchFamily="34" charset="0"/>
                <a:cs typeface="Arial" pitchFamily="34" charset="0"/>
              </a:defRPr>
            </a:lvl9pPr>
          </a:lstStyle>
          <a:p>
            <a:pPr marL="246695" lvl="0" indent="-246695" algn="l" defTabSz="776494"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5309" lvl="2" indent="-237262" algn="l" defTabSz="776494"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2565" lvl="3" indent="-237262" algn="l" defTabSz="776494"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5222" lvl="4" indent="-242651" algn="l" defTabSz="792663"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8649" lvl="5" indent="-242651" algn="l" defTabSz="776494" rtl="0" eaLnBrk="1" latinLnBrk="0" hangingPunct="1">
              <a:spcBef>
                <a:spcPts val="0"/>
              </a:spcBef>
              <a:spcAft>
                <a:spcPts val="0"/>
              </a:spcAft>
              <a:buClr>
                <a:schemeClr val="bg2"/>
              </a:buClr>
              <a:buSzPct val="60000"/>
              <a:buFont typeface="Wingdings" pitchFamily="2" charset="2"/>
              <a:buChar char="§"/>
            </a:pPr>
            <a:r>
              <a:rPr lang="en-US" dirty="0"/>
              <a:t>Fifth level</a:t>
            </a:r>
          </a:p>
        </p:txBody>
      </p:sp>
    </p:spTree>
    <p:extLst>
      <p:ext uri="{BB962C8B-B14F-4D97-AF65-F5344CB8AC3E}">
        <p14:creationId xmlns:p14="http://schemas.microsoft.com/office/powerpoint/2010/main" val="15463006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2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64" y="719189"/>
            <a:ext cx="10966449"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6494" rtl="0" eaLnBrk="1" fontAlgn="base" latinLnBrk="0" hangingPunct="1">
              <a:spcBef>
                <a:spcPct val="0"/>
              </a:spcBef>
              <a:spcAft>
                <a:spcPct val="0"/>
              </a:spcAft>
              <a:buNone/>
            </a:pPr>
            <a:r>
              <a:rPr lang="en-US"/>
              <a:t>Click to edit Master title style</a:t>
            </a:r>
            <a:endParaRPr lang="en-US" dirty="0"/>
          </a:p>
        </p:txBody>
      </p:sp>
      <p:sp>
        <p:nvSpPr>
          <p:cNvPr id="3" name="Text Placeholder 4"/>
          <p:cNvSpPr>
            <a:spLocks noGrp="1"/>
          </p:cNvSpPr>
          <p:nvPr>
            <p:ph type="body" sz="quarter" idx="10" hasCustomPrompt="1"/>
          </p:nvPr>
        </p:nvSpPr>
        <p:spPr bwMode="gray">
          <a:xfrm>
            <a:off x="641353" y="1971715"/>
            <a:ext cx="10966451" cy="1154162"/>
          </a:xfrm>
        </p:spPr>
        <p:txBody>
          <a:bodyPr wrap="square">
            <a:spAutoFit/>
          </a:bodyPr>
          <a:lstStyle>
            <a:lvl1pPr algn="l" rtl="0" eaLnBrk="1" latinLnBrk="0" hangingPunct="1">
              <a:spcBef>
                <a:spcPts val="0"/>
              </a:spcBef>
              <a:spcAft>
                <a:spcPts val="0"/>
              </a:spcAft>
              <a:buClr>
                <a:schemeClr val="bg2"/>
              </a:buClr>
              <a:buSzPct val="120000"/>
              <a:defRPr lang="en-US" sz="15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5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5pPr>
            <a:lvl6pPr marL="1218649" indent="-242651">
              <a:spcBef>
                <a:spcPts val="0"/>
              </a:spcBef>
              <a:spcAft>
                <a:spcPts val="0"/>
              </a:spcAft>
              <a:buClr>
                <a:schemeClr val="tx2"/>
              </a:buClr>
              <a:buSzPct val="70000"/>
              <a:buFont typeface="Wingdings" pitchFamily="2" charset="2"/>
              <a:buChar char="§"/>
              <a:defRPr lang="en-US" sz="1500" kern="1200" dirty="0" smtClean="0">
                <a:solidFill>
                  <a:schemeClr val="tx1"/>
                </a:solidFill>
                <a:latin typeface="Arial" pitchFamily="34" charset="0"/>
                <a:ea typeface="+mn-ea"/>
                <a:cs typeface="Arial" pitchFamily="34" charset="0"/>
              </a:defRPr>
            </a:lvl6pPr>
            <a:lvl7pPr marL="1455912" indent="-231869">
              <a:spcBef>
                <a:spcPts val="0"/>
              </a:spcBef>
              <a:spcAft>
                <a:spcPts val="0"/>
              </a:spcAft>
              <a:buClr>
                <a:schemeClr val="tx2"/>
              </a:buClr>
              <a:buSzPct val="70000"/>
              <a:buFont typeface="Arial" pitchFamily="34" charset="0"/>
              <a:buChar char="–"/>
              <a:defRPr sz="1500" baseline="0">
                <a:solidFill>
                  <a:schemeClr val="tx1"/>
                </a:solidFill>
                <a:latin typeface="+mn-lt"/>
                <a:cs typeface="Arial" pitchFamily="34" charset="0"/>
              </a:defRPr>
            </a:lvl7pPr>
            <a:lvl8pPr marL="1358853" indent="-194126">
              <a:spcBef>
                <a:spcPts val="0"/>
              </a:spcBef>
              <a:spcAft>
                <a:spcPts val="0"/>
              </a:spcAft>
              <a:buSzPct val="70000"/>
              <a:defRPr sz="1500" baseline="0">
                <a:latin typeface="Arial" pitchFamily="34" charset="0"/>
                <a:cs typeface="Arial" pitchFamily="34" charset="0"/>
              </a:defRPr>
            </a:lvl8pPr>
            <a:lvl9pPr marL="1548928" indent="-190072">
              <a:spcBef>
                <a:spcPts val="0"/>
              </a:spcBef>
              <a:spcAft>
                <a:spcPts val="0"/>
              </a:spcAft>
              <a:buSzPct val="70000"/>
              <a:buFont typeface="Arial" pitchFamily="34" charset="0"/>
              <a:buChar char="–"/>
              <a:defRPr sz="1500">
                <a:latin typeface="Arial" pitchFamily="34" charset="0"/>
                <a:cs typeface="Arial" pitchFamily="34" charset="0"/>
              </a:defRPr>
            </a:lvl9pPr>
          </a:lstStyle>
          <a:p>
            <a:pPr marL="246695" lvl="0" indent="-246695" algn="l" defTabSz="776494"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5309" lvl="2" indent="-237262" algn="l" defTabSz="776494"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2565" lvl="3" indent="-237262" algn="l" defTabSz="776494"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5222" lvl="4" indent="-242651" algn="l" defTabSz="792663"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8649" lvl="5" indent="-242651" algn="l" defTabSz="776494"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4" name="Text Placeholder 41"/>
          <p:cNvSpPr>
            <a:spLocks noGrp="1"/>
          </p:cNvSpPr>
          <p:nvPr userDrawn="1">
            <p:ph type="body" sz="quarter" idx="13"/>
          </p:nvPr>
        </p:nvSpPr>
        <p:spPr bwMode="gray">
          <a:xfrm>
            <a:off x="641353" y="1270499"/>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5073533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1_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641415" y="727119"/>
            <a:ext cx="10968567"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6494" rtl="0" eaLnBrk="1" fontAlgn="base" latinLnBrk="0" hangingPunct="1">
              <a:spcBef>
                <a:spcPct val="0"/>
              </a:spcBef>
              <a:spcAft>
                <a:spcPct val="0"/>
              </a:spcAft>
              <a:buNone/>
            </a:pPr>
            <a:r>
              <a:rPr lang="en-US"/>
              <a:t>Click to edit Master title style</a:t>
            </a:r>
            <a:endParaRPr lang="en-US" dirty="0"/>
          </a:p>
        </p:txBody>
      </p:sp>
      <p:sp>
        <p:nvSpPr>
          <p:cNvPr id="4" name="Text Placeholder 4"/>
          <p:cNvSpPr>
            <a:spLocks noGrp="1"/>
          </p:cNvSpPr>
          <p:nvPr>
            <p:ph type="body" sz="quarter" idx="10" hasCustomPrompt="1"/>
          </p:nvPr>
        </p:nvSpPr>
        <p:spPr bwMode="gray">
          <a:xfrm>
            <a:off x="641353" y="1971680"/>
            <a:ext cx="10966451" cy="1594347"/>
          </a:xfrm>
        </p:spPr>
        <p:txBody>
          <a:bodyPr wrap="square">
            <a:spAutoFit/>
          </a:bodyPr>
          <a:lstStyle>
            <a:lvl1pPr>
              <a:spcBef>
                <a:spcPts val="0"/>
              </a:spcBef>
              <a:spcAft>
                <a:spcPts val="0"/>
              </a:spcAft>
              <a:defRPr lang="en-US" sz="2072"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072"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072"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072"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072" b="0" kern="1200" baseline="0" dirty="0" smtClean="0">
                <a:solidFill>
                  <a:schemeClr val="tx1"/>
                </a:solidFill>
                <a:latin typeface="Arial" pitchFamily="34" charset="0"/>
                <a:ea typeface="+mn-ea"/>
                <a:cs typeface="Arial" pitchFamily="34" charset="0"/>
              </a:defRPr>
            </a:lvl5pPr>
            <a:lvl6pPr marL="1218649" indent="-242651">
              <a:spcBef>
                <a:spcPts val="0"/>
              </a:spcBef>
              <a:spcAft>
                <a:spcPts val="0"/>
              </a:spcAft>
              <a:buClr>
                <a:schemeClr val="tx2"/>
              </a:buClr>
              <a:buSzPct val="70000"/>
              <a:buFont typeface="Wingdings" pitchFamily="2" charset="2"/>
              <a:buChar char="§"/>
              <a:defRPr lang="en-US" sz="2072" kern="1200" dirty="0" smtClean="0">
                <a:solidFill>
                  <a:schemeClr val="tx1"/>
                </a:solidFill>
                <a:latin typeface="Arial" pitchFamily="34" charset="0"/>
                <a:ea typeface="+mn-ea"/>
                <a:cs typeface="Arial" pitchFamily="34" charset="0"/>
              </a:defRPr>
            </a:lvl6pPr>
            <a:lvl7pPr marL="1455912" indent="-231869">
              <a:spcBef>
                <a:spcPts val="0"/>
              </a:spcBef>
              <a:spcAft>
                <a:spcPts val="0"/>
              </a:spcAft>
              <a:buClr>
                <a:schemeClr val="tx2"/>
              </a:buClr>
              <a:buSzPct val="70000"/>
              <a:buFont typeface="Arial" pitchFamily="34" charset="0"/>
              <a:buChar char="–"/>
              <a:defRPr sz="1500" baseline="0">
                <a:solidFill>
                  <a:schemeClr val="tx1"/>
                </a:solidFill>
                <a:latin typeface="+mn-lt"/>
                <a:cs typeface="Arial" pitchFamily="34" charset="0"/>
              </a:defRPr>
            </a:lvl7pPr>
            <a:lvl8pPr marL="1358853" indent="-194126">
              <a:spcBef>
                <a:spcPts val="0"/>
              </a:spcBef>
              <a:spcAft>
                <a:spcPts val="0"/>
              </a:spcAft>
              <a:buSzPct val="70000"/>
              <a:defRPr sz="1500" baseline="0">
                <a:latin typeface="Arial" pitchFamily="34" charset="0"/>
                <a:cs typeface="Arial" pitchFamily="34" charset="0"/>
              </a:defRPr>
            </a:lvl8pPr>
            <a:lvl9pPr marL="1548928" indent="-190072">
              <a:spcBef>
                <a:spcPts val="0"/>
              </a:spcBef>
              <a:spcAft>
                <a:spcPts val="0"/>
              </a:spcAft>
              <a:buSzPct val="70000"/>
              <a:buFont typeface="Arial" pitchFamily="34" charset="0"/>
              <a:buChar char="–"/>
              <a:defRPr sz="1500">
                <a:latin typeface="Arial" pitchFamily="34" charset="0"/>
                <a:cs typeface="Arial" pitchFamily="34" charset="0"/>
              </a:defRPr>
            </a:lvl9pPr>
          </a:lstStyle>
          <a:p>
            <a:pPr marL="246695" lvl="0" indent="-246695" algn="l" defTabSz="776494"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5309" lvl="2" indent="-237262" algn="l" defTabSz="776494"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2565" lvl="3" indent="-237262" algn="l" defTabSz="776494"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5222" lvl="4" indent="-242651" algn="l" defTabSz="792663"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8649" lvl="5" indent="-242651" algn="l" defTabSz="776494" rtl="0" eaLnBrk="1" latinLnBrk="0" hangingPunct="1">
              <a:spcBef>
                <a:spcPts val="0"/>
              </a:spcBef>
              <a:spcAft>
                <a:spcPts val="0"/>
              </a:spcAft>
              <a:buClr>
                <a:schemeClr val="bg2"/>
              </a:buClr>
              <a:buSzPct val="60000"/>
              <a:buFont typeface="Wingdings" pitchFamily="2" charset="2"/>
              <a:buChar char="§"/>
            </a:pPr>
            <a:r>
              <a:rPr lang="en-US" dirty="0"/>
              <a:t>Fifth level</a:t>
            </a:r>
          </a:p>
        </p:txBody>
      </p:sp>
    </p:spTree>
    <p:extLst>
      <p:ext uri="{BB962C8B-B14F-4D97-AF65-F5344CB8AC3E}">
        <p14:creationId xmlns:p14="http://schemas.microsoft.com/office/powerpoint/2010/main" val="3393306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423819F6-A829-4AC5-AB66-830AA8607644}" type="datetimeFigureOut">
              <a:rPr lang="en-IN" smtClean="0">
                <a:solidFill>
                  <a:prstClr val="black">
                    <a:tint val="75000"/>
                  </a:prstClr>
                </a:solidFill>
              </a:rPr>
              <a:pPr/>
              <a:t>26-07-2018</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950F6B33-B172-4FAD-A126-1084FF35147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017480479"/>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3_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641424" y="1971679"/>
            <a:ext cx="5437717" cy="4162425"/>
          </a:xfrm>
        </p:spPr>
        <p:txBody>
          <a:bodyPr>
            <a:noAutofit/>
          </a:bodyPr>
          <a:lstStyle>
            <a:lvl1pPr marL="0" indent="0">
              <a:buNone/>
              <a:defRPr>
                <a:latin typeface="Arial" pitchFamily="34" charset="0"/>
                <a:cs typeface="Arial" pitchFamily="34" charset="0"/>
              </a:defRPr>
            </a:lvl1pPr>
          </a:lstStyle>
          <a:p>
            <a:r>
              <a:rPr lang="en-US"/>
              <a:t>Click icon to add picture</a:t>
            </a:r>
            <a:endParaRPr lang="en-US" dirty="0"/>
          </a:p>
        </p:txBody>
      </p:sp>
      <p:sp>
        <p:nvSpPr>
          <p:cNvPr id="18" name="Text Placeholder 4"/>
          <p:cNvSpPr>
            <a:spLocks noGrp="1"/>
          </p:cNvSpPr>
          <p:nvPr>
            <p:ph type="body" sz="quarter" idx="19" hasCustomPrompt="1"/>
          </p:nvPr>
        </p:nvSpPr>
        <p:spPr bwMode="gray">
          <a:xfrm>
            <a:off x="6451601" y="1971715"/>
            <a:ext cx="5128683" cy="1154162"/>
          </a:xfrm>
          <a:ln>
            <a:noFill/>
          </a:ln>
        </p:spPr>
        <p:txBody>
          <a:bodyPr wrap="square" lIns="0" tIns="0" rIns="0" bIns="0">
            <a:spAutoFit/>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70616" indent="-198181">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4730" indent="-194126">
              <a:spcBef>
                <a:spcPts val="0"/>
              </a:spcBef>
              <a:spcAft>
                <a:spcPts val="0"/>
              </a:spcAft>
              <a:buSzPct val="70000"/>
              <a:buFont typeface="Arial" pitchFamily="34" charset="0"/>
              <a:buChar char="–"/>
              <a:defRPr sz="1500" baseline="0">
                <a:latin typeface="+mj-lt"/>
              </a:defRPr>
            </a:lvl7pPr>
            <a:lvl8pPr marL="1358853" indent="-194126">
              <a:spcBef>
                <a:spcPts val="0"/>
              </a:spcBef>
              <a:spcAft>
                <a:spcPts val="0"/>
              </a:spcAft>
              <a:buSzPct val="70000"/>
              <a:defRPr sz="1500" baseline="0">
                <a:latin typeface="+mj-lt"/>
              </a:defRPr>
            </a:lvl8pPr>
            <a:lvl9pPr marL="1548928" indent="-190072">
              <a:spcBef>
                <a:spcPts val="0"/>
              </a:spcBef>
              <a:spcAft>
                <a:spcPts val="0"/>
              </a:spcAft>
              <a:buSzPct val="70000"/>
              <a:buFont typeface="Arial" pitchFamily="34" charset="0"/>
              <a:buChar char="–"/>
              <a:defRPr sz="1500">
                <a:latin typeface="+mj-lt"/>
              </a:defRPr>
            </a:lvl9pPr>
          </a:lstStyle>
          <a:p>
            <a:pPr marL="246695" lvl="0" indent="-246695" algn="l" defTabSz="776494"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5309" lvl="2" indent="-237262" algn="l" defTabSz="776494"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2565" lvl="3" indent="-237262" algn="l" defTabSz="776494"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5222" lvl="4" indent="-242651" algn="l" defTabSz="792663"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8649" lvl="5" indent="-242651" algn="l" defTabSz="776494"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5" name="Title 1"/>
          <p:cNvSpPr>
            <a:spLocks noGrp="1"/>
          </p:cNvSpPr>
          <p:nvPr>
            <p:ph type="title"/>
          </p:nvPr>
        </p:nvSpPr>
        <p:spPr bwMode="gray">
          <a:xfrm>
            <a:off x="641415" y="727119"/>
            <a:ext cx="10968567"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6494" rtl="0" eaLnBrk="1" fontAlgn="base" latinLnBrk="0" hangingPunct="1">
              <a:spcBef>
                <a:spcPct val="0"/>
              </a:spcBef>
              <a:spcAft>
                <a:spcPct val="0"/>
              </a:spcAft>
              <a:buNone/>
            </a:pPr>
            <a:r>
              <a:rPr lang="en-US"/>
              <a:t>Click to edit Master title style</a:t>
            </a:r>
            <a:endParaRPr lang="en-US" dirty="0"/>
          </a:p>
        </p:txBody>
      </p:sp>
      <p:sp>
        <p:nvSpPr>
          <p:cNvPr id="7" name="Text Placeholder 41"/>
          <p:cNvSpPr>
            <a:spLocks noGrp="1"/>
          </p:cNvSpPr>
          <p:nvPr>
            <p:ph type="body" sz="quarter" idx="13"/>
          </p:nvPr>
        </p:nvSpPr>
        <p:spPr bwMode="gray">
          <a:xfrm>
            <a:off x="641353" y="1270499"/>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0302942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1_Divider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2453223" y="4113366"/>
            <a:ext cx="7365999" cy="230832"/>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776494" rtl="0" eaLnBrk="1" fontAlgn="base" latinLnBrk="0" hangingPunct="1">
              <a:spcBef>
                <a:spcPts val="0"/>
              </a:spcBef>
              <a:spcAft>
                <a:spcPct val="0"/>
              </a:spcAft>
              <a:buClr>
                <a:schemeClr val="tx2"/>
              </a:buClr>
              <a:buFont typeface="Arial" pitchFamily="34" charset="0"/>
              <a:buNone/>
              <a:defRPr lang="en-US" sz="1500" b="1" kern="1200" baseline="0" dirty="0">
                <a:solidFill>
                  <a:schemeClr val="tx2"/>
                </a:solidFill>
                <a:latin typeface="Arial" pitchFamily="34" charset="0"/>
                <a:ea typeface="+mn-ea"/>
                <a:cs typeface="Arial" pitchFamily="34" charset="0"/>
              </a:defRPr>
            </a:lvl1pPr>
            <a:lvl2pPr marL="388252" indent="0" algn="ctr">
              <a:buNone/>
              <a:defRPr>
                <a:solidFill>
                  <a:schemeClr val="tx1">
                    <a:tint val="75000"/>
                  </a:schemeClr>
                </a:solidFill>
              </a:defRPr>
            </a:lvl2pPr>
            <a:lvl3pPr marL="776494" indent="0" algn="ctr">
              <a:buNone/>
              <a:defRPr>
                <a:solidFill>
                  <a:schemeClr val="tx1">
                    <a:tint val="75000"/>
                  </a:schemeClr>
                </a:solidFill>
              </a:defRPr>
            </a:lvl3pPr>
            <a:lvl4pPr marL="1164730" indent="0" algn="ctr">
              <a:buNone/>
              <a:defRPr>
                <a:solidFill>
                  <a:schemeClr val="tx1">
                    <a:tint val="75000"/>
                  </a:schemeClr>
                </a:solidFill>
              </a:defRPr>
            </a:lvl4pPr>
            <a:lvl5pPr marL="1552973" indent="0" algn="ctr">
              <a:buNone/>
              <a:defRPr>
                <a:solidFill>
                  <a:schemeClr val="tx1">
                    <a:tint val="75000"/>
                  </a:schemeClr>
                </a:solidFill>
              </a:defRPr>
            </a:lvl5pPr>
            <a:lvl6pPr marL="1941214" indent="0" algn="ctr">
              <a:buNone/>
              <a:defRPr>
                <a:solidFill>
                  <a:schemeClr val="tx1">
                    <a:tint val="75000"/>
                  </a:schemeClr>
                </a:solidFill>
              </a:defRPr>
            </a:lvl6pPr>
            <a:lvl7pPr marL="2329454" indent="0" algn="ctr">
              <a:buNone/>
              <a:defRPr>
                <a:solidFill>
                  <a:schemeClr val="tx1">
                    <a:tint val="75000"/>
                  </a:schemeClr>
                </a:solidFill>
              </a:defRPr>
            </a:lvl7pPr>
            <a:lvl8pPr marL="2717699" indent="0" algn="ctr">
              <a:buNone/>
              <a:defRPr>
                <a:solidFill>
                  <a:schemeClr val="tx1">
                    <a:tint val="75000"/>
                  </a:schemeClr>
                </a:solidFill>
              </a:defRPr>
            </a:lvl8pPr>
            <a:lvl9pPr marL="3105941" indent="0" algn="ctr">
              <a:buNone/>
              <a:defRPr>
                <a:solidFill>
                  <a:schemeClr val="tx1">
                    <a:tint val="75000"/>
                  </a:schemeClr>
                </a:solidFill>
              </a:defRPr>
            </a:lvl9pPr>
          </a:lstStyle>
          <a:p>
            <a:r>
              <a:rPr lang="en-US" dirty="0"/>
              <a:t>Click to Edit Master Subtitle Style</a:t>
            </a:r>
          </a:p>
        </p:txBody>
      </p:sp>
      <p:sp>
        <p:nvSpPr>
          <p:cNvPr id="9" name="Title 8"/>
          <p:cNvSpPr>
            <a:spLocks noGrp="1"/>
          </p:cNvSpPr>
          <p:nvPr>
            <p:ph type="title" hasCustomPrompt="1"/>
          </p:nvPr>
        </p:nvSpPr>
        <p:spPr bwMode="gray">
          <a:xfrm>
            <a:off x="2453231" y="2200279"/>
            <a:ext cx="7365999" cy="527709"/>
          </a:xfrm>
          <a:noFill/>
          <a:ln w="9525">
            <a:noFill/>
            <a:miter lim="800000"/>
            <a:headEnd/>
            <a:tailEnd/>
          </a:ln>
        </p:spPr>
        <p:txBody>
          <a:bodyPr vert="horz" wrap="square" lIns="0" tIns="0" rIns="0" bIns="0" numCol="1" anchor="t" anchorCtr="0" compatLnSpc="1">
            <a:prstTxWarp prst="textNoShape">
              <a:avLst/>
            </a:prstTxWarp>
            <a:spAutoFit/>
          </a:bodyPr>
          <a:lstStyle>
            <a:lvl1pPr algn="l" defTabSz="776494" rtl="0" eaLnBrk="1" latinLnBrk="0" hangingPunct="1">
              <a:spcBef>
                <a:spcPct val="0"/>
              </a:spcBef>
              <a:buNone/>
              <a:defRPr lang="en-US" sz="3429" b="1" kern="1200" dirty="0">
                <a:solidFill>
                  <a:schemeClr val="bg2"/>
                </a:solidFill>
                <a:latin typeface="Arial" pitchFamily="34" charset="0"/>
                <a:ea typeface="+mj-ea"/>
                <a:cs typeface="Arial" pitchFamily="34" charset="0"/>
              </a:defRPr>
            </a:lvl1pPr>
          </a:lstStyle>
          <a:p>
            <a:r>
              <a:rPr lang="en-US" dirty="0"/>
              <a:t>Click to Edit Master Title Style</a:t>
            </a:r>
          </a:p>
        </p:txBody>
      </p:sp>
      <p:pic>
        <p:nvPicPr>
          <p:cNvPr id="11" name="Picture 10" descr="ridge4.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ltGray">
          <a:xfrm>
            <a:off x="1126" y="60"/>
            <a:ext cx="5291767" cy="1443209"/>
          </a:xfrm>
          <a:prstGeom prst="rect">
            <a:avLst/>
          </a:prstGeom>
        </p:spPr>
      </p:pic>
      <p:pic>
        <p:nvPicPr>
          <p:cNvPr id="6" name="Picture 5" descr="Mahindra Logo.png"/>
          <p:cNvPicPr>
            <a:picLocks noChangeAspect="1"/>
          </p:cNvPicPr>
          <p:nvPr userDrawn="1"/>
        </p:nvPicPr>
        <p:blipFill>
          <a:blip r:embed="rId3">
            <a:lum bright="100000"/>
            <a:extLst>
              <a:ext uri="{28A0092B-C50C-407E-A947-70E740481C1C}">
                <a14:useLocalDpi xmlns:a14="http://schemas.microsoft.com/office/drawing/2010/main"/>
              </a:ext>
            </a:extLst>
          </a:blip>
          <a:stretch>
            <a:fillRect/>
          </a:stretch>
        </p:blipFill>
        <p:spPr bwMode="gray">
          <a:xfrm>
            <a:off x="8439892" y="476643"/>
            <a:ext cx="3170051" cy="656554"/>
          </a:xfrm>
          <a:prstGeom prst="rect">
            <a:avLst/>
          </a:prstGeom>
        </p:spPr>
      </p:pic>
    </p:spTree>
    <p:extLst>
      <p:ext uri="{BB962C8B-B14F-4D97-AF65-F5344CB8AC3E}">
        <p14:creationId xmlns:p14="http://schemas.microsoft.com/office/powerpoint/2010/main" val="16988180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1_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641353" y="1971735"/>
            <a:ext cx="5469467" cy="4175125"/>
          </a:xfrm>
        </p:spPr>
        <p:txBody>
          <a:bodyPr rtlCol="0">
            <a:normAutofit/>
          </a:bodyPr>
          <a:lstStyle>
            <a:lvl1pPr>
              <a:buNone/>
              <a:defRPr>
                <a:latin typeface="Arial" pitchFamily="34" charset="0"/>
                <a:cs typeface="Arial" pitchFamily="34" charset="0"/>
              </a:defRPr>
            </a:lvl1pPr>
          </a:lstStyle>
          <a:p>
            <a:pPr lvl="0"/>
            <a:r>
              <a:rPr lang="en-US" noProof="0"/>
              <a:t>Click icon to add picture</a:t>
            </a:r>
          </a:p>
        </p:txBody>
      </p:sp>
      <p:sp>
        <p:nvSpPr>
          <p:cNvPr id="22" name="Subtitle 2"/>
          <p:cNvSpPr>
            <a:spLocks noGrp="1"/>
          </p:cNvSpPr>
          <p:nvPr>
            <p:ph type="subTitle" idx="1" hasCustomPrompt="1"/>
          </p:nvPr>
        </p:nvSpPr>
        <p:spPr bwMode="gray">
          <a:xfrm>
            <a:off x="6568037" y="4341986"/>
            <a:ext cx="5041899" cy="230832"/>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776494" rtl="0" eaLnBrk="1" fontAlgn="base" latinLnBrk="0" hangingPunct="1">
              <a:spcBef>
                <a:spcPts val="0"/>
              </a:spcBef>
              <a:spcAft>
                <a:spcPct val="0"/>
              </a:spcAft>
              <a:buClr>
                <a:schemeClr val="tx2"/>
              </a:buClr>
              <a:buFont typeface="Arial" pitchFamily="34" charset="0"/>
              <a:buNone/>
              <a:defRPr lang="en-US" sz="1500" b="1" kern="1200" baseline="0" dirty="0">
                <a:solidFill>
                  <a:schemeClr val="tx2"/>
                </a:solidFill>
                <a:latin typeface="Arial" pitchFamily="34" charset="0"/>
                <a:ea typeface="+mn-ea"/>
                <a:cs typeface="Arial" pitchFamily="34" charset="0"/>
              </a:defRPr>
            </a:lvl1pPr>
            <a:lvl2pPr marL="388252" indent="0" algn="ctr">
              <a:buNone/>
              <a:defRPr>
                <a:solidFill>
                  <a:schemeClr val="tx1">
                    <a:tint val="75000"/>
                  </a:schemeClr>
                </a:solidFill>
              </a:defRPr>
            </a:lvl2pPr>
            <a:lvl3pPr marL="776494" indent="0" algn="ctr">
              <a:buNone/>
              <a:defRPr>
                <a:solidFill>
                  <a:schemeClr val="tx1">
                    <a:tint val="75000"/>
                  </a:schemeClr>
                </a:solidFill>
              </a:defRPr>
            </a:lvl3pPr>
            <a:lvl4pPr marL="1164730" indent="0" algn="ctr">
              <a:buNone/>
              <a:defRPr>
                <a:solidFill>
                  <a:schemeClr val="tx1">
                    <a:tint val="75000"/>
                  </a:schemeClr>
                </a:solidFill>
              </a:defRPr>
            </a:lvl4pPr>
            <a:lvl5pPr marL="1552973" indent="0" algn="ctr">
              <a:buNone/>
              <a:defRPr>
                <a:solidFill>
                  <a:schemeClr val="tx1">
                    <a:tint val="75000"/>
                  </a:schemeClr>
                </a:solidFill>
              </a:defRPr>
            </a:lvl5pPr>
            <a:lvl6pPr marL="1941214" indent="0" algn="ctr">
              <a:buNone/>
              <a:defRPr>
                <a:solidFill>
                  <a:schemeClr val="tx1">
                    <a:tint val="75000"/>
                  </a:schemeClr>
                </a:solidFill>
              </a:defRPr>
            </a:lvl6pPr>
            <a:lvl7pPr marL="2329454" indent="0" algn="ctr">
              <a:buNone/>
              <a:defRPr>
                <a:solidFill>
                  <a:schemeClr val="tx1">
                    <a:tint val="75000"/>
                  </a:schemeClr>
                </a:solidFill>
              </a:defRPr>
            </a:lvl7pPr>
            <a:lvl8pPr marL="2717699" indent="0" algn="ctr">
              <a:buNone/>
              <a:defRPr>
                <a:solidFill>
                  <a:schemeClr val="tx1">
                    <a:tint val="75000"/>
                  </a:schemeClr>
                </a:solidFill>
              </a:defRPr>
            </a:lvl8pPr>
            <a:lvl9pPr marL="3105941" indent="0" algn="ctr">
              <a:buNone/>
              <a:defRPr>
                <a:solidFill>
                  <a:schemeClr val="tx1">
                    <a:tint val="75000"/>
                  </a:schemeClr>
                </a:solidFill>
              </a:defRPr>
            </a:lvl9pPr>
          </a:lstStyle>
          <a:p>
            <a:r>
              <a:rPr lang="en-US" dirty="0"/>
              <a:t>Click to Edit Master Subtitle Style</a:t>
            </a:r>
          </a:p>
        </p:txBody>
      </p:sp>
      <p:sp>
        <p:nvSpPr>
          <p:cNvPr id="23" name="Title 8"/>
          <p:cNvSpPr>
            <a:spLocks noGrp="1"/>
          </p:cNvSpPr>
          <p:nvPr>
            <p:ph type="title" hasCustomPrompt="1"/>
          </p:nvPr>
        </p:nvSpPr>
        <p:spPr bwMode="gray">
          <a:xfrm>
            <a:off x="6568037" y="1971702"/>
            <a:ext cx="5041899" cy="1055417"/>
          </a:xfrm>
          <a:noFill/>
          <a:ln w="9525">
            <a:noFill/>
            <a:miter lim="800000"/>
            <a:headEnd/>
            <a:tailEnd/>
          </a:ln>
        </p:spPr>
        <p:txBody>
          <a:bodyPr vert="horz" wrap="square" lIns="0" tIns="0" rIns="0" bIns="0" numCol="1" anchor="t" anchorCtr="0" compatLnSpc="1">
            <a:prstTxWarp prst="textNoShape">
              <a:avLst/>
            </a:prstTxWarp>
            <a:spAutoFit/>
          </a:bodyPr>
          <a:lstStyle>
            <a:lvl1pPr algn="l" defTabSz="776494" rtl="0" eaLnBrk="1" latinLnBrk="0" hangingPunct="1">
              <a:spcBef>
                <a:spcPct val="0"/>
              </a:spcBef>
              <a:buNone/>
              <a:defRPr lang="en-US" sz="3429" b="1" kern="1200" dirty="0">
                <a:solidFill>
                  <a:schemeClr val="bg2"/>
                </a:solidFill>
                <a:latin typeface="Arial" pitchFamily="34" charset="0"/>
                <a:ea typeface="+mj-ea"/>
                <a:cs typeface="Arial" pitchFamily="34" charset="0"/>
              </a:defRPr>
            </a:lvl1pPr>
          </a:lstStyle>
          <a:p>
            <a:r>
              <a:rPr lang="en-US" dirty="0"/>
              <a:t>Click to Edit Master Title Style</a:t>
            </a:r>
          </a:p>
        </p:txBody>
      </p:sp>
      <p:pic>
        <p:nvPicPr>
          <p:cNvPr id="11" name="Picture 10" descr="ridge4.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ltGray">
          <a:xfrm>
            <a:off x="1126" y="60"/>
            <a:ext cx="5291767" cy="1443209"/>
          </a:xfrm>
          <a:prstGeom prst="rect">
            <a:avLst/>
          </a:prstGeom>
        </p:spPr>
      </p:pic>
      <p:pic>
        <p:nvPicPr>
          <p:cNvPr id="7" name="Picture 6" descr="Mahindra Logo.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gray">
          <a:xfrm>
            <a:off x="8439892" y="476643"/>
            <a:ext cx="3170051" cy="656554"/>
          </a:xfrm>
          <a:prstGeom prst="rect">
            <a:avLst/>
          </a:prstGeom>
        </p:spPr>
      </p:pic>
    </p:spTree>
    <p:extLst>
      <p:ext uri="{BB962C8B-B14F-4D97-AF65-F5344CB8AC3E}">
        <p14:creationId xmlns:p14="http://schemas.microsoft.com/office/powerpoint/2010/main" val="5986217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1_Content 2">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bwMode="gray">
          <a:xfrm>
            <a:off x="641362" y="2467013"/>
            <a:ext cx="5245097" cy="1154162"/>
          </a:xfrm>
          <a:ln>
            <a:noFill/>
          </a:ln>
        </p:spPr>
        <p:txBody>
          <a:bodyPr wrap="square" lIns="0" tIns="0" rIns="0" bIns="0">
            <a:spAutoFit/>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70616" indent="-198181">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4730" indent="-194126">
              <a:spcBef>
                <a:spcPts val="0"/>
              </a:spcBef>
              <a:spcAft>
                <a:spcPts val="0"/>
              </a:spcAft>
              <a:buSzPct val="70000"/>
              <a:buFont typeface="Arial" pitchFamily="34" charset="0"/>
              <a:buChar char="–"/>
              <a:defRPr sz="1500" baseline="0">
                <a:latin typeface="+mj-lt"/>
              </a:defRPr>
            </a:lvl7pPr>
            <a:lvl8pPr marL="1358853" indent="-194126">
              <a:spcBef>
                <a:spcPts val="0"/>
              </a:spcBef>
              <a:spcAft>
                <a:spcPts val="0"/>
              </a:spcAft>
              <a:buSzPct val="70000"/>
              <a:defRPr sz="1500" baseline="0">
                <a:latin typeface="+mj-lt"/>
              </a:defRPr>
            </a:lvl8pPr>
            <a:lvl9pPr marL="1548928" indent="-190072">
              <a:spcBef>
                <a:spcPts val="0"/>
              </a:spcBef>
              <a:spcAft>
                <a:spcPts val="0"/>
              </a:spcAft>
              <a:buSzPct val="70000"/>
              <a:buFont typeface="Arial" pitchFamily="34" charset="0"/>
              <a:buChar char="–"/>
              <a:defRPr sz="1500">
                <a:latin typeface="+mj-lt"/>
              </a:defRPr>
            </a:lvl9pPr>
          </a:lstStyle>
          <a:p>
            <a:pPr marL="246695" lvl="0" indent="-246695" algn="l" defTabSz="776494"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5309" lvl="2" indent="-237262" algn="l" defTabSz="776494"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2565" lvl="3" indent="-237262" algn="l" defTabSz="776494"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5222" lvl="4" indent="-242651" algn="l" defTabSz="792663"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8649" lvl="5" indent="-242651" algn="l" defTabSz="776494"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4" name="Text Placeholder 4"/>
          <p:cNvSpPr>
            <a:spLocks noGrp="1"/>
          </p:cNvSpPr>
          <p:nvPr>
            <p:ph type="body" sz="quarter" idx="11" hasCustomPrompt="1"/>
          </p:nvPr>
        </p:nvSpPr>
        <p:spPr bwMode="gray">
          <a:xfrm>
            <a:off x="6364830" y="2467013"/>
            <a:ext cx="5245097" cy="1154162"/>
          </a:xfrm>
          <a:ln>
            <a:noFill/>
          </a:ln>
        </p:spPr>
        <p:txBody>
          <a:bodyPr wrap="square" lIns="0" tIns="0" rIns="0" bIns="0">
            <a:spAutoFit/>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70616" indent="-198181">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4730" indent="-194126">
              <a:spcBef>
                <a:spcPts val="0"/>
              </a:spcBef>
              <a:spcAft>
                <a:spcPts val="0"/>
              </a:spcAft>
              <a:buSzPct val="70000"/>
              <a:buFont typeface="Arial" pitchFamily="34" charset="0"/>
              <a:buChar char="–"/>
              <a:defRPr sz="1500" baseline="0">
                <a:latin typeface="+mj-lt"/>
              </a:defRPr>
            </a:lvl7pPr>
            <a:lvl8pPr marL="1358853" indent="-194126">
              <a:spcBef>
                <a:spcPts val="0"/>
              </a:spcBef>
              <a:spcAft>
                <a:spcPts val="0"/>
              </a:spcAft>
              <a:buSzPct val="70000"/>
              <a:defRPr sz="1500" baseline="0">
                <a:latin typeface="+mj-lt"/>
              </a:defRPr>
            </a:lvl8pPr>
            <a:lvl9pPr marL="1548928" indent="-190072">
              <a:spcBef>
                <a:spcPts val="0"/>
              </a:spcBef>
              <a:spcAft>
                <a:spcPts val="0"/>
              </a:spcAft>
              <a:buSzPct val="70000"/>
              <a:buFont typeface="Arial" pitchFamily="34" charset="0"/>
              <a:buChar char="–"/>
              <a:defRPr sz="1500">
                <a:latin typeface="+mj-lt"/>
              </a:defRPr>
            </a:lvl9pPr>
          </a:lstStyle>
          <a:p>
            <a:pPr marL="246695" lvl="0" indent="-246695" algn="l" defTabSz="776494"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5309" lvl="2" indent="-237262" algn="l" defTabSz="776494"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2565" lvl="3" indent="-237262" algn="l" defTabSz="776494"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5222" lvl="4" indent="-242651" algn="l" defTabSz="792663"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8649" lvl="5" indent="-242651" algn="l" defTabSz="776494"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5" name="Text Placeholder 4"/>
          <p:cNvSpPr>
            <a:spLocks noGrp="1"/>
          </p:cNvSpPr>
          <p:nvPr>
            <p:ph type="body" sz="quarter" idx="12" hasCustomPrompt="1"/>
          </p:nvPr>
        </p:nvSpPr>
        <p:spPr bwMode="gray">
          <a:xfrm>
            <a:off x="641362" y="2027026"/>
            <a:ext cx="5245097" cy="230832"/>
          </a:xfrm>
          <a:noFill/>
          <a:ln>
            <a:noFill/>
          </a:ln>
        </p:spPr>
        <p:txBody>
          <a:bodyPr wrap="square" lIns="0" tIns="0" rIns="0" bIns="0" anchor="b" anchorCtr="0">
            <a:spAutoFit/>
          </a:bodyPr>
          <a:lstStyle>
            <a:lvl1pPr marL="0" indent="0">
              <a:spcBef>
                <a:spcPts val="0"/>
              </a:spcBef>
              <a:spcAft>
                <a:spcPts val="0"/>
              </a:spcAft>
              <a:buNone/>
              <a:defRPr sz="1500" b="1">
                <a:solidFill>
                  <a:schemeClr val="bg2"/>
                </a:solidFill>
                <a:latin typeface="Arial" pitchFamily="34" charset="0"/>
                <a:cs typeface="Arial" pitchFamily="34" charset="0"/>
              </a:defRPr>
            </a:lvl1pPr>
            <a:lvl2pPr>
              <a:spcBef>
                <a:spcPts val="0"/>
              </a:spcBef>
              <a:spcAft>
                <a:spcPts val="0"/>
              </a:spcAft>
              <a:defRPr sz="1500">
                <a:latin typeface="+mj-lt"/>
              </a:defRPr>
            </a:lvl2pPr>
            <a:lvl3pPr>
              <a:spcBef>
                <a:spcPts val="0"/>
              </a:spcBef>
              <a:spcAft>
                <a:spcPts val="0"/>
              </a:spcAft>
              <a:defRPr sz="1500">
                <a:latin typeface="+mj-lt"/>
              </a:defRPr>
            </a:lvl3pPr>
            <a:lvl4pPr>
              <a:spcBef>
                <a:spcPts val="0"/>
              </a:spcBef>
              <a:spcAft>
                <a:spcPts val="0"/>
              </a:spcAft>
              <a:defRPr sz="1500">
                <a:latin typeface="+mj-lt"/>
              </a:defRPr>
            </a:lvl4pPr>
            <a:lvl5pPr>
              <a:spcBef>
                <a:spcPts val="0"/>
              </a:spcBef>
              <a:spcAft>
                <a:spcPts val="0"/>
              </a:spcAft>
              <a:defRPr sz="1500">
                <a:latin typeface="+mj-lt"/>
              </a:defRPr>
            </a:lvl5pPr>
            <a:lvl6pPr marL="970616" indent="-198181">
              <a:spcBef>
                <a:spcPts val="0"/>
              </a:spcBef>
              <a:spcAft>
                <a:spcPts val="0"/>
              </a:spcAft>
              <a:buSzPct val="70000"/>
              <a:defRPr sz="1500">
                <a:latin typeface="+mj-lt"/>
              </a:defRPr>
            </a:lvl6pPr>
            <a:lvl7pPr marL="1164730" indent="-194126">
              <a:spcBef>
                <a:spcPts val="0"/>
              </a:spcBef>
              <a:spcAft>
                <a:spcPts val="0"/>
              </a:spcAft>
              <a:buSzPct val="70000"/>
              <a:buFont typeface="Arial" pitchFamily="34" charset="0"/>
              <a:buChar char="–"/>
              <a:defRPr sz="1500" baseline="0">
                <a:latin typeface="+mj-lt"/>
              </a:defRPr>
            </a:lvl7pPr>
            <a:lvl8pPr marL="1358853" indent="-194126">
              <a:spcBef>
                <a:spcPts val="0"/>
              </a:spcBef>
              <a:spcAft>
                <a:spcPts val="0"/>
              </a:spcAft>
              <a:buSzPct val="70000"/>
              <a:defRPr sz="1500" baseline="0">
                <a:latin typeface="+mj-lt"/>
              </a:defRPr>
            </a:lvl8pPr>
            <a:lvl9pPr marL="1548928" indent="-190072">
              <a:spcBef>
                <a:spcPts val="0"/>
              </a:spcBef>
              <a:spcAft>
                <a:spcPts val="0"/>
              </a:spcAft>
              <a:buSzPct val="70000"/>
              <a:buFont typeface="Arial" pitchFamily="34" charset="0"/>
              <a:buChar char="–"/>
              <a:defRPr sz="1500">
                <a:latin typeface="+mj-lt"/>
              </a:defRPr>
            </a:lvl9pPr>
          </a:lstStyle>
          <a:p>
            <a:pPr lvl="0"/>
            <a:r>
              <a:rPr lang="en-US" dirty="0"/>
              <a:t>Heading 1</a:t>
            </a:r>
          </a:p>
        </p:txBody>
      </p:sp>
      <p:sp>
        <p:nvSpPr>
          <p:cNvPr id="6" name="Text Placeholder 4"/>
          <p:cNvSpPr>
            <a:spLocks noGrp="1"/>
          </p:cNvSpPr>
          <p:nvPr>
            <p:ph type="body" sz="quarter" idx="13" hasCustomPrompt="1"/>
          </p:nvPr>
        </p:nvSpPr>
        <p:spPr bwMode="gray">
          <a:xfrm>
            <a:off x="6364830" y="2027026"/>
            <a:ext cx="5245097" cy="230832"/>
          </a:xfrm>
          <a:noFill/>
          <a:ln>
            <a:noFill/>
          </a:ln>
        </p:spPr>
        <p:txBody>
          <a:bodyPr wrap="square" lIns="0" tIns="0" rIns="0" bIns="0" anchor="b" anchorCtr="0">
            <a:spAutoFit/>
          </a:bodyPr>
          <a:lstStyle>
            <a:lvl1pPr marL="0" indent="0">
              <a:spcBef>
                <a:spcPts val="0"/>
              </a:spcBef>
              <a:spcAft>
                <a:spcPts val="0"/>
              </a:spcAft>
              <a:buNone/>
              <a:defRPr sz="1500" b="1">
                <a:solidFill>
                  <a:schemeClr val="bg2"/>
                </a:solidFill>
                <a:latin typeface="Arial" pitchFamily="34" charset="0"/>
                <a:cs typeface="Arial" pitchFamily="34" charset="0"/>
              </a:defRPr>
            </a:lvl1pPr>
            <a:lvl2pPr>
              <a:spcBef>
                <a:spcPts val="0"/>
              </a:spcBef>
              <a:spcAft>
                <a:spcPts val="0"/>
              </a:spcAft>
              <a:defRPr sz="1500">
                <a:latin typeface="+mj-lt"/>
              </a:defRPr>
            </a:lvl2pPr>
            <a:lvl3pPr>
              <a:spcBef>
                <a:spcPts val="0"/>
              </a:spcBef>
              <a:spcAft>
                <a:spcPts val="0"/>
              </a:spcAft>
              <a:defRPr sz="1500">
                <a:latin typeface="+mj-lt"/>
              </a:defRPr>
            </a:lvl3pPr>
            <a:lvl4pPr>
              <a:spcBef>
                <a:spcPts val="0"/>
              </a:spcBef>
              <a:spcAft>
                <a:spcPts val="0"/>
              </a:spcAft>
              <a:defRPr sz="1500">
                <a:latin typeface="+mj-lt"/>
              </a:defRPr>
            </a:lvl4pPr>
            <a:lvl5pPr>
              <a:spcBef>
                <a:spcPts val="0"/>
              </a:spcBef>
              <a:spcAft>
                <a:spcPts val="0"/>
              </a:spcAft>
              <a:defRPr sz="1500">
                <a:latin typeface="+mj-lt"/>
              </a:defRPr>
            </a:lvl5pPr>
            <a:lvl6pPr marL="970616" indent="-198181">
              <a:spcBef>
                <a:spcPts val="0"/>
              </a:spcBef>
              <a:spcAft>
                <a:spcPts val="0"/>
              </a:spcAft>
              <a:buSzPct val="70000"/>
              <a:defRPr sz="1500">
                <a:latin typeface="+mj-lt"/>
              </a:defRPr>
            </a:lvl6pPr>
            <a:lvl7pPr marL="1164730" indent="-194126">
              <a:spcBef>
                <a:spcPts val="0"/>
              </a:spcBef>
              <a:spcAft>
                <a:spcPts val="0"/>
              </a:spcAft>
              <a:buSzPct val="70000"/>
              <a:buFont typeface="Arial" pitchFamily="34" charset="0"/>
              <a:buChar char="–"/>
              <a:defRPr sz="1500" baseline="0">
                <a:latin typeface="+mj-lt"/>
              </a:defRPr>
            </a:lvl7pPr>
            <a:lvl8pPr marL="1358853" indent="-194126">
              <a:spcBef>
                <a:spcPts val="0"/>
              </a:spcBef>
              <a:spcAft>
                <a:spcPts val="0"/>
              </a:spcAft>
              <a:buSzPct val="70000"/>
              <a:defRPr sz="1500" baseline="0">
                <a:latin typeface="+mj-lt"/>
              </a:defRPr>
            </a:lvl8pPr>
            <a:lvl9pPr marL="1548928" indent="-190072">
              <a:spcBef>
                <a:spcPts val="0"/>
              </a:spcBef>
              <a:spcAft>
                <a:spcPts val="0"/>
              </a:spcAft>
              <a:buSzPct val="70000"/>
              <a:buFont typeface="Arial" pitchFamily="34" charset="0"/>
              <a:buChar char="–"/>
              <a:defRPr sz="1500">
                <a:latin typeface="+mj-lt"/>
              </a:defRPr>
            </a:lvl9pPr>
          </a:lstStyle>
          <a:p>
            <a:pPr lvl="0"/>
            <a:r>
              <a:rPr lang="en-US" dirty="0"/>
              <a:t>Heading 2</a:t>
            </a:r>
          </a:p>
        </p:txBody>
      </p:sp>
      <p:cxnSp>
        <p:nvCxnSpPr>
          <p:cNvPr id="8" name="Straight Connector 7"/>
          <p:cNvCxnSpPr/>
          <p:nvPr userDrawn="1"/>
        </p:nvCxnSpPr>
        <p:spPr bwMode="gray">
          <a:xfrm>
            <a:off x="641370" y="2344743"/>
            <a:ext cx="5208871"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6364834" y="2344743"/>
            <a:ext cx="5208871"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bwMode="gray">
          <a:xfrm>
            <a:off x="641415" y="727119"/>
            <a:ext cx="10968567"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6494" rtl="0" eaLnBrk="1" fontAlgn="base" latinLnBrk="0" hangingPunct="1">
              <a:spcBef>
                <a:spcPct val="0"/>
              </a:spcBef>
              <a:spcAft>
                <a:spcPct val="0"/>
              </a:spcAft>
              <a:buNone/>
            </a:pPr>
            <a:r>
              <a:rPr lang="en-US"/>
              <a:t>Click to edit Master title style</a:t>
            </a:r>
            <a:endParaRPr lang="en-US" dirty="0"/>
          </a:p>
        </p:txBody>
      </p:sp>
      <p:sp>
        <p:nvSpPr>
          <p:cNvPr id="15" name="Text Placeholder 41"/>
          <p:cNvSpPr>
            <a:spLocks noGrp="1"/>
          </p:cNvSpPr>
          <p:nvPr>
            <p:ph type="body" sz="quarter" idx="14"/>
          </p:nvPr>
        </p:nvSpPr>
        <p:spPr bwMode="gray">
          <a:xfrm>
            <a:off x="641353" y="1270499"/>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6223341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22_Content 4">
    <p:spTree>
      <p:nvGrpSpPr>
        <p:cNvPr id="1" name=""/>
        <p:cNvGrpSpPr/>
        <p:nvPr/>
      </p:nvGrpSpPr>
      <p:grpSpPr>
        <a:xfrm>
          <a:off x="0" y="0"/>
          <a:ext cx="0" cy="0"/>
          <a:chOff x="0" y="0"/>
          <a:chExt cx="0" cy="0"/>
        </a:xfrm>
      </p:grpSpPr>
      <p:sp>
        <p:nvSpPr>
          <p:cNvPr id="15" name="Title 1"/>
          <p:cNvSpPr>
            <a:spLocks noGrp="1"/>
          </p:cNvSpPr>
          <p:nvPr>
            <p:ph type="title"/>
          </p:nvPr>
        </p:nvSpPr>
        <p:spPr bwMode="gray">
          <a:xfrm>
            <a:off x="641415" y="727119"/>
            <a:ext cx="10968567"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6494" rtl="0" eaLnBrk="1" fontAlgn="base" latinLnBrk="0" hangingPunct="1">
              <a:spcBef>
                <a:spcPct val="0"/>
              </a:spcBef>
              <a:spcAft>
                <a:spcPct val="0"/>
              </a:spcAft>
              <a:buNone/>
            </a:pPr>
            <a:r>
              <a:rPr lang="en-US"/>
              <a:t>Click to edit Master title style</a:t>
            </a:r>
            <a:endParaRPr lang="en-US" dirty="0"/>
          </a:p>
        </p:txBody>
      </p:sp>
      <p:sp>
        <p:nvSpPr>
          <p:cNvPr id="17" name="Text Placeholder 4"/>
          <p:cNvSpPr>
            <a:spLocks noGrp="1"/>
          </p:cNvSpPr>
          <p:nvPr>
            <p:ph type="body" sz="quarter" idx="10" hasCustomPrompt="1"/>
          </p:nvPr>
        </p:nvSpPr>
        <p:spPr bwMode="gray">
          <a:xfrm>
            <a:off x="641362" y="2467013"/>
            <a:ext cx="5245097" cy="1154162"/>
          </a:xfrm>
          <a:ln>
            <a:noFill/>
          </a:ln>
        </p:spPr>
        <p:txBody>
          <a:bodyPr wrap="square" lIns="0" tIns="0" rIns="0" bIns="0">
            <a:spAutoFit/>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70616" indent="-198181">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4730" indent="-194126">
              <a:spcBef>
                <a:spcPts val="0"/>
              </a:spcBef>
              <a:spcAft>
                <a:spcPts val="0"/>
              </a:spcAft>
              <a:buSzPct val="70000"/>
              <a:buFont typeface="Arial" pitchFamily="34" charset="0"/>
              <a:buChar char="–"/>
              <a:defRPr sz="1500" baseline="0">
                <a:latin typeface="+mj-lt"/>
              </a:defRPr>
            </a:lvl7pPr>
            <a:lvl8pPr marL="1358853" indent="-194126">
              <a:spcBef>
                <a:spcPts val="0"/>
              </a:spcBef>
              <a:spcAft>
                <a:spcPts val="0"/>
              </a:spcAft>
              <a:buSzPct val="70000"/>
              <a:defRPr sz="1500" baseline="0">
                <a:latin typeface="+mj-lt"/>
              </a:defRPr>
            </a:lvl8pPr>
            <a:lvl9pPr marL="1548928" indent="-190072">
              <a:spcBef>
                <a:spcPts val="0"/>
              </a:spcBef>
              <a:spcAft>
                <a:spcPts val="0"/>
              </a:spcAft>
              <a:buSzPct val="70000"/>
              <a:buFont typeface="Arial" pitchFamily="34" charset="0"/>
              <a:buChar char="–"/>
              <a:defRPr sz="1500">
                <a:latin typeface="+mj-lt"/>
              </a:defRPr>
            </a:lvl9pPr>
          </a:lstStyle>
          <a:p>
            <a:pPr marL="246695" lvl="0" indent="-246695" algn="l" defTabSz="776494"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5309" lvl="2" indent="-237262" algn="l" defTabSz="776494"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2565" lvl="3" indent="-237262" algn="l" defTabSz="776494"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5222" lvl="4" indent="-242651" algn="l" defTabSz="792663"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8649" lvl="5" indent="-242651" algn="l" defTabSz="776494"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18" name="Text Placeholder 4"/>
          <p:cNvSpPr>
            <a:spLocks noGrp="1"/>
          </p:cNvSpPr>
          <p:nvPr>
            <p:ph type="body" sz="quarter" idx="11" hasCustomPrompt="1"/>
          </p:nvPr>
        </p:nvSpPr>
        <p:spPr bwMode="gray">
          <a:xfrm>
            <a:off x="6364830" y="2467013"/>
            <a:ext cx="5245097" cy="1154162"/>
          </a:xfrm>
          <a:ln>
            <a:noFill/>
          </a:ln>
        </p:spPr>
        <p:txBody>
          <a:bodyPr wrap="square" lIns="0" tIns="0" rIns="0" bIns="0">
            <a:spAutoFit/>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70616" indent="-198181">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4730" indent="-194126">
              <a:spcBef>
                <a:spcPts val="0"/>
              </a:spcBef>
              <a:spcAft>
                <a:spcPts val="0"/>
              </a:spcAft>
              <a:buSzPct val="70000"/>
              <a:buFont typeface="Arial" pitchFamily="34" charset="0"/>
              <a:buChar char="–"/>
              <a:defRPr sz="1500" baseline="0">
                <a:latin typeface="+mj-lt"/>
              </a:defRPr>
            </a:lvl7pPr>
            <a:lvl8pPr marL="1358853" indent="-194126">
              <a:spcBef>
                <a:spcPts val="0"/>
              </a:spcBef>
              <a:spcAft>
                <a:spcPts val="0"/>
              </a:spcAft>
              <a:buSzPct val="70000"/>
              <a:defRPr sz="1500" baseline="0">
                <a:latin typeface="+mj-lt"/>
              </a:defRPr>
            </a:lvl8pPr>
            <a:lvl9pPr marL="1548928" indent="-190072">
              <a:spcBef>
                <a:spcPts val="0"/>
              </a:spcBef>
              <a:spcAft>
                <a:spcPts val="0"/>
              </a:spcAft>
              <a:buSzPct val="70000"/>
              <a:buFont typeface="Arial" pitchFamily="34" charset="0"/>
              <a:buChar char="–"/>
              <a:defRPr sz="1500">
                <a:latin typeface="+mj-lt"/>
              </a:defRPr>
            </a:lvl9pPr>
          </a:lstStyle>
          <a:p>
            <a:pPr marL="246695" lvl="0" indent="-246695" algn="l" defTabSz="776494"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5309" lvl="2" indent="-237262" algn="l" defTabSz="776494"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2565" lvl="3" indent="-237262" algn="l" defTabSz="776494"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5222" lvl="4" indent="-242651" algn="l" defTabSz="792663"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8649" lvl="5" indent="-242651" algn="l" defTabSz="776494"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31" name="Text Placeholder 4"/>
          <p:cNvSpPr>
            <a:spLocks noGrp="1"/>
          </p:cNvSpPr>
          <p:nvPr>
            <p:ph type="body" sz="quarter" idx="12" hasCustomPrompt="1"/>
          </p:nvPr>
        </p:nvSpPr>
        <p:spPr bwMode="gray">
          <a:xfrm>
            <a:off x="641362" y="2027026"/>
            <a:ext cx="5245097" cy="230832"/>
          </a:xfrm>
          <a:noFill/>
          <a:ln>
            <a:noFill/>
          </a:ln>
        </p:spPr>
        <p:txBody>
          <a:bodyPr wrap="square" lIns="0" tIns="0" rIns="0" bIns="0" anchor="b" anchorCtr="0">
            <a:spAutoFit/>
          </a:bodyPr>
          <a:lstStyle>
            <a:lvl1pPr marL="0" indent="0">
              <a:spcBef>
                <a:spcPts val="0"/>
              </a:spcBef>
              <a:spcAft>
                <a:spcPts val="0"/>
              </a:spcAft>
              <a:buNone/>
              <a:defRPr sz="1500" b="1">
                <a:solidFill>
                  <a:schemeClr val="bg2"/>
                </a:solidFill>
                <a:latin typeface="Arial" pitchFamily="34" charset="0"/>
                <a:cs typeface="Arial" pitchFamily="34" charset="0"/>
              </a:defRPr>
            </a:lvl1pPr>
            <a:lvl2pPr>
              <a:spcBef>
                <a:spcPts val="0"/>
              </a:spcBef>
              <a:spcAft>
                <a:spcPts val="0"/>
              </a:spcAft>
              <a:defRPr sz="1500">
                <a:latin typeface="+mj-lt"/>
              </a:defRPr>
            </a:lvl2pPr>
            <a:lvl3pPr>
              <a:spcBef>
                <a:spcPts val="0"/>
              </a:spcBef>
              <a:spcAft>
                <a:spcPts val="0"/>
              </a:spcAft>
              <a:defRPr sz="1500">
                <a:latin typeface="+mj-lt"/>
              </a:defRPr>
            </a:lvl3pPr>
            <a:lvl4pPr>
              <a:spcBef>
                <a:spcPts val="0"/>
              </a:spcBef>
              <a:spcAft>
                <a:spcPts val="0"/>
              </a:spcAft>
              <a:defRPr sz="1500">
                <a:latin typeface="+mj-lt"/>
              </a:defRPr>
            </a:lvl4pPr>
            <a:lvl5pPr>
              <a:spcBef>
                <a:spcPts val="0"/>
              </a:spcBef>
              <a:spcAft>
                <a:spcPts val="0"/>
              </a:spcAft>
              <a:defRPr sz="1500">
                <a:latin typeface="+mj-lt"/>
              </a:defRPr>
            </a:lvl5pPr>
            <a:lvl6pPr marL="970616" indent="-198181">
              <a:spcBef>
                <a:spcPts val="0"/>
              </a:spcBef>
              <a:spcAft>
                <a:spcPts val="0"/>
              </a:spcAft>
              <a:buSzPct val="70000"/>
              <a:defRPr sz="1500">
                <a:latin typeface="+mj-lt"/>
              </a:defRPr>
            </a:lvl6pPr>
            <a:lvl7pPr marL="1164730" indent="-194126">
              <a:spcBef>
                <a:spcPts val="0"/>
              </a:spcBef>
              <a:spcAft>
                <a:spcPts val="0"/>
              </a:spcAft>
              <a:buSzPct val="70000"/>
              <a:buFont typeface="Arial" pitchFamily="34" charset="0"/>
              <a:buChar char="–"/>
              <a:defRPr sz="1500" baseline="0">
                <a:latin typeface="+mj-lt"/>
              </a:defRPr>
            </a:lvl7pPr>
            <a:lvl8pPr marL="1358853" indent="-194126">
              <a:spcBef>
                <a:spcPts val="0"/>
              </a:spcBef>
              <a:spcAft>
                <a:spcPts val="0"/>
              </a:spcAft>
              <a:buSzPct val="70000"/>
              <a:defRPr sz="1500" baseline="0">
                <a:latin typeface="+mj-lt"/>
              </a:defRPr>
            </a:lvl8pPr>
            <a:lvl9pPr marL="1548928" indent="-190072">
              <a:spcBef>
                <a:spcPts val="0"/>
              </a:spcBef>
              <a:spcAft>
                <a:spcPts val="0"/>
              </a:spcAft>
              <a:buSzPct val="70000"/>
              <a:buFont typeface="Arial" pitchFamily="34" charset="0"/>
              <a:buChar char="–"/>
              <a:defRPr sz="1500">
                <a:latin typeface="+mj-lt"/>
              </a:defRPr>
            </a:lvl9pPr>
          </a:lstStyle>
          <a:p>
            <a:pPr lvl="0"/>
            <a:r>
              <a:rPr lang="en-US" dirty="0"/>
              <a:t>Heading 1</a:t>
            </a:r>
          </a:p>
        </p:txBody>
      </p:sp>
      <p:sp>
        <p:nvSpPr>
          <p:cNvPr id="32" name="Text Placeholder 4"/>
          <p:cNvSpPr>
            <a:spLocks noGrp="1"/>
          </p:cNvSpPr>
          <p:nvPr>
            <p:ph type="body" sz="quarter" idx="13" hasCustomPrompt="1"/>
          </p:nvPr>
        </p:nvSpPr>
        <p:spPr bwMode="gray">
          <a:xfrm>
            <a:off x="6364830" y="2027026"/>
            <a:ext cx="5245097" cy="230832"/>
          </a:xfrm>
          <a:noFill/>
          <a:ln>
            <a:noFill/>
          </a:ln>
        </p:spPr>
        <p:txBody>
          <a:bodyPr wrap="square" lIns="0" tIns="0" rIns="0" bIns="0" anchor="b" anchorCtr="0">
            <a:spAutoFit/>
          </a:bodyPr>
          <a:lstStyle>
            <a:lvl1pPr marL="0" indent="0">
              <a:spcBef>
                <a:spcPts val="0"/>
              </a:spcBef>
              <a:spcAft>
                <a:spcPts val="0"/>
              </a:spcAft>
              <a:buNone/>
              <a:tabLst/>
              <a:defRPr sz="1500" b="1">
                <a:solidFill>
                  <a:schemeClr val="bg2"/>
                </a:solidFill>
                <a:latin typeface="Arial" pitchFamily="34" charset="0"/>
                <a:cs typeface="Arial" pitchFamily="34" charset="0"/>
              </a:defRPr>
            </a:lvl1pPr>
            <a:lvl2pPr>
              <a:spcBef>
                <a:spcPts val="0"/>
              </a:spcBef>
              <a:spcAft>
                <a:spcPts val="0"/>
              </a:spcAft>
              <a:defRPr sz="1500">
                <a:latin typeface="+mj-lt"/>
              </a:defRPr>
            </a:lvl2pPr>
            <a:lvl3pPr>
              <a:spcBef>
                <a:spcPts val="0"/>
              </a:spcBef>
              <a:spcAft>
                <a:spcPts val="0"/>
              </a:spcAft>
              <a:defRPr sz="1500">
                <a:latin typeface="+mj-lt"/>
              </a:defRPr>
            </a:lvl3pPr>
            <a:lvl4pPr>
              <a:spcBef>
                <a:spcPts val="0"/>
              </a:spcBef>
              <a:spcAft>
                <a:spcPts val="0"/>
              </a:spcAft>
              <a:defRPr sz="1500">
                <a:latin typeface="+mj-lt"/>
              </a:defRPr>
            </a:lvl4pPr>
            <a:lvl5pPr>
              <a:spcBef>
                <a:spcPts val="0"/>
              </a:spcBef>
              <a:spcAft>
                <a:spcPts val="0"/>
              </a:spcAft>
              <a:defRPr sz="1500">
                <a:latin typeface="+mj-lt"/>
              </a:defRPr>
            </a:lvl5pPr>
            <a:lvl6pPr marL="970616" indent="-198181">
              <a:spcBef>
                <a:spcPts val="0"/>
              </a:spcBef>
              <a:spcAft>
                <a:spcPts val="0"/>
              </a:spcAft>
              <a:buSzPct val="70000"/>
              <a:defRPr sz="1500">
                <a:latin typeface="+mj-lt"/>
              </a:defRPr>
            </a:lvl6pPr>
            <a:lvl7pPr marL="1164730" indent="-194126">
              <a:spcBef>
                <a:spcPts val="0"/>
              </a:spcBef>
              <a:spcAft>
                <a:spcPts val="0"/>
              </a:spcAft>
              <a:buSzPct val="70000"/>
              <a:buFont typeface="Arial" pitchFamily="34" charset="0"/>
              <a:buChar char="–"/>
              <a:defRPr sz="1500" baseline="0">
                <a:latin typeface="+mj-lt"/>
              </a:defRPr>
            </a:lvl7pPr>
            <a:lvl8pPr marL="1358853" indent="-194126">
              <a:spcBef>
                <a:spcPts val="0"/>
              </a:spcBef>
              <a:spcAft>
                <a:spcPts val="0"/>
              </a:spcAft>
              <a:buSzPct val="70000"/>
              <a:defRPr sz="1500" baseline="0">
                <a:latin typeface="+mj-lt"/>
              </a:defRPr>
            </a:lvl8pPr>
            <a:lvl9pPr marL="1548928" indent="-190072">
              <a:spcBef>
                <a:spcPts val="0"/>
              </a:spcBef>
              <a:spcAft>
                <a:spcPts val="0"/>
              </a:spcAft>
              <a:buSzPct val="70000"/>
              <a:buFont typeface="Arial" pitchFamily="34" charset="0"/>
              <a:buChar char="–"/>
              <a:defRPr sz="1500">
                <a:latin typeface="+mj-lt"/>
              </a:defRPr>
            </a:lvl9pPr>
          </a:lstStyle>
          <a:p>
            <a:pPr lvl="0"/>
            <a:r>
              <a:rPr lang="en-US" dirty="0"/>
              <a:t>Heading 2</a:t>
            </a:r>
          </a:p>
        </p:txBody>
      </p:sp>
      <p:cxnSp>
        <p:nvCxnSpPr>
          <p:cNvPr id="33" name="Straight Connector 32"/>
          <p:cNvCxnSpPr/>
          <p:nvPr userDrawn="1"/>
        </p:nvCxnSpPr>
        <p:spPr bwMode="gray">
          <a:xfrm>
            <a:off x="641370" y="2344743"/>
            <a:ext cx="5208871"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6364834" y="2344743"/>
            <a:ext cx="5208871"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4"/>
          <p:cNvSpPr>
            <a:spLocks noGrp="1"/>
          </p:cNvSpPr>
          <p:nvPr>
            <p:ph type="body" sz="quarter" idx="15" hasCustomPrompt="1"/>
          </p:nvPr>
        </p:nvSpPr>
        <p:spPr bwMode="gray">
          <a:xfrm>
            <a:off x="641362" y="4703335"/>
            <a:ext cx="5245097" cy="1154162"/>
          </a:xfrm>
          <a:ln>
            <a:noFill/>
          </a:ln>
        </p:spPr>
        <p:txBody>
          <a:bodyPr wrap="square" lIns="0" tIns="0" rIns="0" bIns="0">
            <a:spAutoFit/>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70616" indent="-198181">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4730" indent="-194126">
              <a:spcBef>
                <a:spcPts val="0"/>
              </a:spcBef>
              <a:spcAft>
                <a:spcPts val="0"/>
              </a:spcAft>
              <a:buSzPct val="70000"/>
              <a:buFont typeface="Arial" pitchFamily="34" charset="0"/>
              <a:buChar char="–"/>
              <a:defRPr sz="1500" baseline="0">
                <a:latin typeface="+mj-lt"/>
              </a:defRPr>
            </a:lvl7pPr>
            <a:lvl8pPr marL="1358853" indent="-194126">
              <a:spcBef>
                <a:spcPts val="0"/>
              </a:spcBef>
              <a:spcAft>
                <a:spcPts val="0"/>
              </a:spcAft>
              <a:buSzPct val="70000"/>
              <a:defRPr sz="1500" baseline="0">
                <a:latin typeface="+mj-lt"/>
              </a:defRPr>
            </a:lvl8pPr>
            <a:lvl9pPr marL="1548928" indent="-190072">
              <a:spcBef>
                <a:spcPts val="0"/>
              </a:spcBef>
              <a:spcAft>
                <a:spcPts val="0"/>
              </a:spcAft>
              <a:buSzPct val="70000"/>
              <a:buFont typeface="Arial" pitchFamily="34" charset="0"/>
              <a:buChar char="–"/>
              <a:defRPr sz="1500">
                <a:latin typeface="+mj-lt"/>
              </a:defRPr>
            </a:lvl9pPr>
          </a:lstStyle>
          <a:p>
            <a:pPr marL="246695" lvl="0" indent="-246695" algn="l" defTabSz="776494"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5309" lvl="2" indent="-237262" algn="l" defTabSz="776494"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2565" lvl="3" indent="-237262" algn="l" defTabSz="776494"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5222" lvl="4" indent="-242651" algn="l" defTabSz="792663"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8649" lvl="5" indent="-242651" algn="l" defTabSz="776494"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36" name="Text Placeholder 4"/>
          <p:cNvSpPr>
            <a:spLocks noGrp="1"/>
          </p:cNvSpPr>
          <p:nvPr>
            <p:ph type="body" sz="quarter" idx="16" hasCustomPrompt="1"/>
          </p:nvPr>
        </p:nvSpPr>
        <p:spPr bwMode="gray">
          <a:xfrm>
            <a:off x="6364830" y="4703335"/>
            <a:ext cx="5245097" cy="1154162"/>
          </a:xfrm>
          <a:ln>
            <a:noFill/>
          </a:ln>
        </p:spPr>
        <p:txBody>
          <a:bodyPr wrap="square" lIns="0" tIns="0" rIns="0" bIns="0">
            <a:spAutoFit/>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70616" indent="-198181">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4730" indent="-194126">
              <a:spcBef>
                <a:spcPts val="0"/>
              </a:spcBef>
              <a:spcAft>
                <a:spcPts val="0"/>
              </a:spcAft>
              <a:buSzPct val="70000"/>
              <a:buFont typeface="Arial" pitchFamily="34" charset="0"/>
              <a:buChar char="–"/>
              <a:defRPr sz="1500" baseline="0">
                <a:latin typeface="+mj-lt"/>
              </a:defRPr>
            </a:lvl7pPr>
            <a:lvl8pPr marL="1358853" indent="-194126">
              <a:spcBef>
                <a:spcPts val="0"/>
              </a:spcBef>
              <a:spcAft>
                <a:spcPts val="0"/>
              </a:spcAft>
              <a:buSzPct val="70000"/>
              <a:defRPr sz="1500" baseline="0">
                <a:latin typeface="+mj-lt"/>
              </a:defRPr>
            </a:lvl8pPr>
            <a:lvl9pPr marL="1548928" indent="-190072">
              <a:spcBef>
                <a:spcPts val="0"/>
              </a:spcBef>
              <a:spcAft>
                <a:spcPts val="0"/>
              </a:spcAft>
              <a:buSzPct val="70000"/>
              <a:buFont typeface="Arial" pitchFamily="34" charset="0"/>
              <a:buChar char="–"/>
              <a:defRPr sz="1500">
                <a:latin typeface="+mj-lt"/>
              </a:defRPr>
            </a:lvl9pPr>
          </a:lstStyle>
          <a:p>
            <a:pPr marL="246695" lvl="0" indent="-246695" algn="l" defTabSz="776494"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5309" lvl="2" indent="-237262" algn="l" defTabSz="776494"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2565" lvl="3" indent="-237262" algn="l" defTabSz="776494"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5222" lvl="4" indent="-242651" algn="l" defTabSz="792663"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8649" lvl="5" indent="-242651" algn="l" defTabSz="776494"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37" name="Text Placeholder 4"/>
          <p:cNvSpPr>
            <a:spLocks noGrp="1"/>
          </p:cNvSpPr>
          <p:nvPr>
            <p:ph type="body" sz="quarter" idx="17" hasCustomPrompt="1"/>
          </p:nvPr>
        </p:nvSpPr>
        <p:spPr bwMode="gray">
          <a:xfrm>
            <a:off x="641362" y="4263347"/>
            <a:ext cx="5245097" cy="230832"/>
          </a:xfrm>
          <a:noFill/>
          <a:ln>
            <a:noFill/>
          </a:ln>
        </p:spPr>
        <p:txBody>
          <a:bodyPr wrap="square" lIns="0" tIns="0" rIns="0" bIns="0" anchor="b" anchorCtr="0">
            <a:spAutoFit/>
          </a:bodyPr>
          <a:lstStyle>
            <a:lvl1pPr>
              <a:spcBef>
                <a:spcPts val="0"/>
              </a:spcBef>
              <a:spcAft>
                <a:spcPts val="0"/>
              </a:spcAft>
              <a:buNone/>
              <a:defRPr lang="en-US" sz="1500" b="1" kern="1200" baseline="0" dirty="0" smtClean="0">
                <a:solidFill>
                  <a:schemeClr val="bg2"/>
                </a:solidFill>
                <a:latin typeface="Arial" pitchFamily="34" charset="0"/>
                <a:ea typeface="+mn-ea"/>
                <a:cs typeface="Arial" pitchFamily="34" charset="0"/>
              </a:defRPr>
            </a:lvl1pPr>
            <a:lvl2pPr>
              <a:spcBef>
                <a:spcPts val="0"/>
              </a:spcBef>
              <a:spcAft>
                <a:spcPts val="0"/>
              </a:spcAft>
              <a:defRPr sz="1500">
                <a:latin typeface="+mj-lt"/>
              </a:defRPr>
            </a:lvl2pPr>
            <a:lvl3pPr>
              <a:spcBef>
                <a:spcPts val="0"/>
              </a:spcBef>
              <a:spcAft>
                <a:spcPts val="0"/>
              </a:spcAft>
              <a:defRPr sz="1500">
                <a:latin typeface="+mj-lt"/>
              </a:defRPr>
            </a:lvl3pPr>
            <a:lvl4pPr>
              <a:spcBef>
                <a:spcPts val="0"/>
              </a:spcBef>
              <a:spcAft>
                <a:spcPts val="0"/>
              </a:spcAft>
              <a:defRPr sz="1500">
                <a:latin typeface="+mj-lt"/>
              </a:defRPr>
            </a:lvl4pPr>
            <a:lvl5pPr>
              <a:spcBef>
                <a:spcPts val="0"/>
              </a:spcBef>
              <a:spcAft>
                <a:spcPts val="0"/>
              </a:spcAft>
              <a:defRPr sz="1500">
                <a:latin typeface="+mj-lt"/>
              </a:defRPr>
            </a:lvl5pPr>
            <a:lvl6pPr marL="970616" indent="-198181">
              <a:spcBef>
                <a:spcPts val="0"/>
              </a:spcBef>
              <a:spcAft>
                <a:spcPts val="0"/>
              </a:spcAft>
              <a:buSzPct val="70000"/>
              <a:defRPr sz="1500">
                <a:latin typeface="+mj-lt"/>
              </a:defRPr>
            </a:lvl6pPr>
            <a:lvl7pPr marL="1164730" indent="-194126">
              <a:spcBef>
                <a:spcPts val="0"/>
              </a:spcBef>
              <a:spcAft>
                <a:spcPts val="0"/>
              </a:spcAft>
              <a:buSzPct val="70000"/>
              <a:buFont typeface="Arial" pitchFamily="34" charset="0"/>
              <a:buChar char="–"/>
              <a:defRPr sz="1500" baseline="0">
                <a:latin typeface="+mj-lt"/>
              </a:defRPr>
            </a:lvl7pPr>
            <a:lvl8pPr marL="1358853" indent="-194126">
              <a:spcBef>
                <a:spcPts val="0"/>
              </a:spcBef>
              <a:spcAft>
                <a:spcPts val="0"/>
              </a:spcAft>
              <a:buSzPct val="70000"/>
              <a:defRPr sz="1500" baseline="0">
                <a:latin typeface="+mj-lt"/>
              </a:defRPr>
            </a:lvl8pPr>
            <a:lvl9pPr marL="1548928" indent="-190072">
              <a:spcBef>
                <a:spcPts val="0"/>
              </a:spcBef>
              <a:spcAft>
                <a:spcPts val="0"/>
              </a:spcAft>
              <a:buSzPct val="70000"/>
              <a:buFont typeface="Arial" pitchFamily="34" charset="0"/>
              <a:buChar char="–"/>
              <a:defRPr sz="1500">
                <a:latin typeface="+mj-lt"/>
              </a:defRPr>
            </a:lvl9pPr>
          </a:lstStyle>
          <a:p>
            <a:pPr marL="0" lvl="0" indent="0" algn="l" defTabSz="776494" rtl="0" eaLnBrk="1" fontAlgn="base" latinLnBrk="0" hangingPunct="1">
              <a:spcBef>
                <a:spcPts val="0"/>
              </a:spcBef>
              <a:spcAft>
                <a:spcPts val="0"/>
              </a:spcAft>
              <a:buClr>
                <a:schemeClr val="bg2"/>
              </a:buClr>
              <a:tabLst/>
            </a:pPr>
            <a:r>
              <a:rPr lang="en-US" dirty="0"/>
              <a:t>Heading 3</a:t>
            </a:r>
          </a:p>
        </p:txBody>
      </p:sp>
      <p:sp>
        <p:nvSpPr>
          <p:cNvPr id="38" name="Text Placeholder 4"/>
          <p:cNvSpPr>
            <a:spLocks noGrp="1"/>
          </p:cNvSpPr>
          <p:nvPr>
            <p:ph type="body" sz="quarter" idx="18" hasCustomPrompt="1"/>
          </p:nvPr>
        </p:nvSpPr>
        <p:spPr bwMode="gray">
          <a:xfrm>
            <a:off x="6364830" y="4263347"/>
            <a:ext cx="5245097" cy="230832"/>
          </a:xfrm>
          <a:noFill/>
          <a:ln>
            <a:noFill/>
          </a:ln>
        </p:spPr>
        <p:txBody>
          <a:bodyPr wrap="square" lIns="0" tIns="0" rIns="0" bIns="0" anchor="b" anchorCtr="0">
            <a:spAutoFit/>
          </a:bodyPr>
          <a:lstStyle>
            <a:lvl1pPr>
              <a:spcBef>
                <a:spcPts val="0"/>
              </a:spcBef>
              <a:spcAft>
                <a:spcPts val="0"/>
              </a:spcAft>
              <a:buNone/>
              <a:defRPr lang="en-US" sz="1500" b="1" kern="1200" baseline="0" dirty="0" smtClean="0">
                <a:solidFill>
                  <a:schemeClr val="bg2"/>
                </a:solidFill>
                <a:latin typeface="Arial" pitchFamily="34" charset="0"/>
                <a:ea typeface="+mn-ea"/>
                <a:cs typeface="Arial" pitchFamily="34" charset="0"/>
              </a:defRPr>
            </a:lvl1pPr>
            <a:lvl2pPr>
              <a:spcBef>
                <a:spcPts val="0"/>
              </a:spcBef>
              <a:spcAft>
                <a:spcPts val="0"/>
              </a:spcAft>
              <a:defRPr sz="1500">
                <a:latin typeface="+mj-lt"/>
              </a:defRPr>
            </a:lvl2pPr>
            <a:lvl3pPr>
              <a:spcBef>
                <a:spcPts val="0"/>
              </a:spcBef>
              <a:spcAft>
                <a:spcPts val="0"/>
              </a:spcAft>
              <a:defRPr sz="1500">
                <a:latin typeface="+mj-lt"/>
              </a:defRPr>
            </a:lvl3pPr>
            <a:lvl4pPr>
              <a:spcBef>
                <a:spcPts val="0"/>
              </a:spcBef>
              <a:spcAft>
                <a:spcPts val="0"/>
              </a:spcAft>
              <a:defRPr sz="1500">
                <a:latin typeface="+mj-lt"/>
              </a:defRPr>
            </a:lvl4pPr>
            <a:lvl5pPr>
              <a:spcBef>
                <a:spcPts val="0"/>
              </a:spcBef>
              <a:spcAft>
                <a:spcPts val="0"/>
              </a:spcAft>
              <a:defRPr sz="1500">
                <a:latin typeface="+mj-lt"/>
              </a:defRPr>
            </a:lvl5pPr>
            <a:lvl6pPr marL="970616" indent="-198181">
              <a:spcBef>
                <a:spcPts val="0"/>
              </a:spcBef>
              <a:spcAft>
                <a:spcPts val="0"/>
              </a:spcAft>
              <a:buSzPct val="70000"/>
              <a:defRPr sz="1500">
                <a:latin typeface="+mj-lt"/>
              </a:defRPr>
            </a:lvl6pPr>
            <a:lvl7pPr marL="1164730" indent="-194126">
              <a:spcBef>
                <a:spcPts val="0"/>
              </a:spcBef>
              <a:spcAft>
                <a:spcPts val="0"/>
              </a:spcAft>
              <a:buSzPct val="70000"/>
              <a:buFont typeface="Arial" pitchFamily="34" charset="0"/>
              <a:buChar char="–"/>
              <a:defRPr sz="1500" baseline="0">
                <a:latin typeface="+mj-lt"/>
              </a:defRPr>
            </a:lvl7pPr>
            <a:lvl8pPr marL="1358853" indent="-194126">
              <a:spcBef>
                <a:spcPts val="0"/>
              </a:spcBef>
              <a:spcAft>
                <a:spcPts val="0"/>
              </a:spcAft>
              <a:buSzPct val="70000"/>
              <a:defRPr sz="1500" baseline="0">
                <a:latin typeface="+mj-lt"/>
              </a:defRPr>
            </a:lvl8pPr>
            <a:lvl9pPr marL="1548928" indent="-190072">
              <a:spcBef>
                <a:spcPts val="0"/>
              </a:spcBef>
              <a:spcAft>
                <a:spcPts val="0"/>
              </a:spcAft>
              <a:buSzPct val="70000"/>
              <a:buFont typeface="Arial" pitchFamily="34" charset="0"/>
              <a:buChar char="–"/>
              <a:defRPr sz="1500">
                <a:latin typeface="+mj-lt"/>
              </a:defRPr>
            </a:lvl9pPr>
          </a:lstStyle>
          <a:p>
            <a:pPr marL="0" lvl="0" indent="0" algn="l" defTabSz="776494" rtl="0" eaLnBrk="1" fontAlgn="base" latinLnBrk="0" hangingPunct="1">
              <a:spcBef>
                <a:spcPts val="0"/>
              </a:spcBef>
              <a:spcAft>
                <a:spcPts val="0"/>
              </a:spcAft>
              <a:buClr>
                <a:schemeClr val="bg2"/>
              </a:buClr>
              <a:tabLst/>
            </a:pPr>
            <a:r>
              <a:rPr lang="en-US" dirty="0"/>
              <a:t>Heading 4</a:t>
            </a:r>
          </a:p>
        </p:txBody>
      </p:sp>
      <p:cxnSp>
        <p:nvCxnSpPr>
          <p:cNvPr id="39" name="Straight Connector 38"/>
          <p:cNvCxnSpPr/>
          <p:nvPr userDrawn="1"/>
        </p:nvCxnSpPr>
        <p:spPr bwMode="gray">
          <a:xfrm>
            <a:off x="641370" y="4581067"/>
            <a:ext cx="5208871"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6364834" y="4581067"/>
            <a:ext cx="5208871"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Text Placeholder 41"/>
          <p:cNvSpPr>
            <a:spLocks noGrp="1"/>
          </p:cNvSpPr>
          <p:nvPr>
            <p:ph type="body" sz="quarter" idx="19"/>
          </p:nvPr>
        </p:nvSpPr>
        <p:spPr bwMode="gray">
          <a:xfrm>
            <a:off x="641353" y="1270499"/>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0092326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3_Content 4">
    <p:spTree>
      <p:nvGrpSpPr>
        <p:cNvPr id="1" name=""/>
        <p:cNvGrpSpPr/>
        <p:nvPr/>
      </p:nvGrpSpPr>
      <p:grpSpPr>
        <a:xfrm>
          <a:off x="0" y="0"/>
          <a:ext cx="0" cy="0"/>
          <a:chOff x="0" y="0"/>
          <a:chExt cx="0" cy="0"/>
        </a:xfrm>
      </p:grpSpPr>
      <p:sp>
        <p:nvSpPr>
          <p:cNvPr id="19" name="Text Placeholder 4"/>
          <p:cNvSpPr>
            <a:spLocks noGrp="1"/>
          </p:cNvSpPr>
          <p:nvPr>
            <p:ph type="body" sz="quarter" idx="18" hasCustomPrompt="1"/>
          </p:nvPr>
        </p:nvSpPr>
        <p:spPr bwMode="gray">
          <a:xfrm>
            <a:off x="3251204" y="1971676"/>
            <a:ext cx="2724152" cy="1066702"/>
          </a:xfrm>
          <a:ln>
            <a:noFill/>
          </a:ln>
        </p:spPr>
        <p:txBody>
          <a:bodyPr wrap="square" lIns="0" tIns="0" rIns="0" bIns="0">
            <a:spAutoFit/>
          </a:bodyPr>
          <a:lstStyle>
            <a:lvl1pPr marL="0" marR="0" indent="0" algn="l" defTabSz="776494" rtl="0" eaLnBrk="1" fontAlgn="base" latinLnBrk="0" hangingPunct="1">
              <a:lnSpc>
                <a:spcPct val="100000"/>
              </a:lnSpc>
              <a:spcBef>
                <a:spcPts val="0"/>
              </a:spcBef>
              <a:spcAft>
                <a:spcPts val="0"/>
              </a:spcAft>
              <a:buClr>
                <a:schemeClr val="tx2"/>
              </a:buClr>
              <a:buSzTx/>
              <a:buFont typeface="Arial" pitchFamily="34" charset="0"/>
              <a:buNone/>
              <a:tabLst/>
              <a:defRPr lang="en-US" sz="15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358">
                <a:latin typeface="Arial" pitchFamily="34" charset="0"/>
                <a:cs typeface="Arial" pitchFamily="34" charset="0"/>
              </a:defRPr>
            </a:lvl2pPr>
            <a:lvl3pPr>
              <a:spcBef>
                <a:spcPts val="0"/>
              </a:spcBef>
              <a:spcAft>
                <a:spcPts val="0"/>
              </a:spcAft>
              <a:defRPr sz="1358">
                <a:latin typeface="Arial" pitchFamily="34" charset="0"/>
                <a:cs typeface="Arial" pitchFamily="34" charset="0"/>
              </a:defRPr>
            </a:lvl3pPr>
            <a:lvl4pPr>
              <a:spcBef>
                <a:spcPts val="0"/>
              </a:spcBef>
              <a:spcAft>
                <a:spcPts val="0"/>
              </a:spcAft>
              <a:defRPr sz="1358">
                <a:latin typeface="Arial" pitchFamily="34" charset="0"/>
                <a:cs typeface="Arial" pitchFamily="34" charset="0"/>
              </a:defRPr>
            </a:lvl4pPr>
            <a:lvl5pPr>
              <a:spcBef>
                <a:spcPts val="0"/>
              </a:spcBef>
              <a:spcAft>
                <a:spcPts val="0"/>
              </a:spcAft>
              <a:defRPr sz="1358">
                <a:latin typeface="Arial" pitchFamily="34" charset="0"/>
                <a:cs typeface="Arial" pitchFamily="34" charset="0"/>
              </a:defRPr>
            </a:lvl5pPr>
            <a:lvl6pPr marL="970616" indent="-198181">
              <a:spcBef>
                <a:spcPts val="0"/>
              </a:spcBef>
              <a:spcAft>
                <a:spcPts val="0"/>
              </a:spcAft>
              <a:buSzPct val="70000"/>
              <a:defRPr sz="1500">
                <a:latin typeface="+mj-lt"/>
              </a:defRPr>
            </a:lvl6pPr>
            <a:lvl7pPr marL="1164730" indent="-194126">
              <a:spcBef>
                <a:spcPts val="0"/>
              </a:spcBef>
              <a:spcAft>
                <a:spcPts val="0"/>
              </a:spcAft>
              <a:buSzPct val="70000"/>
              <a:buFont typeface="Arial" pitchFamily="34" charset="0"/>
              <a:buChar char="–"/>
              <a:defRPr sz="1500" baseline="0">
                <a:latin typeface="+mj-lt"/>
              </a:defRPr>
            </a:lvl7pPr>
            <a:lvl8pPr marL="1358853" indent="-194126">
              <a:spcBef>
                <a:spcPts val="0"/>
              </a:spcBef>
              <a:spcAft>
                <a:spcPts val="0"/>
              </a:spcAft>
              <a:buSzPct val="70000"/>
              <a:defRPr sz="1500" baseline="0">
                <a:latin typeface="+mj-lt"/>
              </a:defRPr>
            </a:lvl8pPr>
            <a:lvl9pPr marL="1548928" indent="-190072">
              <a:spcBef>
                <a:spcPts val="0"/>
              </a:spcBef>
              <a:spcAft>
                <a:spcPts val="0"/>
              </a:spcAft>
              <a:buSzPct val="70000"/>
              <a:buFont typeface="Arial" pitchFamily="34" charset="0"/>
              <a:buChar char="–"/>
              <a:defRPr sz="1500">
                <a:latin typeface="+mj-lt"/>
              </a:defRPr>
            </a:lvl9pPr>
          </a:lstStyle>
          <a:p>
            <a:pPr marL="0" marR="0" lvl="0" indent="0" algn="l" defTabSz="776494"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a:t>Heading 1</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6" name="Picture Placeholder 22"/>
          <p:cNvSpPr>
            <a:spLocks noGrp="1"/>
          </p:cNvSpPr>
          <p:nvPr>
            <p:ph type="pic" sz="quarter" idx="13"/>
          </p:nvPr>
        </p:nvSpPr>
        <p:spPr bwMode="gray">
          <a:xfrm>
            <a:off x="641359" y="1971695"/>
            <a:ext cx="2305047" cy="1892299"/>
          </a:xfrm>
        </p:spPr>
        <p:txBody>
          <a:bodyPr rtlCol="0">
            <a:normAutofit/>
          </a:bodyPr>
          <a:lstStyle>
            <a:lvl1pPr>
              <a:buNone/>
              <a:defRPr>
                <a:latin typeface="Arial" pitchFamily="34" charset="0"/>
                <a:cs typeface="Arial" pitchFamily="34" charset="0"/>
              </a:defRPr>
            </a:lvl1pPr>
          </a:lstStyle>
          <a:p>
            <a:pPr lvl="0"/>
            <a:r>
              <a:rPr lang="en-US" noProof="0"/>
              <a:t>Click icon to add picture</a:t>
            </a:r>
            <a:endParaRPr lang="en-US" noProof="0" dirty="0"/>
          </a:p>
        </p:txBody>
      </p:sp>
      <p:sp>
        <p:nvSpPr>
          <p:cNvPr id="20" name="Title 1"/>
          <p:cNvSpPr>
            <a:spLocks noGrp="1"/>
          </p:cNvSpPr>
          <p:nvPr>
            <p:ph type="title"/>
          </p:nvPr>
        </p:nvSpPr>
        <p:spPr bwMode="gray">
          <a:xfrm>
            <a:off x="641415" y="727119"/>
            <a:ext cx="10968567"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6494" rtl="0" eaLnBrk="1" fontAlgn="base" latinLnBrk="0" hangingPunct="1">
              <a:spcBef>
                <a:spcPct val="0"/>
              </a:spcBef>
              <a:spcAft>
                <a:spcPct val="0"/>
              </a:spcAft>
              <a:buNone/>
            </a:pPr>
            <a:r>
              <a:rPr lang="en-US"/>
              <a:t>Click to edit Master title style</a:t>
            </a:r>
            <a:endParaRPr lang="en-US" dirty="0"/>
          </a:p>
        </p:txBody>
      </p:sp>
      <p:sp>
        <p:nvSpPr>
          <p:cNvPr id="42" name="Text Placeholder 4"/>
          <p:cNvSpPr>
            <a:spLocks noGrp="1"/>
          </p:cNvSpPr>
          <p:nvPr>
            <p:ph type="body" sz="quarter" idx="19" hasCustomPrompt="1"/>
          </p:nvPr>
        </p:nvSpPr>
        <p:spPr bwMode="gray">
          <a:xfrm>
            <a:off x="8892124" y="1971676"/>
            <a:ext cx="2724152" cy="1066702"/>
          </a:xfrm>
          <a:ln>
            <a:noFill/>
          </a:ln>
        </p:spPr>
        <p:txBody>
          <a:bodyPr wrap="square" lIns="0" tIns="0" rIns="0" bIns="0">
            <a:spAutoFit/>
          </a:bodyPr>
          <a:lstStyle>
            <a:lvl1pPr marL="0" marR="0" indent="0" algn="l" defTabSz="776494" rtl="0" eaLnBrk="1" fontAlgn="base" latinLnBrk="0" hangingPunct="1">
              <a:lnSpc>
                <a:spcPct val="100000"/>
              </a:lnSpc>
              <a:spcBef>
                <a:spcPts val="0"/>
              </a:spcBef>
              <a:spcAft>
                <a:spcPts val="0"/>
              </a:spcAft>
              <a:buClr>
                <a:schemeClr val="tx2"/>
              </a:buClr>
              <a:buSzTx/>
              <a:buFont typeface="Arial" pitchFamily="34" charset="0"/>
              <a:buNone/>
              <a:tabLst/>
              <a:defRPr lang="en-US" sz="15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358" b="0" kern="1200" baseline="0" dirty="0" smtClean="0">
                <a:solidFill>
                  <a:schemeClr val="tx1"/>
                </a:solidFill>
                <a:latin typeface="Arial" pitchFamily="34" charset="0"/>
                <a:ea typeface="+mn-ea"/>
                <a:cs typeface="Arial" pitchFamily="34" charset="0"/>
              </a:defRPr>
            </a:lvl2pPr>
            <a:lvl3pPr>
              <a:spcBef>
                <a:spcPts val="0"/>
              </a:spcBef>
              <a:spcAft>
                <a:spcPts val="0"/>
              </a:spcAft>
              <a:defRPr sz="1358">
                <a:latin typeface="Arial" pitchFamily="34" charset="0"/>
                <a:cs typeface="Arial" pitchFamily="34" charset="0"/>
              </a:defRPr>
            </a:lvl3pPr>
            <a:lvl4pPr>
              <a:spcBef>
                <a:spcPts val="0"/>
              </a:spcBef>
              <a:spcAft>
                <a:spcPts val="0"/>
              </a:spcAft>
              <a:defRPr sz="1358">
                <a:latin typeface="Arial" pitchFamily="34" charset="0"/>
                <a:cs typeface="Arial" pitchFamily="34" charset="0"/>
              </a:defRPr>
            </a:lvl4pPr>
            <a:lvl5pPr>
              <a:spcBef>
                <a:spcPts val="0"/>
              </a:spcBef>
              <a:spcAft>
                <a:spcPts val="0"/>
              </a:spcAft>
              <a:defRPr sz="1358">
                <a:latin typeface="Arial" pitchFamily="34" charset="0"/>
                <a:cs typeface="Arial" pitchFamily="34" charset="0"/>
              </a:defRPr>
            </a:lvl5pPr>
            <a:lvl6pPr marL="970616" indent="-198181">
              <a:spcBef>
                <a:spcPts val="0"/>
              </a:spcBef>
              <a:spcAft>
                <a:spcPts val="0"/>
              </a:spcAft>
              <a:buSzPct val="70000"/>
              <a:defRPr sz="1500">
                <a:latin typeface="+mj-lt"/>
              </a:defRPr>
            </a:lvl6pPr>
            <a:lvl7pPr marL="1164730" indent="-194126">
              <a:spcBef>
                <a:spcPts val="0"/>
              </a:spcBef>
              <a:spcAft>
                <a:spcPts val="0"/>
              </a:spcAft>
              <a:buSzPct val="70000"/>
              <a:buFont typeface="Arial" pitchFamily="34" charset="0"/>
              <a:buChar char="–"/>
              <a:defRPr sz="1500" baseline="0">
                <a:latin typeface="+mj-lt"/>
              </a:defRPr>
            </a:lvl7pPr>
            <a:lvl8pPr marL="1358853" indent="-194126">
              <a:spcBef>
                <a:spcPts val="0"/>
              </a:spcBef>
              <a:spcAft>
                <a:spcPts val="0"/>
              </a:spcAft>
              <a:buSzPct val="70000"/>
              <a:defRPr sz="1500" baseline="0">
                <a:latin typeface="+mj-lt"/>
              </a:defRPr>
            </a:lvl8pPr>
            <a:lvl9pPr marL="1548928" indent="-190072">
              <a:spcBef>
                <a:spcPts val="0"/>
              </a:spcBef>
              <a:spcAft>
                <a:spcPts val="0"/>
              </a:spcAft>
              <a:buSzPct val="70000"/>
              <a:buFont typeface="Arial" pitchFamily="34" charset="0"/>
              <a:buChar char="–"/>
              <a:defRPr sz="1500">
                <a:latin typeface="+mj-lt"/>
              </a:defRPr>
            </a:lvl9pPr>
          </a:lstStyle>
          <a:p>
            <a:pPr marL="0" marR="0" lvl="0" indent="0" algn="l" defTabSz="776494"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a:t>Heading 2</a:t>
            </a:r>
          </a:p>
          <a:p>
            <a:pPr marL="242651" lvl="1" indent="-242651" algn="l" defTabSz="776494" rtl="0" eaLnBrk="1" fontAlgn="base" latinLnBrk="0" hangingPunct="1">
              <a:spcBef>
                <a:spcPts val="0"/>
              </a:spcBef>
              <a:spcAft>
                <a:spcPts val="0"/>
              </a:spcAft>
              <a:buClr>
                <a:schemeClr val="bg2"/>
              </a:buClr>
              <a:buSzPct val="120000"/>
              <a:buFont typeface="Wingdings" pitchFamily="2" charset="2"/>
              <a:buChar char="§"/>
            </a:pPr>
            <a:r>
              <a:rPr lang="en-US" dirty="0"/>
              <a:t>First level</a:t>
            </a:r>
          </a:p>
          <a:p>
            <a:pPr lvl="2"/>
            <a:r>
              <a:rPr lang="en-US" dirty="0"/>
              <a:t>Second level</a:t>
            </a:r>
          </a:p>
          <a:p>
            <a:pPr lvl="3"/>
            <a:r>
              <a:rPr lang="en-US" dirty="0"/>
              <a:t>Third level</a:t>
            </a:r>
          </a:p>
          <a:p>
            <a:pPr lvl="4"/>
            <a:r>
              <a:rPr lang="en-US" dirty="0"/>
              <a:t>Fourth level</a:t>
            </a:r>
          </a:p>
        </p:txBody>
      </p:sp>
      <p:sp>
        <p:nvSpPr>
          <p:cNvPr id="43" name="Picture Placeholder 22"/>
          <p:cNvSpPr>
            <a:spLocks noGrp="1"/>
          </p:cNvSpPr>
          <p:nvPr>
            <p:ph type="pic" sz="quarter" idx="20"/>
          </p:nvPr>
        </p:nvSpPr>
        <p:spPr bwMode="gray">
          <a:xfrm>
            <a:off x="6282276" y="1971695"/>
            <a:ext cx="2305047" cy="1892299"/>
          </a:xfrm>
        </p:spPr>
        <p:txBody>
          <a:bodyPr rtlCol="0">
            <a:normAutofit/>
          </a:bodyPr>
          <a:lstStyle>
            <a:lvl1pPr>
              <a:buNone/>
              <a:defRPr>
                <a:latin typeface="Arial" pitchFamily="34" charset="0"/>
                <a:cs typeface="Arial" pitchFamily="34" charset="0"/>
              </a:defRPr>
            </a:lvl1pPr>
          </a:lstStyle>
          <a:p>
            <a:pPr lvl="0"/>
            <a:r>
              <a:rPr lang="en-US" noProof="0"/>
              <a:t>Click icon to add picture</a:t>
            </a:r>
            <a:endParaRPr lang="en-US" noProof="0" dirty="0"/>
          </a:p>
        </p:txBody>
      </p:sp>
      <p:sp>
        <p:nvSpPr>
          <p:cNvPr id="45" name="Text Placeholder 4"/>
          <p:cNvSpPr>
            <a:spLocks noGrp="1"/>
          </p:cNvSpPr>
          <p:nvPr>
            <p:ph type="body" sz="quarter" idx="21" hasCustomPrompt="1"/>
          </p:nvPr>
        </p:nvSpPr>
        <p:spPr bwMode="gray">
          <a:xfrm>
            <a:off x="3251204" y="4241815"/>
            <a:ext cx="2724152" cy="1066702"/>
          </a:xfrm>
          <a:ln>
            <a:noFill/>
          </a:ln>
        </p:spPr>
        <p:txBody>
          <a:bodyPr wrap="square" lIns="0" tIns="0" rIns="0" bIns="0">
            <a:spAutoFit/>
          </a:bodyPr>
          <a:lstStyle>
            <a:lvl1pPr marL="0" marR="0" indent="0" algn="l" defTabSz="776494" rtl="0" eaLnBrk="1" fontAlgn="base" latinLnBrk="0" hangingPunct="1">
              <a:lnSpc>
                <a:spcPct val="100000"/>
              </a:lnSpc>
              <a:spcBef>
                <a:spcPts val="0"/>
              </a:spcBef>
              <a:spcAft>
                <a:spcPts val="0"/>
              </a:spcAft>
              <a:buClr>
                <a:schemeClr val="tx2"/>
              </a:buClr>
              <a:buSzTx/>
              <a:buFont typeface="Arial" pitchFamily="34" charset="0"/>
              <a:buNone/>
              <a:tabLst/>
              <a:defRPr lang="en-US" sz="15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358" b="0" kern="1200" baseline="0" dirty="0" smtClean="0">
                <a:solidFill>
                  <a:schemeClr val="tx1"/>
                </a:solidFill>
                <a:latin typeface="Arial" pitchFamily="34" charset="0"/>
                <a:ea typeface="+mn-ea"/>
                <a:cs typeface="Arial" pitchFamily="34" charset="0"/>
              </a:defRPr>
            </a:lvl2pPr>
            <a:lvl3pPr>
              <a:spcBef>
                <a:spcPts val="0"/>
              </a:spcBef>
              <a:spcAft>
                <a:spcPts val="0"/>
              </a:spcAft>
              <a:defRPr sz="1358">
                <a:latin typeface="Arial" pitchFamily="34" charset="0"/>
                <a:cs typeface="Arial" pitchFamily="34" charset="0"/>
              </a:defRPr>
            </a:lvl3pPr>
            <a:lvl4pPr>
              <a:spcBef>
                <a:spcPts val="0"/>
              </a:spcBef>
              <a:spcAft>
                <a:spcPts val="0"/>
              </a:spcAft>
              <a:defRPr sz="1358">
                <a:latin typeface="Arial" pitchFamily="34" charset="0"/>
                <a:cs typeface="Arial" pitchFamily="34" charset="0"/>
              </a:defRPr>
            </a:lvl4pPr>
            <a:lvl5pPr>
              <a:spcBef>
                <a:spcPts val="0"/>
              </a:spcBef>
              <a:spcAft>
                <a:spcPts val="0"/>
              </a:spcAft>
              <a:defRPr sz="1358">
                <a:latin typeface="Arial" pitchFamily="34" charset="0"/>
                <a:cs typeface="Arial" pitchFamily="34" charset="0"/>
              </a:defRPr>
            </a:lvl5pPr>
            <a:lvl6pPr marL="970616" indent="-198181">
              <a:spcBef>
                <a:spcPts val="0"/>
              </a:spcBef>
              <a:spcAft>
                <a:spcPts val="0"/>
              </a:spcAft>
              <a:buSzPct val="70000"/>
              <a:defRPr sz="1500">
                <a:latin typeface="+mj-lt"/>
              </a:defRPr>
            </a:lvl6pPr>
            <a:lvl7pPr marL="1164730" indent="-194126">
              <a:spcBef>
                <a:spcPts val="0"/>
              </a:spcBef>
              <a:spcAft>
                <a:spcPts val="0"/>
              </a:spcAft>
              <a:buSzPct val="70000"/>
              <a:buFont typeface="Arial" pitchFamily="34" charset="0"/>
              <a:buChar char="–"/>
              <a:defRPr sz="1500" baseline="0">
                <a:latin typeface="+mj-lt"/>
              </a:defRPr>
            </a:lvl7pPr>
            <a:lvl8pPr marL="1358853" indent="-194126">
              <a:spcBef>
                <a:spcPts val="0"/>
              </a:spcBef>
              <a:spcAft>
                <a:spcPts val="0"/>
              </a:spcAft>
              <a:buSzPct val="70000"/>
              <a:defRPr sz="1500" baseline="0">
                <a:latin typeface="+mj-lt"/>
              </a:defRPr>
            </a:lvl8pPr>
            <a:lvl9pPr marL="1548928" indent="-190072">
              <a:spcBef>
                <a:spcPts val="0"/>
              </a:spcBef>
              <a:spcAft>
                <a:spcPts val="0"/>
              </a:spcAft>
              <a:buSzPct val="70000"/>
              <a:buFont typeface="Arial" pitchFamily="34" charset="0"/>
              <a:buChar char="–"/>
              <a:defRPr sz="1500">
                <a:latin typeface="+mj-lt"/>
              </a:defRPr>
            </a:lvl9pPr>
          </a:lstStyle>
          <a:p>
            <a:pPr marL="0" marR="0" lvl="0" indent="0" algn="l" defTabSz="776494"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a:t>Heading 3</a:t>
            </a:r>
          </a:p>
          <a:p>
            <a:pPr marL="242651" lvl="1" indent="-242651" algn="l" defTabSz="776494" rtl="0" eaLnBrk="1" fontAlgn="base" latinLnBrk="0" hangingPunct="1">
              <a:spcBef>
                <a:spcPts val="0"/>
              </a:spcBef>
              <a:spcAft>
                <a:spcPts val="0"/>
              </a:spcAft>
              <a:buClr>
                <a:schemeClr val="bg2"/>
              </a:buClr>
              <a:buSzPct val="120000"/>
              <a:buFont typeface="Wingdings" pitchFamily="2" charset="2"/>
              <a:buChar char="§"/>
            </a:pPr>
            <a:r>
              <a:rPr lang="en-US" dirty="0"/>
              <a:t>First level</a:t>
            </a:r>
          </a:p>
          <a:p>
            <a:pPr lvl="2"/>
            <a:r>
              <a:rPr lang="en-US" dirty="0"/>
              <a:t>Second level</a:t>
            </a:r>
          </a:p>
          <a:p>
            <a:pPr lvl="3"/>
            <a:r>
              <a:rPr lang="en-US" dirty="0"/>
              <a:t>Third level</a:t>
            </a:r>
          </a:p>
          <a:p>
            <a:pPr lvl="4"/>
            <a:r>
              <a:rPr lang="en-US" dirty="0"/>
              <a:t>Fourth level</a:t>
            </a:r>
          </a:p>
        </p:txBody>
      </p:sp>
      <p:sp>
        <p:nvSpPr>
          <p:cNvPr id="46" name="Picture Placeholder 22"/>
          <p:cNvSpPr>
            <a:spLocks noGrp="1"/>
          </p:cNvSpPr>
          <p:nvPr>
            <p:ph type="pic" sz="quarter" idx="22"/>
          </p:nvPr>
        </p:nvSpPr>
        <p:spPr bwMode="gray">
          <a:xfrm>
            <a:off x="641359" y="4241815"/>
            <a:ext cx="2305047" cy="1892299"/>
          </a:xfrm>
        </p:spPr>
        <p:txBody>
          <a:bodyPr rtlCol="0">
            <a:normAutofit/>
          </a:bodyPr>
          <a:lstStyle>
            <a:lvl1pPr>
              <a:buNone/>
              <a:defRPr>
                <a:latin typeface="Arial" pitchFamily="34" charset="0"/>
                <a:cs typeface="Arial" pitchFamily="34" charset="0"/>
              </a:defRPr>
            </a:lvl1pPr>
          </a:lstStyle>
          <a:p>
            <a:pPr lvl="0"/>
            <a:r>
              <a:rPr lang="en-US" noProof="0"/>
              <a:t>Click icon to add picture</a:t>
            </a:r>
            <a:endParaRPr lang="en-US" noProof="0" dirty="0"/>
          </a:p>
        </p:txBody>
      </p:sp>
      <p:sp>
        <p:nvSpPr>
          <p:cNvPr id="48" name="Text Placeholder 4"/>
          <p:cNvSpPr>
            <a:spLocks noGrp="1"/>
          </p:cNvSpPr>
          <p:nvPr>
            <p:ph type="body" sz="quarter" idx="23" hasCustomPrompt="1"/>
          </p:nvPr>
        </p:nvSpPr>
        <p:spPr bwMode="gray">
          <a:xfrm>
            <a:off x="8892124" y="4241815"/>
            <a:ext cx="2724152" cy="1066702"/>
          </a:xfrm>
          <a:ln>
            <a:noFill/>
          </a:ln>
        </p:spPr>
        <p:txBody>
          <a:bodyPr wrap="square" lIns="0" tIns="0" rIns="0" bIns="0">
            <a:spAutoFit/>
          </a:bodyPr>
          <a:lstStyle>
            <a:lvl1pPr marL="0" marR="0" indent="0" algn="l" defTabSz="776494" rtl="0" eaLnBrk="1" fontAlgn="base" latinLnBrk="0" hangingPunct="1">
              <a:lnSpc>
                <a:spcPct val="100000"/>
              </a:lnSpc>
              <a:spcBef>
                <a:spcPts val="0"/>
              </a:spcBef>
              <a:spcAft>
                <a:spcPts val="0"/>
              </a:spcAft>
              <a:buClr>
                <a:schemeClr val="tx2"/>
              </a:buClr>
              <a:buSzTx/>
              <a:buFont typeface="Arial" pitchFamily="34" charset="0"/>
              <a:buNone/>
              <a:tabLst/>
              <a:defRPr lang="en-US" sz="15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358" b="0" kern="1200" baseline="0" dirty="0" smtClean="0">
                <a:solidFill>
                  <a:schemeClr val="tx1"/>
                </a:solidFill>
                <a:latin typeface="Arial" pitchFamily="34" charset="0"/>
                <a:ea typeface="+mn-ea"/>
                <a:cs typeface="Arial" pitchFamily="34" charset="0"/>
              </a:defRPr>
            </a:lvl2pPr>
            <a:lvl3pPr>
              <a:spcBef>
                <a:spcPts val="0"/>
              </a:spcBef>
              <a:spcAft>
                <a:spcPts val="0"/>
              </a:spcAft>
              <a:defRPr sz="1358">
                <a:latin typeface="Arial" pitchFamily="34" charset="0"/>
                <a:cs typeface="Arial" pitchFamily="34" charset="0"/>
              </a:defRPr>
            </a:lvl3pPr>
            <a:lvl4pPr>
              <a:spcBef>
                <a:spcPts val="0"/>
              </a:spcBef>
              <a:spcAft>
                <a:spcPts val="0"/>
              </a:spcAft>
              <a:defRPr sz="1358">
                <a:latin typeface="Arial" pitchFamily="34" charset="0"/>
                <a:cs typeface="Arial" pitchFamily="34" charset="0"/>
              </a:defRPr>
            </a:lvl4pPr>
            <a:lvl5pPr>
              <a:spcBef>
                <a:spcPts val="0"/>
              </a:spcBef>
              <a:spcAft>
                <a:spcPts val="0"/>
              </a:spcAft>
              <a:defRPr sz="1358">
                <a:latin typeface="Arial" pitchFamily="34" charset="0"/>
                <a:cs typeface="Arial" pitchFamily="34" charset="0"/>
              </a:defRPr>
            </a:lvl5pPr>
            <a:lvl6pPr marL="970616" indent="-198181">
              <a:spcBef>
                <a:spcPts val="0"/>
              </a:spcBef>
              <a:spcAft>
                <a:spcPts val="0"/>
              </a:spcAft>
              <a:buSzPct val="70000"/>
              <a:defRPr sz="1500">
                <a:latin typeface="+mj-lt"/>
              </a:defRPr>
            </a:lvl6pPr>
            <a:lvl7pPr marL="1164730" indent="-194126">
              <a:spcBef>
                <a:spcPts val="0"/>
              </a:spcBef>
              <a:spcAft>
                <a:spcPts val="0"/>
              </a:spcAft>
              <a:buSzPct val="70000"/>
              <a:buFont typeface="Arial" pitchFamily="34" charset="0"/>
              <a:buChar char="–"/>
              <a:defRPr sz="1500" baseline="0">
                <a:latin typeface="+mj-lt"/>
              </a:defRPr>
            </a:lvl7pPr>
            <a:lvl8pPr marL="1358853" indent="-194126">
              <a:spcBef>
                <a:spcPts val="0"/>
              </a:spcBef>
              <a:spcAft>
                <a:spcPts val="0"/>
              </a:spcAft>
              <a:buSzPct val="70000"/>
              <a:defRPr sz="1500" baseline="0">
                <a:latin typeface="+mj-lt"/>
              </a:defRPr>
            </a:lvl8pPr>
            <a:lvl9pPr marL="1548928" indent="-190072">
              <a:spcBef>
                <a:spcPts val="0"/>
              </a:spcBef>
              <a:spcAft>
                <a:spcPts val="0"/>
              </a:spcAft>
              <a:buSzPct val="70000"/>
              <a:buFont typeface="Arial" pitchFamily="34" charset="0"/>
              <a:buChar char="–"/>
              <a:defRPr sz="1500">
                <a:latin typeface="+mj-lt"/>
              </a:defRPr>
            </a:lvl9pPr>
          </a:lstStyle>
          <a:p>
            <a:pPr marL="0" marR="0" lvl="0" indent="0" algn="l" defTabSz="776494"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a:t>Heading 4</a:t>
            </a:r>
          </a:p>
          <a:p>
            <a:pPr marL="242651" lvl="1" indent="-242651" algn="l" defTabSz="776494" rtl="0" eaLnBrk="1" fontAlgn="base" latinLnBrk="0" hangingPunct="1">
              <a:spcBef>
                <a:spcPts val="0"/>
              </a:spcBef>
              <a:spcAft>
                <a:spcPts val="0"/>
              </a:spcAft>
              <a:buClr>
                <a:schemeClr val="bg2"/>
              </a:buClr>
              <a:buSzPct val="120000"/>
              <a:buFont typeface="Wingdings" pitchFamily="2" charset="2"/>
              <a:buChar char="§"/>
            </a:pPr>
            <a:r>
              <a:rPr lang="en-US" dirty="0"/>
              <a:t>First level</a:t>
            </a:r>
          </a:p>
          <a:p>
            <a:pPr lvl="2"/>
            <a:r>
              <a:rPr lang="en-US" dirty="0"/>
              <a:t>Second level</a:t>
            </a:r>
          </a:p>
          <a:p>
            <a:pPr lvl="3"/>
            <a:r>
              <a:rPr lang="en-US" dirty="0"/>
              <a:t>Third level</a:t>
            </a:r>
          </a:p>
          <a:p>
            <a:pPr lvl="4"/>
            <a:r>
              <a:rPr lang="en-US" dirty="0"/>
              <a:t>Fourth level</a:t>
            </a:r>
          </a:p>
        </p:txBody>
      </p:sp>
      <p:sp>
        <p:nvSpPr>
          <p:cNvPr id="49" name="Picture Placeholder 22"/>
          <p:cNvSpPr>
            <a:spLocks noGrp="1"/>
          </p:cNvSpPr>
          <p:nvPr>
            <p:ph type="pic" sz="quarter" idx="24"/>
          </p:nvPr>
        </p:nvSpPr>
        <p:spPr bwMode="gray">
          <a:xfrm>
            <a:off x="6282276" y="4241815"/>
            <a:ext cx="2305047" cy="1892299"/>
          </a:xfrm>
        </p:spPr>
        <p:txBody>
          <a:bodyPr rtlCol="0">
            <a:normAutofit/>
          </a:bodyPr>
          <a:lstStyle>
            <a:lvl1pPr>
              <a:buNone/>
              <a:defRPr>
                <a:latin typeface="Arial" pitchFamily="34" charset="0"/>
                <a:cs typeface="Arial" pitchFamily="34" charset="0"/>
              </a:defRPr>
            </a:lvl1pPr>
          </a:lstStyle>
          <a:p>
            <a:pPr lvl="0"/>
            <a:r>
              <a:rPr lang="en-US" noProof="0"/>
              <a:t>Click icon to add picture</a:t>
            </a:r>
            <a:endParaRPr lang="en-US" noProof="0" dirty="0"/>
          </a:p>
        </p:txBody>
      </p:sp>
      <p:sp>
        <p:nvSpPr>
          <p:cNvPr id="51" name="Text Placeholder 41"/>
          <p:cNvSpPr>
            <a:spLocks noGrp="1"/>
          </p:cNvSpPr>
          <p:nvPr>
            <p:ph type="body" sz="quarter" idx="25"/>
          </p:nvPr>
        </p:nvSpPr>
        <p:spPr bwMode="gray">
          <a:xfrm>
            <a:off x="641353" y="1270494"/>
            <a:ext cx="10966451" cy="230832"/>
          </a:xfrm>
        </p:spPr>
        <p:txBody>
          <a:bodyPr/>
          <a:lstStyle>
            <a:lvl1pPr>
              <a:buNone/>
              <a:defRPr lang="en-US" sz="1500" b="1" kern="1200" baseline="0" dirty="0" smtClean="0">
                <a:solidFill>
                  <a:schemeClr val="bg2"/>
                </a:solidFill>
                <a:latin typeface="Arial" pitchFamily="34" charset="0"/>
                <a:ea typeface="+mn-ea"/>
                <a:cs typeface="Arial" pitchFamily="34" charset="0"/>
              </a:defRPr>
            </a:lvl1pPr>
          </a:lstStyle>
          <a:p>
            <a:pPr marL="0" lvl="0" indent="0" algn="l" defTabSz="776494" rtl="0" eaLnBrk="1" fontAlgn="base" latinLnBrk="0" hangingPunct="1">
              <a:spcBef>
                <a:spcPts val="0"/>
              </a:spcBef>
              <a:spcAft>
                <a:spcPts val="0"/>
              </a:spcAft>
              <a:buClr>
                <a:schemeClr val="bg2"/>
              </a:buClr>
              <a:tabLst/>
            </a:pPr>
            <a:r>
              <a:rPr lang="en-US"/>
              <a:t>Click to edit Master text styles</a:t>
            </a:r>
          </a:p>
        </p:txBody>
      </p:sp>
    </p:spTree>
    <p:extLst>
      <p:ext uri="{BB962C8B-B14F-4D97-AF65-F5344CB8AC3E}">
        <p14:creationId xmlns:p14="http://schemas.microsoft.com/office/powerpoint/2010/main" val="574423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1_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641415" y="1971685"/>
            <a:ext cx="10968567" cy="4162426"/>
          </a:xfrm>
        </p:spPr>
        <p:txBody>
          <a:bodyPr>
            <a:noAutofit/>
          </a:bodyPr>
          <a:lstStyle>
            <a:lvl1pPr marL="0" indent="0">
              <a:buNone/>
              <a:defRPr>
                <a:latin typeface="Arial" pitchFamily="34" charset="0"/>
                <a:cs typeface="Arial" pitchFamily="34" charset="0"/>
              </a:defRPr>
            </a:lvl1pPr>
          </a:lstStyle>
          <a:p>
            <a:r>
              <a:rPr lang="en-US"/>
              <a:t>Click icon to add table</a:t>
            </a:r>
            <a:endParaRPr lang="en-US" dirty="0"/>
          </a:p>
        </p:txBody>
      </p:sp>
      <p:sp>
        <p:nvSpPr>
          <p:cNvPr id="4" name="Title 1"/>
          <p:cNvSpPr>
            <a:spLocks noGrp="1"/>
          </p:cNvSpPr>
          <p:nvPr>
            <p:ph type="title"/>
          </p:nvPr>
        </p:nvSpPr>
        <p:spPr bwMode="gray">
          <a:xfrm>
            <a:off x="641415" y="727119"/>
            <a:ext cx="10968567"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6494" rtl="0" eaLnBrk="1" fontAlgn="base" latinLnBrk="0" hangingPunct="1">
              <a:spcBef>
                <a:spcPct val="0"/>
              </a:spcBef>
              <a:spcAft>
                <a:spcPct val="0"/>
              </a:spcAft>
              <a:buNone/>
            </a:pPr>
            <a:r>
              <a:rPr lang="en-US"/>
              <a:t>Click to edit Master title style</a:t>
            </a:r>
            <a:endParaRPr lang="en-US" dirty="0"/>
          </a:p>
        </p:txBody>
      </p:sp>
      <p:sp>
        <p:nvSpPr>
          <p:cNvPr id="8" name="Text Placeholder 41"/>
          <p:cNvSpPr>
            <a:spLocks noGrp="1"/>
          </p:cNvSpPr>
          <p:nvPr>
            <p:ph type="body" sz="quarter" idx="13"/>
          </p:nvPr>
        </p:nvSpPr>
        <p:spPr bwMode="gray">
          <a:xfrm>
            <a:off x="641353" y="1270494"/>
            <a:ext cx="10966451" cy="230832"/>
          </a:xfrm>
        </p:spPr>
        <p:txBody>
          <a:bodyPr/>
          <a:lstStyle>
            <a:lvl1pPr>
              <a:buNone/>
              <a:defRPr lang="en-US" sz="1500" b="1" kern="1200" baseline="0" dirty="0" smtClean="0">
                <a:solidFill>
                  <a:schemeClr val="bg2"/>
                </a:solidFill>
                <a:latin typeface="Arial" pitchFamily="34" charset="0"/>
                <a:ea typeface="+mn-ea"/>
                <a:cs typeface="Arial" pitchFamily="34" charset="0"/>
              </a:defRPr>
            </a:lvl1pPr>
          </a:lstStyle>
          <a:p>
            <a:pPr marL="0" lvl="0" indent="0" algn="l" defTabSz="776494" rtl="0" eaLnBrk="1" fontAlgn="base" latinLnBrk="0" hangingPunct="1">
              <a:spcBef>
                <a:spcPts val="0"/>
              </a:spcBef>
              <a:spcAft>
                <a:spcPts val="0"/>
              </a:spcAft>
              <a:buClr>
                <a:schemeClr val="bg2"/>
              </a:buClr>
              <a:tabLst/>
            </a:pPr>
            <a:r>
              <a:rPr lang="en-US"/>
              <a:t>Click to edit Master text styles</a:t>
            </a:r>
          </a:p>
        </p:txBody>
      </p:sp>
    </p:spTree>
    <p:extLst>
      <p:ext uri="{BB962C8B-B14F-4D97-AF65-F5344CB8AC3E}">
        <p14:creationId xmlns:p14="http://schemas.microsoft.com/office/powerpoint/2010/main" val="6891242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1_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641415" y="1971679"/>
            <a:ext cx="10968567" cy="4162425"/>
          </a:xfrm>
        </p:spPr>
        <p:txBody>
          <a:bodyPr>
            <a:noAutofit/>
          </a:bodyPr>
          <a:lstStyle>
            <a:lvl1pPr marL="0" indent="0">
              <a:buNone/>
              <a:defRPr>
                <a:latin typeface="Arial" pitchFamily="34" charset="0"/>
                <a:cs typeface="Arial" pitchFamily="34" charset="0"/>
              </a:defRPr>
            </a:lvl1pPr>
          </a:lstStyle>
          <a:p>
            <a:r>
              <a:rPr lang="en-US"/>
              <a:t>Click icon to add chart</a:t>
            </a:r>
            <a:endParaRPr lang="en-US" dirty="0"/>
          </a:p>
        </p:txBody>
      </p:sp>
      <p:sp>
        <p:nvSpPr>
          <p:cNvPr id="4" name="Title 1"/>
          <p:cNvSpPr>
            <a:spLocks noGrp="1"/>
          </p:cNvSpPr>
          <p:nvPr>
            <p:ph type="title"/>
          </p:nvPr>
        </p:nvSpPr>
        <p:spPr bwMode="gray">
          <a:xfrm>
            <a:off x="641415" y="727119"/>
            <a:ext cx="10968567"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6494" rtl="0" eaLnBrk="1" fontAlgn="base" latinLnBrk="0" hangingPunct="1">
              <a:spcBef>
                <a:spcPct val="0"/>
              </a:spcBef>
              <a:spcAft>
                <a:spcPct val="0"/>
              </a:spcAft>
              <a:buNone/>
            </a:pPr>
            <a:r>
              <a:rPr lang="en-US"/>
              <a:t>Click to edit Master title style</a:t>
            </a:r>
            <a:endParaRPr lang="en-US" dirty="0"/>
          </a:p>
        </p:txBody>
      </p:sp>
      <p:sp>
        <p:nvSpPr>
          <p:cNvPr id="7" name="Text Placeholder 41"/>
          <p:cNvSpPr>
            <a:spLocks noGrp="1"/>
          </p:cNvSpPr>
          <p:nvPr>
            <p:ph type="body" sz="quarter" idx="13"/>
          </p:nvPr>
        </p:nvSpPr>
        <p:spPr bwMode="gray">
          <a:xfrm>
            <a:off x="641353" y="1270499"/>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8899456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2_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1822459" y="1527338"/>
            <a:ext cx="8973312"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6494" rtl="0" eaLnBrk="1" fontAlgn="base" latinLnBrk="0" hangingPunct="1">
              <a:spcBef>
                <a:spcPct val="0"/>
              </a:spcBef>
              <a:spcAft>
                <a:spcPct val="0"/>
              </a:spcAft>
              <a:buNone/>
            </a:pPr>
            <a:r>
              <a:rPr lang="en-US" dirty="0"/>
              <a:t>Click to edit master title style</a:t>
            </a:r>
          </a:p>
        </p:txBody>
      </p:sp>
      <p:sp>
        <p:nvSpPr>
          <p:cNvPr id="9" name="TextBox 8"/>
          <p:cNvSpPr txBox="1">
            <a:spLocks noChangeArrowheads="1"/>
          </p:cNvSpPr>
          <p:nvPr userDrawn="1"/>
        </p:nvSpPr>
        <p:spPr bwMode="gray">
          <a:xfrm>
            <a:off x="1822470" y="3369529"/>
            <a:ext cx="9006415" cy="1526252"/>
          </a:xfrm>
          <a:prstGeom prst="rect">
            <a:avLst/>
          </a:prstGeom>
          <a:noFill/>
          <a:ln w="9525">
            <a:noFill/>
            <a:miter lim="800000"/>
            <a:headEnd/>
            <a:tailEnd/>
          </a:ln>
        </p:spPr>
        <p:txBody>
          <a:bodyPr wrap="square" lIns="0" tIns="0" rIns="0" bIns="0">
            <a:spAutoFit/>
          </a:bodyPr>
          <a:lstStyle/>
          <a:p>
            <a:pPr algn="just" defTabSz="776494">
              <a:spcBef>
                <a:spcPts val="512"/>
              </a:spcBef>
            </a:pPr>
            <a:r>
              <a:rPr lang="en-US" sz="857" b="1" dirty="0">
                <a:solidFill>
                  <a:srgbClr val="6D6E71"/>
                </a:solidFill>
                <a:cs typeface="Arial" pitchFamily="34" charset="0"/>
              </a:rPr>
              <a:t>Disclaimer </a:t>
            </a:r>
          </a:p>
          <a:p>
            <a:pPr algn="just" defTabSz="776494">
              <a:spcBef>
                <a:spcPts val="512"/>
              </a:spcBef>
            </a:pPr>
            <a:r>
              <a:rPr lang="en-US" sz="786" dirty="0">
                <a:solidFill>
                  <a:srgbClr val="6D6E71"/>
                </a:solidFill>
                <a:cs typeface="Arial" pitchFamily="34" charset="0"/>
              </a:rPr>
              <a:t>Tech Mahindra Limited, herein referred to as </a:t>
            </a:r>
            <a:r>
              <a:rPr lang="en-US" sz="786" dirty="0" err="1">
                <a:solidFill>
                  <a:srgbClr val="6D6E71"/>
                </a:solidFill>
                <a:cs typeface="Arial" pitchFamily="34" charset="0"/>
              </a:rPr>
              <a:t>TechM</a:t>
            </a:r>
            <a:r>
              <a:rPr lang="en-US" sz="786" dirty="0">
                <a:solidFill>
                  <a:srgbClr val="6D6E71"/>
                </a:solidFill>
                <a:cs typeface="Arial" pitchFamily="34" charset="0"/>
              </a:rPr>
              <a:t>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a:t>
            </a:r>
            <a:r>
              <a:rPr lang="en-US" sz="786" dirty="0" err="1">
                <a:solidFill>
                  <a:srgbClr val="6D6E71"/>
                </a:solidFill>
                <a:cs typeface="Arial" pitchFamily="34" charset="0"/>
              </a:rPr>
              <a:t>TechM</a:t>
            </a:r>
            <a:r>
              <a:rPr lang="en-US" sz="786" dirty="0">
                <a:solidFill>
                  <a:srgbClr val="6D6E71"/>
                </a:solidFill>
                <a:cs typeface="Arial" pitchFamily="34" charset="0"/>
              </a:rPr>
              <a:t> or its subsidiaries. Any unauthorized use, disclosure or public dissemination of information contained herein is prohibited. Unless specifically noted, </a:t>
            </a:r>
            <a:r>
              <a:rPr lang="en-US" sz="786" dirty="0" err="1">
                <a:solidFill>
                  <a:srgbClr val="6D6E71"/>
                </a:solidFill>
                <a:cs typeface="Arial" pitchFamily="34" charset="0"/>
              </a:rPr>
              <a:t>TechM</a:t>
            </a:r>
            <a:r>
              <a:rPr lang="en-US" sz="786" dirty="0">
                <a:solidFill>
                  <a:srgbClr val="6D6E71"/>
                </a:solidFill>
                <a:cs typeface="Arial" pitchFamily="34" charset="0"/>
              </a:rPr>
              <a:t>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a:t>
            </a:r>
            <a:r>
              <a:rPr lang="en-US" sz="786" dirty="0" err="1">
                <a:solidFill>
                  <a:srgbClr val="6D6E71"/>
                </a:solidFill>
                <a:cs typeface="Arial" pitchFamily="34" charset="0"/>
              </a:rPr>
              <a:t>TechM</a:t>
            </a:r>
            <a:r>
              <a:rPr lang="en-US" sz="786" dirty="0">
                <a:solidFill>
                  <a:srgbClr val="6D6E71"/>
                </a:solidFill>
                <a:cs typeface="Arial" pitchFamily="34" charset="0"/>
              </a:rPr>
              <a:t>. Information contained in a presentation hosted or promoted by </a:t>
            </a:r>
            <a:r>
              <a:rPr lang="en-US" sz="786" dirty="0" err="1">
                <a:solidFill>
                  <a:srgbClr val="6D6E71"/>
                </a:solidFill>
                <a:cs typeface="Arial" pitchFamily="34" charset="0"/>
              </a:rPr>
              <a:t>TechM</a:t>
            </a:r>
            <a:r>
              <a:rPr lang="en-US" sz="786" dirty="0">
                <a:solidFill>
                  <a:srgbClr val="6D6E71"/>
                </a:solidFill>
                <a:cs typeface="Arial" pitchFamily="34" charset="0"/>
              </a:rPr>
              <a:t> is provided “as is” without warranty of any kind, either expressed or implied, including any warranty of merchantability or fitness for a particular purpose. </a:t>
            </a:r>
            <a:r>
              <a:rPr lang="en-US" sz="786" dirty="0" err="1">
                <a:solidFill>
                  <a:srgbClr val="6D6E71"/>
                </a:solidFill>
                <a:cs typeface="Arial" pitchFamily="34" charset="0"/>
              </a:rPr>
              <a:t>TechM</a:t>
            </a:r>
            <a:r>
              <a:rPr lang="en-US" sz="786" dirty="0">
                <a:solidFill>
                  <a:srgbClr val="6D6E71"/>
                </a:solidFill>
                <a:cs typeface="Arial" pitchFamily="34" charset="0"/>
              </a:rPr>
              <a:t> assumes no liability or responsibility for the contents of a presentation or the opinions expressed by the presenters. All expressions of opinion are subject to change without notice.</a:t>
            </a:r>
          </a:p>
        </p:txBody>
      </p:sp>
      <p:sp>
        <p:nvSpPr>
          <p:cNvPr id="4" name="Text Placeholder 41"/>
          <p:cNvSpPr>
            <a:spLocks noGrp="1"/>
          </p:cNvSpPr>
          <p:nvPr>
            <p:ph type="body" sz="quarter" idx="14"/>
          </p:nvPr>
        </p:nvSpPr>
        <p:spPr bwMode="gray">
          <a:xfrm>
            <a:off x="1822463" y="2140214"/>
            <a:ext cx="8979503" cy="230832"/>
          </a:xfrm>
          <a:noFill/>
          <a:ln w="9525">
            <a:noFill/>
            <a:miter lim="800000"/>
            <a:headEnd/>
            <a:tailEnd/>
          </a:ln>
        </p:spPr>
        <p:txBody>
          <a:bodyPr vert="horz" wrap="square" lIns="0" tIns="0" rIns="0" bIns="0" numCol="1" anchor="t" anchorCtr="0" compatLnSpc="1">
            <a:prstTxWarp prst="textNoShape">
              <a:avLst/>
            </a:prstTxWarp>
            <a:spAutoFit/>
          </a:bodyPr>
          <a:lstStyle>
            <a:lvl1pPr marL="0" indent="0" algn="l" defTabSz="776494" rtl="0" eaLnBrk="1" fontAlgn="base" latinLnBrk="0" hangingPunct="1">
              <a:spcBef>
                <a:spcPts val="0"/>
              </a:spcBef>
              <a:spcAft>
                <a:spcPct val="0"/>
              </a:spcAft>
              <a:buClr>
                <a:schemeClr val="tx2"/>
              </a:buClr>
              <a:buFont typeface="Arial" pitchFamily="34" charset="0"/>
              <a:buNone/>
              <a:defRPr lang="en-US" sz="1500" b="1" kern="1200" baseline="0" dirty="0" smtClean="0">
                <a:solidFill>
                  <a:schemeClr val="bg2"/>
                </a:solidFill>
                <a:latin typeface="Arial" pitchFamily="34" charset="0"/>
                <a:ea typeface="+mn-ea"/>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7209095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Rectangle 2"/>
          <p:cNvSpPr/>
          <p:nvPr userDrawn="1"/>
        </p:nvSpPr>
        <p:spPr bwMode="gray">
          <a:xfrm>
            <a:off x="0" y="0"/>
            <a:ext cx="12192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lIns="77649" tIns="38822" rIns="77649" bIns="38822" rtlCol="0" anchor="ctr"/>
          <a:lstStyle/>
          <a:p>
            <a:pPr algn="ctr" defTabSz="776494"/>
            <a:endParaRPr lang="en-US" sz="1500">
              <a:solidFill>
                <a:prstClr val="black"/>
              </a:solidFill>
            </a:endParaRPr>
          </a:p>
        </p:txBody>
      </p:sp>
      <p:pic>
        <p:nvPicPr>
          <p:cNvPr id="4" name="Picture 3" descr="Mahindra Logo.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gray">
          <a:xfrm>
            <a:off x="2621683" y="2717231"/>
            <a:ext cx="7199132" cy="1491023"/>
          </a:xfrm>
          <a:prstGeom prst="rect">
            <a:avLst/>
          </a:prstGeom>
        </p:spPr>
      </p:pic>
    </p:spTree>
    <p:extLst>
      <p:ext uri="{BB962C8B-B14F-4D97-AF65-F5344CB8AC3E}">
        <p14:creationId xmlns:p14="http://schemas.microsoft.com/office/powerpoint/2010/main" val="18806597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423819F6-A829-4AC5-AB66-830AA8607644}" type="datetimeFigureOut">
              <a:rPr lang="en-IN" smtClean="0">
                <a:solidFill>
                  <a:prstClr val="black">
                    <a:tint val="75000"/>
                  </a:prstClr>
                </a:solidFill>
              </a:rPr>
              <a:pPr/>
              <a:t>26-07-2018</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950F6B33-B172-4FAD-A126-1084FF35147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835355352"/>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14_Agenda">
    <p:spTree>
      <p:nvGrpSpPr>
        <p:cNvPr id="1" name=""/>
        <p:cNvGrpSpPr/>
        <p:nvPr/>
      </p:nvGrpSpPr>
      <p:grpSpPr>
        <a:xfrm>
          <a:off x="0" y="0"/>
          <a:ext cx="0" cy="0"/>
          <a:chOff x="0" y="0"/>
          <a:chExt cx="0" cy="0"/>
        </a:xfrm>
      </p:grpSpPr>
      <p:pic>
        <p:nvPicPr>
          <p:cNvPr id="6146"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0598" y="62"/>
            <a:ext cx="12181417" cy="237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a:spLocks noGrp="1"/>
          </p:cNvSpPr>
          <p:nvPr>
            <p:ph type="title"/>
          </p:nvPr>
        </p:nvSpPr>
        <p:spPr bwMode="gray">
          <a:xfrm>
            <a:off x="641415" y="727119"/>
            <a:ext cx="10968567"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6436" rtl="0" eaLnBrk="1" fontAlgn="base" latinLnBrk="0" hangingPunct="1">
              <a:spcBef>
                <a:spcPct val="0"/>
              </a:spcBef>
              <a:spcAft>
                <a:spcPct val="0"/>
              </a:spcAft>
              <a:buNone/>
            </a:pPr>
            <a:r>
              <a:rPr lang="en-US"/>
              <a:t>Click to edit Master title style</a:t>
            </a:r>
            <a:endParaRPr lang="en-US" dirty="0"/>
          </a:p>
        </p:txBody>
      </p:sp>
      <p:sp>
        <p:nvSpPr>
          <p:cNvPr id="7" name="Text Placeholder 41"/>
          <p:cNvSpPr>
            <a:spLocks noGrp="1"/>
          </p:cNvSpPr>
          <p:nvPr>
            <p:ph type="body" sz="quarter" idx="13"/>
          </p:nvPr>
        </p:nvSpPr>
        <p:spPr bwMode="gray">
          <a:xfrm>
            <a:off x="641353" y="1270499"/>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pic>
        <p:nvPicPr>
          <p:cNvPr id="8" name="Picture 7" descr="Ridge.pd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679" y="8"/>
            <a:ext cx="3026831" cy="825500"/>
          </a:xfrm>
          <a:prstGeom prst="rect">
            <a:avLst/>
          </a:prstGeom>
        </p:spPr>
      </p:pic>
    </p:spTree>
    <p:extLst>
      <p:ext uri="{BB962C8B-B14F-4D97-AF65-F5344CB8AC3E}">
        <p14:creationId xmlns:p14="http://schemas.microsoft.com/office/powerpoint/2010/main" val="1921254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16407" y="1797051"/>
            <a:ext cx="11036460" cy="4224280"/>
          </a:xfrm>
          <a:prstGeom prst="rect">
            <a:avLst/>
          </a:prstGeom>
        </p:spPr>
        <p:txBody>
          <a:bodyPr lIns="102515" tIns="51258" rIns="102515" bIns="51258">
            <a:noAutofit/>
          </a:bodyPr>
          <a:lstStyle>
            <a:lvl1pPr marL="225012" indent="-179249">
              <a:lnSpc>
                <a:spcPct val="95000"/>
              </a:lnSpc>
              <a:spcBef>
                <a:spcPts val="892"/>
              </a:spcBef>
              <a:buClr>
                <a:schemeClr val="tx1"/>
              </a:buClr>
              <a:buSzPct val="80000"/>
              <a:buFont typeface="Arial"/>
              <a:buChar char="•"/>
              <a:defRPr sz="1643" b="0" i="0">
                <a:solidFill>
                  <a:srgbClr val="676767"/>
                </a:solidFill>
                <a:latin typeface="+mn-lt"/>
                <a:cs typeface="CiscoSans ExtraLight"/>
              </a:defRPr>
            </a:lvl1pPr>
            <a:lvl2pPr marL="406805" indent="-172897">
              <a:lnSpc>
                <a:spcPct val="95000"/>
              </a:lnSpc>
              <a:spcBef>
                <a:spcPts val="361"/>
              </a:spcBef>
              <a:buClr>
                <a:schemeClr val="tx1"/>
              </a:buClr>
              <a:buSzPct val="80000"/>
              <a:buFont typeface="Arial"/>
              <a:buChar char="•"/>
              <a:defRPr sz="1429" b="0" i="0">
                <a:solidFill>
                  <a:srgbClr val="676767"/>
                </a:solidFill>
                <a:latin typeface="+mn-lt"/>
                <a:cs typeface="CiscoSans ExtraLight"/>
              </a:defRPr>
            </a:lvl2pPr>
            <a:lvl3pPr marL="598763" indent="-137300">
              <a:buClr>
                <a:schemeClr val="tx1"/>
              </a:buClr>
              <a:buSzPct val="80000"/>
              <a:buFont typeface="Arial"/>
              <a:buChar char="•"/>
              <a:defRPr sz="1286" b="0" i="0">
                <a:solidFill>
                  <a:srgbClr val="676767"/>
                </a:solidFill>
                <a:latin typeface="+mn-lt"/>
                <a:cs typeface="CiscoSans ExtraLight"/>
              </a:defRPr>
            </a:lvl3pPr>
            <a:lvl4pPr marL="729706" indent="-137300">
              <a:buClr>
                <a:schemeClr val="tx1"/>
              </a:buClr>
              <a:buSzPct val="80000"/>
              <a:buFont typeface="Arial"/>
              <a:buChar char="•"/>
              <a:defRPr sz="1143" b="0" i="0">
                <a:solidFill>
                  <a:srgbClr val="676767"/>
                </a:solidFill>
                <a:latin typeface="+mn-lt"/>
                <a:cs typeface="CiscoSans ExtraLight"/>
              </a:defRPr>
            </a:lvl4pPr>
            <a:lvl5pPr marL="867001" indent="-134764">
              <a:buClr>
                <a:schemeClr val="tx1"/>
              </a:buClr>
              <a:buSzPct val="80000"/>
              <a:buFont typeface="Arial"/>
              <a:buChar char="•"/>
              <a:defRPr sz="1000" b="0" i="0">
                <a:solidFill>
                  <a:srgbClr val="676767"/>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583728" y="687875"/>
            <a:ext cx="11127317" cy="510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02519" tIns="51258" rIns="102519" bIns="51258" numCol="1" anchor="ctr" anchorCtr="0" compatLnSpc="1">
            <a:prstTxWarp prst="textNoShape">
              <a:avLst/>
            </a:prstTxWarp>
          </a:bodyPr>
          <a:lstStyle/>
          <a:p>
            <a:pPr lvl="0"/>
            <a:r>
              <a:rPr lang="en-GB"/>
              <a:t>Click to edit Master title style</a:t>
            </a:r>
            <a:endParaRPr lang="en-GB" dirty="0"/>
          </a:p>
        </p:txBody>
      </p:sp>
    </p:spTree>
    <p:extLst>
      <p:ext uri="{BB962C8B-B14F-4D97-AF65-F5344CB8AC3E}">
        <p14:creationId xmlns:p14="http://schemas.microsoft.com/office/powerpoint/2010/main" val="4274739852"/>
      </p:ext>
    </p:extLst>
  </p:cSld>
  <p:clrMapOvr>
    <a:masterClrMapping/>
  </p:clrMapOvr>
  <p:transition spd="med">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3_Thank you">
    <p:spTree>
      <p:nvGrpSpPr>
        <p:cNvPr id="1" name=""/>
        <p:cNvGrpSpPr/>
        <p:nvPr/>
      </p:nvGrpSpPr>
      <p:grpSpPr>
        <a:xfrm>
          <a:off x="0" y="0"/>
          <a:ext cx="0" cy="0"/>
          <a:chOff x="0" y="0"/>
          <a:chExt cx="0" cy="0"/>
        </a:xfrm>
      </p:grpSpPr>
      <p:sp>
        <p:nvSpPr>
          <p:cNvPr id="5" name="TextBox 4"/>
          <p:cNvSpPr txBox="1">
            <a:spLocks noChangeArrowheads="1"/>
          </p:cNvSpPr>
          <p:nvPr/>
        </p:nvSpPr>
        <p:spPr bwMode="gray">
          <a:xfrm>
            <a:off x="1822459" y="3370288"/>
            <a:ext cx="9006416" cy="876522"/>
          </a:xfrm>
          <a:prstGeom prst="rect">
            <a:avLst/>
          </a:prstGeom>
          <a:noFill/>
          <a:ln w="9525">
            <a:noFill/>
            <a:miter lim="800000"/>
            <a:headEnd/>
            <a:tailEnd/>
          </a:ln>
        </p:spPr>
        <p:txBody>
          <a:bodyPr lIns="0" tIns="0" rIns="0" bIns="0">
            <a:spAutoFit/>
          </a:bodyPr>
          <a:lstStyle/>
          <a:p>
            <a:pPr algn="just" defTabSz="776494">
              <a:spcBef>
                <a:spcPts val="383"/>
              </a:spcBef>
              <a:defRPr/>
            </a:pPr>
            <a:r>
              <a:rPr lang="en-US" sz="786" b="1" dirty="0">
                <a:solidFill>
                  <a:srgbClr val="6D6E71"/>
                </a:solidFill>
                <a:cs typeface="Arial" pitchFamily="34" charset="0"/>
              </a:rPr>
              <a:t>Disclaimer </a:t>
            </a:r>
          </a:p>
          <a:p>
            <a:pPr algn="just" defTabSz="776494">
              <a:spcBef>
                <a:spcPts val="383"/>
              </a:spcBef>
              <a:defRPr/>
            </a:pPr>
            <a:r>
              <a:rPr lang="en-US" sz="572" dirty="0">
                <a:solidFill>
                  <a:srgbClr val="6D6E71"/>
                </a:solidFill>
                <a:cs typeface="Arial" pitchFamily="34" charset="0"/>
              </a:rPr>
              <a:t>Tech Mahindra Limited, herein referred to as TechM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TechM or its subsidiaries. Any unauthorized use, disclosure or public dissemination of information contained herein is prohibited. Unless specifically noted, TechM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TechM. Information contained in a presentation hosted or promoted by TechM is provided “as is” without warranty of any kind, either expressed or implied, including any warranty of merchantability or fitness for a particular purpose. TechM assumes no liability or responsibility for the contents of a presentation or the opinions expressed by the presenters. All expressions of opinion are subject to change without notice.</a:t>
            </a:r>
          </a:p>
        </p:txBody>
      </p:sp>
      <p:sp>
        <p:nvSpPr>
          <p:cNvPr id="4" name="Text Placeholder 41"/>
          <p:cNvSpPr>
            <a:spLocks noGrp="1"/>
          </p:cNvSpPr>
          <p:nvPr>
            <p:ph type="body" sz="quarter" idx="14"/>
          </p:nvPr>
        </p:nvSpPr>
        <p:spPr bwMode="gray">
          <a:xfrm>
            <a:off x="1822463" y="2140202"/>
            <a:ext cx="8979503" cy="175882"/>
          </a:xfrm>
          <a:noFill/>
          <a:ln w="9525">
            <a:noFill/>
            <a:miter lim="800000"/>
            <a:headEnd/>
            <a:tailEnd/>
          </a:ln>
        </p:spPr>
        <p:txBody>
          <a:bodyPr/>
          <a:lstStyle>
            <a:lvl1pPr marL="0" indent="0" algn="l" defTabSz="582373" rtl="0" eaLnBrk="1" fontAlgn="base" latinLnBrk="0" hangingPunct="1">
              <a:spcBef>
                <a:spcPts val="0"/>
              </a:spcBef>
              <a:spcAft>
                <a:spcPct val="0"/>
              </a:spcAft>
              <a:buClr>
                <a:schemeClr val="tx2"/>
              </a:buClr>
              <a:buFont typeface="Arial" pitchFamily="34" charset="0"/>
              <a:buNone/>
              <a:defRPr lang="en-US" sz="1143" b="1" kern="1200" baseline="0" dirty="0" smtClean="0">
                <a:solidFill>
                  <a:schemeClr val="bg2"/>
                </a:solidFill>
                <a:latin typeface="Arial" pitchFamily="34" charset="0"/>
                <a:ea typeface="+mn-ea"/>
                <a:cs typeface="Arial" pitchFamily="34" charset="0"/>
              </a:defRPr>
            </a:lvl1pPr>
          </a:lstStyle>
          <a:p>
            <a:pPr lvl="0"/>
            <a:r>
              <a:rPr lang="en-US"/>
              <a:t>Click to edit Master text styles</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406540" y="1447800"/>
            <a:ext cx="8245469" cy="990600"/>
          </a:xfrm>
          <a:prstGeom prst="rect">
            <a:avLst/>
          </a:prstGeom>
        </p:spPr>
      </p:pic>
    </p:spTree>
    <p:extLst>
      <p:ext uri="{BB962C8B-B14F-4D97-AF65-F5344CB8AC3E}">
        <p14:creationId xmlns:p14="http://schemas.microsoft.com/office/powerpoint/2010/main" val="30890825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12_Divider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2453223" y="4168316"/>
            <a:ext cx="7365999" cy="175882"/>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582373" rtl="0" eaLnBrk="1" fontAlgn="base" latinLnBrk="0" hangingPunct="1">
              <a:spcBef>
                <a:spcPts val="0"/>
              </a:spcBef>
              <a:spcAft>
                <a:spcPct val="0"/>
              </a:spcAft>
              <a:buClr>
                <a:schemeClr val="tx2"/>
              </a:buClr>
              <a:buFont typeface="Arial" pitchFamily="34" charset="0"/>
              <a:buNone/>
              <a:defRPr lang="en-US" sz="1143" b="1" kern="1200" baseline="0" dirty="0">
                <a:solidFill>
                  <a:schemeClr val="tx2"/>
                </a:solidFill>
                <a:latin typeface="Arial" pitchFamily="34" charset="0"/>
                <a:ea typeface="+mn-ea"/>
                <a:cs typeface="Arial" pitchFamily="34" charset="0"/>
              </a:defRPr>
            </a:lvl1pPr>
            <a:lvl2pPr marL="291188" indent="0" algn="ctr">
              <a:buNone/>
              <a:defRPr>
                <a:solidFill>
                  <a:schemeClr val="tx1">
                    <a:tint val="75000"/>
                  </a:schemeClr>
                </a:solidFill>
              </a:defRPr>
            </a:lvl2pPr>
            <a:lvl3pPr marL="582373" indent="0" algn="ctr">
              <a:buNone/>
              <a:defRPr>
                <a:solidFill>
                  <a:schemeClr val="tx1">
                    <a:tint val="75000"/>
                  </a:schemeClr>
                </a:solidFill>
              </a:defRPr>
            </a:lvl3pPr>
            <a:lvl4pPr marL="873546" indent="0" algn="ctr">
              <a:buNone/>
              <a:defRPr>
                <a:solidFill>
                  <a:schemeClr val="tx1">
                    <a:tint val="75000"/>
                  </a:schemeClr>
                </a:solidFill>
              </a:defRPr>
            </a:lvl4pPr>
            <a:lvl5pPr marL="1164730" indent="0" algn="ctr">
              <a:buNone/>
              <a:defRPr>
                <a:solidFill>
                  <a:schemeClr val="tx1">
                    <a:tint val="75000"/>
                  </a:schemeClr>
                </a:solidFill>
              </a:defRPr>
            </a:lvl5pPr>
            <a:lvl6pPr marL="1455912" indent="0" algn="ctr">
              <a:buNone/>
              <a:defRPr>
                <a:solidFill>
                  <a:schemeClr val="tx1">
                    <a:tint val="75000"/>
                  </a:schemeClr>
                </a:solidFill>
              </a:defRPr>
            </a:lvl6pPr>
            <a:lvl7pPr marL="1747096" indent="0" algn="ctr">
              <a:buNone/>
              <a:defRPr>
                <a:solidFill>
                  <a:schemeClr val="tx1">
                    <a:tint val="75000"/>
                  </a:schemeClr>
                </a:solidFill>
              </a:defRPr>
            </a:lvl7pPr>
            <a:lvl8pPr marL="2038274" indent="0" algn="ctr">
              <a:buNone/>
              <a:defRPr>
                <a:solidFill>
                  <a:schemeClr val="tx1">
                    <a:tint val="75000"/>
                  </a:schemeClr>
                </a:solidFill>
              </a:defRPr>
            </a:lvl8pPr>
            <a:lvl9pPr marL="2329454" indent="0" algn="ctr">
              <a:buNone/>
              <a:defRPr>
                <a:solidFill>
                  <a:schemeClr val="tx1">
                    <a:tint val="75000"/>
                  </a:schemeClr>
                </a:solidFill>
              </a:defRPr>
            </a:lvl9pPr>
          </a:lstStyle>
          <a:p>
            <a:r>
              <a:rPr lang="en-US" dirty="0"/>
              <a:t>Click to Edit Master Subtitle Style</a:t>
            </a:r>
          </a:p>
        </p:txBody>
      </p:sp>
      <p:sp>
        <p:nvSpPr>
          <p:cNvPr id="9" name="Title 8"/>
          <p:cNvSpPr>
            <a:spLocks noGrp="1"/>
          </p:cNvSpPr>
          <p:nvPr>
            <p:ph type="title" hasCustomPrompt="1"/>
          </p:nvPr>
        </p:nvSpPr>
        <p:spPr bwMode="gray">
          <a:xfrm>
            <a:off x="2453231" y="2200294"/>
            <a:ext cx="7365999" cy="395814"/>
          </a:xfrm>
          <a:noFill/>
          <a:ln w="9525">
            <a:noFill/>
            <a:miter lim="800000"/>
            <a:headEnd/>
            <a:tailEnd/>
          </a:ln>
        </p:spPr>
        <p:txBody>
          <a:bodyPr vert="horz" wrap="square" lIns="0" tIns="0" rIns="0" bIns="0" numCol="1" anchor="t" anchorCtr="0" compatLnSpc="1">
            <a:prstTxWarp prst="textNoShape">
              <a:avLst/>
            </a:prstTxWarp>
            <a:spAutoFit/>
          </a:bodyPr>
          <a:lstStyle>
            <a:lvl1pPr algn="l" defTabSz="582373" rtl="0" eaLnBrk="1" latinLnBrk="0" hangingPunct="1">
              <a:spcBef>
                <a:spcPct val="0"/>
              </a:spcBef>
              <a:buNone/>
              <a:defRPr lang="en-US" sz="2572" b="1" kern="1200" dirty="0">
                <a:solidFill>
                  <a:schemeClr val="bg2"/>
                </a:solidFill>
                <a:latin typeface="Arial" pitchFamily="34" charset="0"/>
                <a:ea typeface="+mj-ea"/>
                <a:cs typeface="Arial" pitchFamily="34" charset="0"/>
              </a:defRPr>
            </a:lvl1pPr>
          </a:lstStyle>
          <a:p>
            <a:r>
              <a:rPr lang="en-US" dirty="0"/>
              <a:t>Click to Edit Master Title Style</a:t>
            </a:r>
          </a:p>
        </p:txBody>
      </p:sp>
      <p:pic>
        <p:nvPicPr>
          <p:cNvPr id="11" name="Picture 10" descr="ridge4.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ltGray">
          <a:xfrm>
            <a:off x="1126" y="64"/>
            <a:ext cx="5291767" cy="1443209"/>
          </a:xfrm>
          <a:prstGeom prst="rect">
            <a:avLst/>
          </a:prstGeom>
        </p:spPr>
      </p:pic>
      <p:pic>
        <p:nvPicPr>
          <p:cNvPr id="6" name="Picture 5" descr="Mahindra Logo.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gray">
          <a:xfrm>
            <a:off x="8439893" y="476702"/>
            <a:ext cx="3170051" cy="656555"/>
          </a:xfrm>
          <a:prstGeom prst="rect">
            <a:avLst/>
          </a:prstGeom>
        </p:spPr>
      </p:pic>
    </p:spTree>
    <p:extLst>
      <p:ext uri="{BB962C8B-B14F-4D97-AF65-F5344CB8AC3E}">
        <p14:creationId xmlns:p14="http://schemas.microsoft.com/office/powerpoint/2010/main" val="35938721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18_Conten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52040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pic>
        <p:nvPicPr>
          <p:cNvPr id="27" name="Picture 26" descr="ridge4.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1126" y="60"/>
            <a:ext cx="5291767" cy="1443209"/>
          </a:xfrm>
          <a:prstGeom prst="rect">
            <a:avLst/>
          </a:prstGeom>
        </p:spPr>
      </p:pic>
      <p:sp>
        <p:nvSpPr>
          <p:cNvPr id="10" name="Slide Number Placeholder 5"/>
          <p:cNvSpPr txBox="1">
            <a:spLocks/>
          </p:cNvSpPr>
          <p:nvPr userDrawn="1"/>
        </p:nvSpPr>
        <p:spPr bwMode="auto">
          <a:xfrm>
            <a:off x="11838091" y="6625002"/>
            <a:ext cx="134652" cy="131896"/>
          </a:xfrm>
          <a:prstGeom prst="rect">
            <a:avLst/>
          </a:prstGeom>
          <a:noFill/>
          <a:ln w="9525">
            <a:noFill/>
            <a:miter lim="800000"/>
            <a:headEnd/>
            <a:tailEnd/>
          </a:ln>
        </p:spPr>
        <p:txBody>
          <a:bodyPr wrap="none" lIns="0" tIns="0" rIns="0" bIns="0" anchor="ctr">
            <a:spAutoFit/>
          </a:bodyPr>
          <a:lstStyle/>
          <a:p>
            <a:pPr algn="r" defTabSz="776610">
              <a:defRPr/>
            </a:pPr>
            <a:fld id="{6856ECDB-1CEE-4F69-ADCA-557460F2116E}" type="slidenum">
              <a:rPr lang="en-US" sz="857">
                <a:solidFill>
                  <a:srgbClr val="6D6E71"/>
                </a:solidFill>
                <a:cs typeface="Arial" pitchFamily="34" charset="0"/>
              </a:rPr>
              <a:pPr algn="r" defTabSz="776610">
                <a:defRPr/>
              </a:pPr>
              <a:t>‹#›</a:t>
            </a:fld>
            <a:endParaRPr lang="en-US" sz="857" dirty="0">
              <a:solidFill>
                <a:srgbClr val="6D6E71"/>
              </a:solidFill>
              <a:cs typeface="Arial" pitchFamily="34" charset="0"/>
            </a:endParaRPr>
          </a:p>
        </p:txBody>
      </p:sp>
      <p:pic>
        <p:nvPicPr>
          <p:cNvPr id="7" name="Picture 6" descr="Mahindra 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8439892" y="476643"/>
            <a:ext cx="3170051" cy="656554"/>
          </a:xfrm>
          <a:prstGeom prst="rect">
            <a:avLst/>
          </a:prstGeom>
        </p:spPr>
      </p:pic>
    </p:spTree>
    <p:extLst>
      <p:ext uri="{BB962C8B-B14F-4D97-AF65-F5344CB8AC3E}">
        <p14:creationId xmlns:p14="http://schemas.microsoft.com/office/powerpoint/2010/main" val="28104047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3_Title Slide 2">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2436289" y="4053757"/>
            <a:ext cx="7349067" cy="276999"/>
          </a:xfrm>
        </p:spPr>
        <p:txBody>
          <a:bodyPr anchor="b" anchorCtr="0">
            <a:noAutofit/>
          </a:bodyPr>
          <a:lstStyle>
            <a:lvl1pPr marL="0" indent="0" algn="l">
              <a:buNone/>
              <a:defRPr b="1">
                <a:solidFill>
                  <a:schemeClr val="tx2"/>
                </a:solidFill>
                <a:latin typeface="Arial" pitchFamily="34" charset="0"/>
                <a:cs typeface="Arial" pitchFamily="34" charset="0"/>
              </a:defRPr>
            </a:lvl1pPr>
            <a:lvl2pPr marL="388308" indent="0" algn="ctr">
              <a:buNone/>
              <a:defRPr>
                <a:solidFill>
                  <a:schemeClr val="tx1">
                    <a:tint val="75000"/>
                  </a:schemeClr>
                </a:solidFill>
              </a:defRPr>
            </a:lvl2pPr>
            <a:lvl3pPr marL="776610" indent="0" algn="ctr">
              <a:buNone/>
              <a:defRPr>
                <a:solidFill>
                  <a:schemeClr val="tx1">
                    <a:tint val="75000"/>
                  </a:schemeClr>
                </a:solidFill>
              </a:defRPr>
            </a:lvl3pPr>
            <a:lvl4pPr marL="1164900" indent="0" algn="ctr">
              <a:buNone/>
              <a:defRPr>
                <a:solidFill>
                  <a:schemeClr val="tx1">
                    <a:tint val="75000"/>
                  </a:schemeClr>
                </a:solidFill>
              </a:defRPr>
            </a:lvl4pPr>
            <a:lvl5pPr marL="1553201" indent="0" algn="ctr">
              <a:buNone/>
              <a:defRPr>
                <a:solidFill>
                  <a:schemeClr val="tx1">
                    <a:tint val="75000"/>
                  </a:schemeClr>
                </a:solidFill>
              </a:defRPr>
            </a:lvl5pPr>
            <a:lvl6pPr marL="1941497" indent="0" algn="ctr">
              <a:buNone/>
              <a:defRPr>
                <a:solidFill>
                  <a:schemeClr val="tx1">
                    <a:tint val="75000"/>
                  </a:schemeClr>
                </a:solidFill>
              </a:defRPr>
            </a:lvl6pPr>
            <a:lvl7pPr marL="2329795" indent="0" algn="ctr">
              <a:buNone/>
              <a:defRPr>
                <a:solidFill>
                  <a:schemeClr val="tx1">
                    <a:tint val="75000"/>
                  </a:schemeClr>
                </a:solidFill>
              </a:defRPr>
            </a:lvl7pPr>
            <a:lvl8pPr marL="2718096" indent="0" algn="ctr">
              <a:buNone/>
              <a:defRPr>
                <a:solidFill>
                  <a:schemeClr val="tx1">
                    <a:tint val="75000"/>
                  </a:schemeClr>
                </a:solidFill>
              </a:defRPr>
            </a:lvl8pPr>
            <a:lvl9pPr marL="3106394" indent="0" algn="ctr">
              <a:buNone/>
              <a:defRPr>
                <a:solidFill>
                  <a:schemeClr val="tx1">
                    <a:tint val="75000"/>
                  </a:schemeClr>
                </a:solidFill>
              </a:defRPr>
            </a:lvl9pPr>
          </a:lstStyle>
          <a:p>
            <a:r>
              <a:rPr lang="en-US" dirty="0"/>
              <a:t>Click to Edit Master Subtitle Style</a:t>
            </a:r>
          </a:p>
        </p:txBody>
      </p:sp>
      <p:sp>
        <p:nvSpPr>
          <p:cNvPr id="9" name="Title 8"/>
          <p:cNvSpPr>
            <a:spLocks noGrp="1"/>
          </p:cNvSpPr>
          <p:nvPr>
            <p:ph type="title" hasCustomPrompt="1"/>
          </p:nvPr>
        </p:nvSpPr>
        <p:spPr bwMode="gray">
          <a:xfrm>
            <a:off x="2436289" y="2184418"/>
            <a:ext cx="7349067" cy="527709"/>
          </a:xfrm>
        </p:spPr>
        <p:txBody>
          <a:bodyPr wrap="square">
            <a:spAutoFit/>
          </a:bodyPr>
          <a:lstStyle>
            <a:lvl1pPr algn="l">
              <a:defRPr sz="3429" b="1">
                <a:solidFill>
                  <a:schemeClr val="bg2"/>
                </a:solidFill>
                <a:latin typeface="Arial" pitchFamily="34" charset="0"/>
                <a:cs typeface="Arial" pitchFamily="34" charset="0"/>
              </a:defRPr>
            </a:lvl1pPr>
          </a:lstStyle>
          <a:p>
            <a:r>
              <a:rPr lang="en-US" dirty="0"/>
              <a:t>Click to Edit Master Title Style</a:t>
            </a:r>
          </a:p>
        </p:txBody>
      </p:sp>
      <p:pic>
        <p:nvPicPr>
          <p:cNvPr id="12" name="Picture 11" descr="ridge4.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1126" y="60"/>
            <a:ext cx="5291767" cy="1443209"/>
          </a:xfrm>
          <a:prstGeom prst="rect">
            <a:avLst/>
          </a:prstGeom>
        </p:spPr>
      </p:pic>
      <p:pic>
        <p:nvPicPr>
          <p:cNvPr id="8" name="Picture 7" descr="Mahindra 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8439892" y="476643"/>
            <a:ext cx="3170051" cy="656554"/>
          </a:xfrm>
          <a:prstGeom prst="rect">
            <a:avLst/>
          </a:prstGeom>
        </p:spPr>
      </p:pic>
    </p:spTree>
    <p:extLst>
      <p:ext uri="{BB962C8B-B14F-4D97-AF65-F5344CB8AC3E}">
        <p14:creationId xmlns:p14="http://schemas.microsoft.com/office/powerpoint/2010/main" val="6535856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9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64" y="719188"/>
            <a:ext cx="10966449"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6610" rtl="0" eaLnBrk="1" fontAlgn="base" latinLnBrk="0" hangingPunct="1">
              <a:spcBef>
                <a:spcPct val="0"/>
              </a:spcBef>
              <a:spcAft>
                <a:spcPct val="0"/>
              </a:spcAft>
              <a:buNone/>
            </a:pPr>
            <a:r>
              <a:rPr lang="en-US"/>
              <a:t>Click to edit Master title style</a:t>
            </a:r>
            <a:endParaRPr lang="en-US" dirty="0"/>
          </a:p>
        </p:txBody>
      </p:sp>
      <p:sp>
        <p:nvSpPr>
          <p:cNvPr id="3" name="Text Placeholder 4"/>
          <p:cNvSpPr>
            <a:spLocks noGrp="1"/>
          </p:cNvSpPr>
          <p:nvPr>
            <p:ph type="body" sz="quarter" idx="10" hasCustomPrompt="1"/>
          </p:nvPr>
        </p:nvSpPr>
        <p:spPr bwMode="gray">
          <a:xfrm>
            <a:off x="641353" y="1971715"/>
            <a:ext cx="10966451" cy="1154162"/>
          </a:xfrm>
        </p:spPr>
        <p:txBody>
          <a:bodyPr wrap="square">
            <a:spAutoFit/>
          </a:bodyPr>
          <a:lstStyle>
            <a:lvl1pPr algn="l" rtl="0" eaLnBrk="1" latinLnBrk="0" hangingPunct="1">
              <a:spcBef>
                <a:spcPts val="0"/>
              </a:spcBef>
              <a:spcAft>
                <a:spcPts val="0"/>
              </a:spcAft>
              <a:buClr>
                <a:schemeClr val="bg2"/>
              </a:buClr>
              <a:buSzPct val="120000"/>
              <a:defRPr lang="en-US" sz="15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5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5pPr>
            <a:lvl6pPr marL="1218830" indent="-242689">
              <a:spcBef>
                <a:spcPts val="0"/>
              </a:spcBef>
              <a:spcAft>
                <a:spcPts val="0"/>
              </a:spcAft>
              <a:buClr>
                <a:schemeClr val="tx2"/>
              </a:buClr>
              <a:buSzPct val="70000"/>
              <a:buFont typeface="Wingdings" pitchFamily="2" charset="2"/>
              <a:buChar char="§"/>
              <a:defRPr lang="en-US" sz="1500" kern="1200" dirty="0" smtClean="0">
                <a:solidFill>
                  <a:schemeClr val="tx1"/>
                </a:solidFill>
                <a:latin typeface="Arial" pitchFamily="34" charset="0"/>
                <a:ea typeface="+mn-ea"/>
                <a:cs typeface="Arial" pitchFamily="34" charset="0"/>
              </a:defRPr>
            </a:lvl6pPr>
            <a:lvl7pPr marL="1456124" indent="-231900">
              <a:spcBef>
                <a:spcPts val="0"/>
              </a:spcBef>
              <a:spcAft>
                <a:spcPts val="0"/>
              </a:spcAft>
              <a:buClr>
                <a:schemeClr val="tx2"/>
              </a:buClr>
              <a:buSzPct val="70000"/>
              <a:buFont typeface="Arial" pitchFamily="34" charset="0"/>
              <a:buChar char="–"/>
              <a:defRPr sz="1500" baseline="0">
                <a:solidFill>
                  <a:schemeClr val="tx1"/>
                </a:solidFill>
                <a:latin typeface="+mn-lt"/>
                <a:cs typeface="Arial" pitchFamily="34" charset="0"/>
              </a:defRPr>
            </a:lvl7pPr>
            <a:lvl8pPr marL="1359049" indent="-194156">
              <a:spcBef>
                <a:spcPts val="0"/>
              </a:spcBef>
              <a:spcAft>
                <a:spcPts val="0"/>
              </a:spcAft>
              <a:buSzPct val="70000"/>
              <a:defRPr sz="1500" baseline="0">
                <a:latin typeface="Arial" pitchFamily="34" charset="0"/>
                <a:cs typeface="Arial" pitchFamily="34" charset="0"/>
              </a:defRPr>
            </a:lvl8pPr>
            <a:lvl9pPr marL="1549158" indent="-190103">
              <a:spcBef>
                <a:spcPts val="0"/>
              </a:spcBef>
              <a:spcAft>
                <a:spcPts val="0"/>
              </a:spcAft>
              <a:buSzPct val="70000"/>
              <a:buFont typeface="Arial" pitchFamily="34" charset="0"/>
              <a:buChar char="–"/>
              <a:defRPr sz="1500">
                <a:latin typeface="Arial" pitchFamily="34" charset="0"/>
                <a:cs typeface="Arial" pitchFamily="34" charset="0"/>
              </a:defRPr>
            </a:lvl9pPr>
          </a:lstStyle>
          <a:p>
            <a:pPr marL="246733" lvl="0" indent="-246733" algn="l" defTabSz="776610"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5380" lvl="2" indent="-237296" algn="l" defTabSz="776610"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2672" lvl="3" indent="-237296" algn="l" defTabSz="776610"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5362" lvl="4" indent="-242689" algn="l" defTabSz="792778"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8830" lvl="5" indent="-242689" algn="l" defTabSz="776610" rtl="0" eaLnBrk="1" latinLnBrk="0" hangingPunct="1">
              <a:spcBef>
                <a:spcPts val="0"/>
              </a:spcBef>
              <a:spcAft>
                <a:spcPts val="0"/>
              </a:spcAft>
              <a:buClr>
                <a:schemeClr val="bg2"/>
              </a:buClr>
              <a:buSzPct val="60000"/>
              <a:buFont typeface="Wingdings" pitchFamily="2" charset="2"/>
              <a:buChar char="§"/>
            </a:pPr>
            <a:r>
              <a:rPr lang="en-US" dirty="0"/>
              <a:t>Fifth level</a:t>
            </a:r>
          </a:p>
        </p:txBody>
      </p:sp>
    </p:spTree>
    <p:extLst>
      <p:ext uri="{BB962C8B-B14F-4D97-AF65-F5344CB8AC3E}">
        <p14:creationId xmlns:p14="http://schemas.microsoft.com/office/powerpoint/2010/main" val="32433144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3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64" y="719188"/>
            <a:ext cx="10966449"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6610" rtl="0" eaLnBrk="1" fontAlgn="base" latinLnBrk="0" hangingPunct="1">
              <a:spcBef>
                <a:spcPct val="0"/>
              </a:spcBef>
              <a:spcAft>
                <a:spcPct val="0"/>
              </a:spcAft>
              <a:buNone/>
            </a:pPr>
            <a:r>
              <a:rPr lang="en-US"/>
              <a:t>Click to edit Master title style</a:t>
            </a:r>
            <a:endParaRPr lang="en-US" dirty="0"/>
          </a:p>
        </p:txBody>
      </p:sp>
      <p:sp>
        <p:nvSpPr>
          <p:cNvPr id="3" name="Text Placeholder 4"/>
          <p:cNvSpPr>
            <a:spLocks noGrp="1"/>
          </p:cNvSpPr>
          <p:nvPr>
            <p:ph type="body" sz="quarter" idx="10" hasCustomPrompt="1"/>
          </p:nvPr>
        </p:nvSpPr>
        <p:spPr bwMode="gray">
          <a:xfrm>
            <a:off x="641353" y="1971715"/>
            <a:ext cx="10966451" cy="1154162"/>
          </a:xfrm>
        </p:spPr>
        <p:txBody>
          <a:bodyPr wrap="square">
            <a:spAutoFit/>
          </a:bodyPr>
          <a:lstStyle>
            <a:lvl1pPr algn="l" rtl="0" eaLnBrk="1" latinLnBrk="0" hangingPunct="1">
              <a:spcBef>
                <a:spcPts val="0"/>
              </a:spcBef>
              <a:spcAft>
                <a:spcPts val="0"/>
              </a:spcAft>
              <a:buClr>
                <a:schemeClr val="bg2"/>
              </a:buClr>
              <a:buSzPct val="120000"/>
              <a:defRPr lang="en-US" sz="15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5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5pPr>
            <a:lvl6pPr marL="1218830" indent="-242689">
              <a:spcBef>
                <a:spcPts val="0"/>
              </a:spcBef>
              <a:spcAft>
                <a:spcPts val="0"/>
              </a:spcAft>
              <a:buClr>
                <a:schemeClr val="tx2"/>
              </a:buClr>
              <a:buSzPct val="70000"/>
              <a:buFont typeface="Wingdings" pitchFamily="2" charset="2"/>
              <a:buChar char="§"/>
              <a:defRPr lang="en-US" sz="1500" kern="1200" dirty="0" smtClean="0">
                <a:solidFill>
                  <a:schemeClr val="tx1"/>
                </a:solidFill>
                <a:latin typeface="Arial" pitchFamily="34" charset="0"/>
                <a:ea typeface="+mn-ea"/>
                <a:cs typeface="Arial" pitchFamily="34" charset="0"/>
              </a:defRPr>
            </a:lvl6pPr>
            <a:lvl7pPr marL="1456124" indent="-231900">
              <a:spcBef>
                <a:spcPts val="0"/>
              </a:spcBef>
              <a:spcAft>
                <a:spcPts val="0"/>
              </a:spcAft>
              <a:buClr>
                <a:schemeClr val="tx2"/>
              </a:buClr>
              <a:buSzPct val="70000"/>
              <a:buFont typeface="Arial" pitchFamily="34" charset="0"/>
              <a:buChar char="–"/>
              <a:defRPr sz="1500" baseline="0">
                <a:solidFill>
                  <a:schemeClr val="tx1"/>
                </a:solidFill>
                <a:latin typeface="+mn-lt"/>
                <a:cs typeface="Arial" pitchFamily="34" charset="0"/>
              </a:defRPr>
            </a:lvl7pPr>
            <a:lvl8pPr marL="1359049" indent="-194156">
              <a:spcBef>
                <a:spcPts val="0"/>
              </a:spcBef>
              <a:spcAft>
                <a:spcPts val="0"/>
              </a:spcAft>
              <a:buSzPct val="70000"/>
              <a:defRPr sz="1500" baseline="0">
                <a:latin typeface="Arial" pitchFamily="34" charset="0"/>
                <a:cs typeface="Arial" pitchFamily="34" charset="0"/>
              </a:defRPr>
            </a:lvl8pPr>
            <a:lvl9pPr marL="1549158" indent="-190103">
              <a:spcBef>
                <a:spcPts val="0"/>
              </a:spcBef>
              <a:spcAft>
                <a:spcPts val="0"/>
              </a:spcAft>
              <a:buSzPct val="70000"/>
              <a:buFont typeface="Arial" pitchFamily="34" charset="0"/>
              <a:buChar char="–"/>
              <a:defRPr sz="1500">
                <a:latin typeface="Arial" pitchFamily="34" charset="0"/>
                <a:cs typeface="Arial" pitchFamily="34" charset="0"/>
              </a:defRPr>
            </a:lvl9pPr>
          </a:lstStyle>
          <a:p>
            <a:pPr marL="246733" lvl="0" indent="-246733" algn="l" defTabSz="776610"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5380" lvl="2" indent="-237296" algn="l" defTabSz="776610"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2672" lvl="3" indent="-237296" algn="l" defTabSz="776610"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5362" lvl="4" indent="-242689" algn="l" defTabSz="792778"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8830" lvl="5" indent="-242689" algn="l" defTabSz="776610"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4" name="Text Placeholder 41"/>
          <p:cNvSpPr>
            <a:spLocks noGrp="1"/>
          </p:cNvSpPr>
          <p:nvPr userDrawn="1">
            <p:ph type="body" sz="quarter" idx="13"/>
          </p:nvPr>
        </p:nvSpPr>
        <p:spPr bwMode="gray">
          <a:xfrm>
            <a:off x="641353" y="1270499"/>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6301716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12_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641415" y="727119"/>
            <a:ext cx="10968567"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6610" rtl="0" eaLnBrk="1" fontAlgn="base" latinLnBrk="0" hangingPunct="1">
              <a:spcBef>
                <a:spcPct val="0"/>
              </a:spcBef>
              <a:spcAft>
                <a:spcPct val="0"/>
              </a:spcAft>
              <a:buNone/>
            </a:pPr>
            <a:r>
              <a:rPr lang="en-US"/>
              <a:t>Click to edit Master title style</a:t>
            </a:r>
            <a:endParaRPr lang="en-US" dirty="0"/>
          </a:p>
        </p:txBody>
      </p:sp>
      <p:sp>
        <p:nvSpPr>
          <p:cNvPr id="4" name="Text Placeholder 4"/>
          <p:cNvSpPr>
            <a:spLocks noGrp="1"/>
          </p:cNvSpPr>
          <p:nvPr>
            <p:ph type="body" sz="quarter" idx="10" hasCustomPrompt="1"/>
          </p:nvPr>
        </p:nvSpPr>
        <p:spPr bwMode="gray">
          <a:xfrm>
            <a:off x="641353" y="1971679"/>
            <a:ext cx="10966451" cy="1594347"/>
          </a:xfrm>
        </p:spPr>
        <p:txBody>
          <a:bodyPr wrap="square">
            <a:spAutoFit/>
          </a:bodyPr>
          <a:lstStyle>
            <a:lvl1pPr>
              <a:spcBef>
                <a:spcPts val="0"/>
              </a:spcBef>
              <a:spcAft>
                <a:spcPts val="0"/>
              </a:spcAft>
              <a:defRPr lang="en-US" sz="2072"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072"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072"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072"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072" b="0" kern="1200" baseline="0" dirty="0" smtClean="0">
                <a:solidFill>
                  <a:schemeClr val="tx1"/>
                </a:solidFill>
                <a:latin typeface="Arial" pitchFamily="34" charset="0"/>
                <a:ea typeface="+mn-ea"/>
                <a:cs typeface="Arial" pitchFamily="34" charset="0"/>
              </a:defRPr>
            </a:lvl5pPr>
            <a:lvl6pPr marL="1218830" indent="-242689">
              <a:spcBef>
                <a:spcPts val="0"/>
              </a:spcBef>
              <a:spcAft>
                <a:spcPts val="0"/>
              </a:spcAft>
              <a:buClr>
                <a:schemeClr val="tx2"/>
              </a:buClr>
              <a:buSzPct val="70000"/>
              <a:buFont typeface="Wingdings" pitchFamily="2" charset="2"/>
              <a:buChar char="§"/>
              <a:defRPr lang="en-US" sz="2072" kern="1200" dirty="0" smtClean="0">
                <a:solidFill>
                  <a:schemeClr val="tx1"/>
                </a:solidFill>
                <a:latin typeface="Arial" pitchFamily="34" charset="0"/>
                <a:ea typeface="+mn-ea"/>
                <a:cs typeface="Arial" pitchFamily="34" charset="0"/>
              </a:defRPr>
            </a:lvl6pPr>
            <a:lvl7pPr marL="1456124" indent="-231900">
              <a:spcBef>
                <a:spcPts val="0"/>
              </a:spcBef>
              <a:spcAft>
                <a:spcPts val="0"/>
              </a:spcAft>
              <a:buClr>
                <a:schemeClr val="tx2"/>
              </a:buClr>
              <a:buSzPct val="70000"/>
              <a:buFont typeface="Arial" pitchFamily="34" charset="0"/>
              <a:buChar char="–"/>
              <a:defRPr sz="1500" baseline="0">
                <a:solidFill>
                  <a:schemeClr val="tx1"/>
                </a:solidFill>
                <a:latin typeface="+mn-lt"/>
                <a:cs typeface="Arial" pitchFamily="34" charset="0"/>
              </a:defRPr>
            </a:lvl7pPr>
            <a:lvl8pPr marL="1359049" indent="-194156">
              <a:spcBef>
                <a:spcPts val="0"/>
              </a:spcBef>
              <a:spcAft>
                <a:spcPts val="0"/>
              </a:spcAft>
              <a:buSzPct val="70000"/>
              <a:defRPr sz="1500" baseline="0">
                <a:latin typeface="Arial" pitchFamily="34" charset="0"/>
                <a:cs typeface="Arial" pitchFamily="34" charset="0"/>
              </a:defRPr>
            </a:lvl8pPr>
            <a:lvl9pPr marL="1549158" indent="-190103">
              <a:spcBef>
                <a:spcPts val="0"/>
              </a:spcBef>
              <a:spcAft>
                <a:spcPts val="0"/>
              </a:spcAft>
              <a:buSzPct val="70000"/>
              <a:buFont typeface="Arial" pitchFamily="34" charset="0"/>
              <a:buChar char="–"/>
              <a:defRPr sz="1500">
                <a:latin typeface="Arial" pitchFamily="34" charset="0"/>
                <a:cs typeface="Arial" pitchFamily="34" charset="0"/>
              </a:defRPr>
            </a:lvl9pPr>
          </a:lstStyle>
          <a:p>
            <a:pPr marL="246733" lvl="0" indent="-246733" algn="l" defTabSz="776610"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5380" lvl="2" indent="-237296" algn="l" defTabSz="776610"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2672" lvl="3" indent="-237296" algn="l" defTabSz="776610"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5362" lvl="4" indent="-242689" algn="l" defTabSz="792778"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8830" lvl="5" indent="-242689" algn="l" defTabSz="776610" rtl="0" eaLnBrk="1" latinLnBrk="0" hangingPunct="1">
              <a:spcBef>
                <a:spcPts val="0"/>
              </a:spcBef>
              <a:spcAft>
                <a:spcPts val="0"/>
              </a:spcAft>
              <a:buClr>
                <a:schemeClr val="bg2"/>
              </a:buClr>
              <a:buSzPct val="60000"/>
              <a:buFont typeface="Wingdings" pitchFamily="2" charset="2"/>
              <a:buChar char="§"/>
            </a:pPr>
            <a:r>
              <a:rPr lang="en-US" dirty="0"/>
              <a:t>Fifth level</a:t>
            </a:r>
          </a:p>
        </p:txBody>
      </p:sp>
    </p:spTree>
    <p:extLst>
      <p:ext uri="{BB962C8B-B14F-4D97-AF65-F5344CB8AC3E}">
        <p14:creationId xmlns:p14="http://schemas.microsoft.com/office/powerpoint/2010/main" val="10804335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423819F6-A829-4AC5-AB66-830AA8607644}" type="datetimeFigureOut">
              <a:rPr lang="en-IN" smtClean="0">
                <a:solidFill>
                  <a:prstClr val="black">
                    <a:tint val="75000"/>
                  </a:prstClr>
                </a:solidFill>
              </a:rPr>
              <a:pPr/>
              <a:t>26-07-2018</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950F6B33-B172-4FAD-A126-1084FF35147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0362232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6_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641417" y="1971679"/>
            <a:ext cx="5437717" cy="4162425"/>
          </a:xfrm>
        </p:spPr>
        <p:txBody>
          <a:bodyPr>
            <a:noAutofit/>
          </a:bodyPr>
          <a:lstStyle>
            <a:lvl1pPr marL="0" indent="0">
              <a:buNone/>
              <a:defRPr>
                <a:latin typeface="Arial" pitchFamily="34" charset="0"/>
                <a:cs typeface="Arial" pitchFamily="34" charset="0"/>
              </a:defRPr>
            </a:lvl1pPr>
          </a:lstStyle>
          <a:p>
            <a:r>
              <a:rPr lang="en-US"/>
              <a:t>Click icon to add picture</a:t>
            </a:r>
            <a:endParaRPr lang="en-US" dirty="0"/>
          </a:p>
        </p:txBody>
      </p:sp>
      <p:sp>
        <p:nvSpPr>
          <p:cNvPr id="18" name="Text Placeholder 4"/>
          <p:cNvSpPr>
            <a:spLocks noGrp="1"/>
          </p:cNvSpPr>
          <p:nvPr>
            <p:ph type="body" sz="quarter" idx="19" hasCustomPrompt="1"/>
          </p:nvPr>
        </p:nvSpPr>
        <p:spPr bwMode="gray">
          <a:xfrm>
            <a:off x="6451601" y="1971715"/>
            <a:ext cx="5128683" cy="1154162"/>
          </a:xfrm>
          <a:ln>
            <a:noFill/>
          </a:ln>
        </p:spPr>
        <p:txBody>
          <a:bodyPr wrap="square" lIns="0" tIns="0" rIns="0" bIns="0">
            <a:spAutoFit/>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70751" indent="-198208">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4900" indent="-194156">
              <a:spcBef>
                <a:spcPts val="0"/>
              </a:spcBef>
              <a:spcAft>
                <a:spcPts val="0"/>
              </a:spcAft>
              <a:buSzPct val="70000"/>
              <a:buFont typeface="Arial" pitchFamily="34" charset="0"/>
              <a:buChar char="–"/>
              <a:defRPr sz="1500" baseline="0">
                <a:latin typeface="+mj-lt"/>
              </a:defRPr>
            </a:lvl7pPr>
            <a:lvl8pPr marL="1359049" indent="-194156">
              <a:spcBef>
                <a:spcPts val="0"/>
              </a:spcBef>
              <a:spcAft>
                <a:spcPts val="0"/>
              </a:spcAft>
              <a:buSzPct val="70000"/>
              <a:defRPr sz="1500" baseline="0">
                <a:latin typeface="+mj-lt"/>
              </a:defRPr>
            </a:lvl8pPr>
            <a:lvl9pPr marL="1549158" indent="-190103">
              <a:spcBef>
                <a:spcPts val="0"/>
              </a:spcBef>
              <a:spcAft>
                <a:spcPts val="0"/>
              </a:spcAft>
              <a:buSzPct val="70000"/>
              <a:buFont typeface="Arial" pitchFamily="34" charset="0"/>
              <a:buChar char="–"/>
              <a:defRPr sz="1500">
                <a:latin typeface="+mj-lt"/>
              </a:defRPr>
            </a:lvl9pPr>
          </a:lstStyle>
          <a:p>
            <a:pPr marL="246733" lvl="0" indent="-246733" algn="l" defTabSz="776610"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5380" lvl="2" indent="-237296" algn="l" defTabSz="776610"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2672" lvl="3" indent="-237296" algn="l" defTabSz="776610"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5362" lvl="4" indent="-242689" algn="l" defTabSz="792778"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8830" lvl="5" indent="-242689" algn="l" defTabSz="776610"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5" name="Title 1"/>
          <p:cNvSpPr>
            <a:spLocks noGrp="1"/>
          </p:cNvSpPr>
          <p:nvPr>
            <p:ph type="title"/>
          </p:nvPr>
        </p:nvSpPr>
        <p:spPr bwMode="gray">
          <a:xfrm>
            <a:off x="641415" y="727119"/>
            <a:ext cx="10968567"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6610" rtl="0" eaLnBrk="1" fontAlgn="base" latinLnBrk="0" hangingPunct="1">
              <a:spcBef>
                <a:spcPct val="0"/>
              </a:spcBef>
              <a:spcAft>
                <a:spcPct val="0"/>
              </a:spcAft>
              <a:buNone/>
            </a:pPr>
            <a:r>
              <a:rPr lang="en-US"/>
              <a:t>Click to edit Master title style</a:t>
            </a:r>
            <a:endParaRPr lang="en-US" dirty="0"/>
          </a:p>
        </p:txBody>
      </p:sp>
      <p:sp>
        <p:nvSpPr>
          <p:cNvPr id="7" name="Text Placeholder 41"/>
          <p:cNvSpPr>
            <a:spLocks noGrp="1"/>
          </p:cNvSpPr>
          <p:nvPr>
            <p:ph type="body" sz="quarter" idx="13"/>
          </p:nvPr>
        </p:nvSpPr>
        <p:spPr bwMode="gray">
          <a:xfrm>
            <a:off x="641353" y="1270499"/>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1889977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13_Divider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2453223" y="4113366"/>
            <a:ext cx="7365999" cy="230832"/>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776610" rtl="0" eaLnBrk="1" fontAlgn="base" latinLnBrk="0" hangingPunct="1">
              <a:spcBef>
                <a:spcPts val="0"/>
              </a:spcBef>
              <a:spcAft>
                <a:spcPct val="0"/>
              </a:spcAft>
              <a:buClr>
                <a:schemeClr val="tx2"/>
              </a:buClr>
              <a:buFont typeface="Arial" pitchFamily="34" charset="0"/>
              <a:buNone/>
              <a:defRPr lang="en-US" sz="1500" b="1" kern="1200" baseline="0" dirty="0">
                <a:solidFill>
                  <a:schemeClr val="tx2"/>
                </a:solidFill>
                <a:latin typeface="Arial" pitchFamily="34" charset="0"/>
                <a:ea typeface="+mn-ea"/>
                <a:cs typeface="Arial" pitchFamily="34" charset="0"/>
              </a:defRPr>
            </a:lvl1pPr>
            <a:lvl2pPr marL="388308" indent="0" algn="ctr">
              <a:buNone/>
              <a:defRPr>
                <a:solidFill>
                  <a:schemeClr val="tx1">
                    <a:tint val="75000"/>
                  </a:schemeClr>
                </a:solidFill>
              </a:defRPr>
            </a:lvl2pPr>
            <a:lvl3pPr marL="776610" indent="0" algn="ctr">
              <a:buNone/>
              <a:defRPr>
                <a:solidFill>
                  <a:schemeClr val="tx1">
                    <a:tint val="75000"/>
                  </a:schemeClr>
                </a:solidFill>
              </a:defRPr>
            </a:lvl3pPr>
            <a:lvl4pPr marL="1164900" indent="0" algn="ctr">
              <a:buNone/>
              <a:defRPr>
                <a:solidFill>
                  <a:schemeClr val="tx1">
                    <a:tint val="75000"/>
                  </a:schemeClr>
                </a:solidFill>
              </a:defRPr>
            </a:lvl4pPr>
            <a:lvl5pPr marL="1553201" indent="0" algn="ctr">
              <a:buNone/>
              <a:defRPr>
                <a:solidFill>
                  <a:schemeClr val="tx1">
                    <a:tint val="75000"/>
                  </a:schemeClr>
                </a:solidFill>
              </a:defRPr>
            </a:lvl5pPr>
            <a:lvl6pPr marL="1941497" indent="0" algn="ctr">
              <a:buNone/>
              <a:defRPr>
                <a:solidFill>
                  <a:schemeClr val="tx1">
                    <a:tint val="75000"/>
                  </a:schemeClr>
                </a:solidFill>
              </a:defRPr>
            </a:lvl6pPr>
            <a:lvl7pPr marL="2329795" indent="0" algn="ctr">
              <a:buNone/>
              <a:defRPr>
                <a:solidFill>
                  <a:schemeClr val="tx1">
                    <a:tint val="75000"/>
                  </a:schemeClr>
                </a:solidFill>
              </a:defRPr>
            </a:lvl7pPr>
            <a:lvl8pPr marL="2718096" indent="0" algn="ctr">
              <a:buNone/>
              <a:defRPr>
                <a:solidFill>
                  <a:schemeClr val="tx1">
                    <a:tint val="75000"/>
                  </a:schemeClr>
                </a:solidFill>
              </a:defRPr>
            </a:lvl8pPr>
            <a:lvl9pPr marL="3106394" indent="0" algn="ctr">
              <a:buNone/>
              <a:defRPr>
                <a:solidFill>
                  <a:schemeClr val="tx1">
                    <a:tint val="75000"/>
                  </a:schemeClr>
                </a:solidFill>
              </a:defRPr>
            </a:lvl9pPr>
          </a:lstStyle>
          <a:p>
            <a:r>
              <a:rPr lang="en-US" dirty="0"/>
              <a:t>Click to Edit Master Subtitle Style</a:t>
            </a:r>
          </a:p>
        </p:txBody>
      </p:sp>
      <p:sp>
        <p:nvSpPr>
          <p:cNvPr id="9" name="Title 8"/>
          <p:cNvSpPr>
            <a:spLocks noGrp="1"/>
          </p:cNvSpPr>
          <p:nvPr>
            <p:ph type="title" hasCustomPrompt="1"/>
          </p:nvPr>
        </p:nvSpPr>
        <p:spPr bwMode="gray">
          <a:xfrm>
            <a:off x="2453231" y="2200279"/>
            <a:ext cx="7365999" cy="527709"/>
          </a:xfrm>
          <a:noFill/>
          <a:ln w="9525">
            <a:noFill/>
            <a:miter lim="800000"/>
            <a:headEnd/>
            <a:tailEnd/>
          </a:ln>
        </p:spPr>
        <p:txBody>
          <a:bodyPr vert="horz" wrap="square" lIns="0" tIns="0" rIns="0" bIns="0" numCol="1" anchor="t" anchorCtr="0" compatLnSpc="1">
            <a:prstTxWarp prst="textNoShape">
              <a:avLst/>
            </a:prstTxWarp>
            <a:spAutoFit/>
          </a:bodyPr>
          <a:lstStyle>
            <a:lvl1pPr algn="l" defTabSz="776610" rtl="0" eaLnBrk="1" latinLnBrk="0" hangingPunct="1">
              <a:spcBef>
                <a:spcPct val="0"/>
              </a:spcBef>
              <a:buNone/>
              <a:defRPr lang="en-US" sz="3429" b="1" kern="1200" dirty="0">
                <a:solidFill>
                  <a:schemeClr val="bg2"/>
                </a:solidFill>
                <a:latin typeface="Arial" pitchFamily="34" charset="0"/>
                <a:ea typeface="+mj-ea"/>
                <a:cs typeface="Arial" pitchFamily="34" charset="0"/>
              </a:defRPr>
            </a:lvl1pPr>
          </a:lstStyle>
          <a:p>
            <a:r>
              <a:rPr lang="en-US" dirty="0"/>
              <a:t>Click to Edit Master Title Style</a:t>
            </a:r>
          </a:p>
        </p:txBody>
      </p:sp>
      <p:pic>
        <p:nvPicPr>
          <p:cNvPr id="11" name="Picture 10" descr="ridge4.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1126" y="60"/>
            <a:ext cx="5291767" cy="1443209"/>
          </a:xfrm>
          <a:prstGeom prst="rect">
            <a:avLst/>
          </a:prstGeom>
        </p:spPr>
      </p:pic>
      <p:pic>
        <p:nvPicPr>
          <p:cNvPr id="6" name="Picture 5" descr="Mahindra 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8439892" y="476643"/>
            <a:ext cx="3170051" cy="656554"/>
          </a:xfrm>
          <a:prstGeom prst="rect">
            <a:avLst/>
          </a:prstGeom>
        </p:spPr>
      </p:pic>
    </p:spTree>
    <p:extLst>
      <p:ext uri="{BB962C8B-B14F-4D97-AF65-F5344CB8AC3E}">
        <p14:creationId xmlns:p14="http://schemas.microsoft.com/office/powerpoint/2010/main" val="3209512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12_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641353" y="1971734"/>
            <a:ext cx="5469467" cy="4175125"/>
          </a:xfrm>
        </p:spPr>
        <p:txBody>
          <a:bodyPr rtlCol="0">
            <a:normAutofit/>
          </a:bodyPr>
          <a:lstStyle>
            <a:lvl1pPr>
              <a:buNone/>
              <a:defRPr>
                <a:latin typeface="Arial" pitchFamily="34" charset="0"/>
                <a:cs typeface="Arial" pitchFamily="34" charset="0"/>
              </a:defRPr>
            </a:lvl1pPr>
          </a:lstStyle>
          <a:p>
            <a:pPr lvl="0"/>
            <a:r>
              <a:rPr lang="en-US" noProof="0"/>
              <a:t>Click icon to add picture</a:t>
            </a:r>
          </a:p>
        </p:txBody>
      </p:sp>
      <p:sp>
        <p:nvSpPr>
          <p:cNvPr id="22" name="Subtitle 2"/>
          <p:cNvSpPr>
            <a:spLocks noGrp="1"/>
          </p:cNvSpPr>
          <p:nvPr>
            <p:ph type="subTitle" idx="1" hasCustomPrompt="1"/>
          </p:nvPr>
        </p:nvSpPr>
        <p:spPr bwMode="gray">
          <a:xfrm>
            <a:off x="6568037" y="4341986"/>
            <a:ext cx="5041899" cy="230832"/>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776610" rtl="0" eaLnBrk="1" fontAlgn="base" latinLnBrk="0" hangingPunct="1">
              <a:spcBef>
                <a:spcPts val="0"/>
              </a:spcBef>
              <a:spcAft>
                <a:spcPct val="0"/>
              </a:spcAft>
              <a:buClr>
                <a:schemeClr val="tx2"/>
              </a:buClr>
              <a:buFont typeface="Arial" pitchFamily="34" charset="0"/>
              <a:buNone/>
              <a:defRPr lang="en-US" sz="1500" b="1" kern="1200" baseline="0" dirty="0">
                <a:solidFill>
                  <a:schemeClr val="tx2"/>
                </a:solidFill>
                <a:latin typeface="Arial" pitchFamily="34" charset="0"/>
                <a:ea typeface="+mn-ea"/>
                <a:cs typeface="Arial" pitchFamily="34" charset="0"/>
              </a:defRPr>
            </a:lvl1pPr>
            <a:lvl2pPr marL="388308" indent="0" algn="ctr">
              <a:buNone/>
              <a:defRPr>
                <a:solidFill>
                  <a:schemeClr val="tx1">
                    <a:tint val="75000"/>
                  </a:schemeClr>
                </a:solidFill>
              </a:defRPr>
            </a:lvl2pPr>
            <a:lvl3pPr marL="776610" indent="0" algn="ctr">
              <a:buNone/>
              <a:defRPr>
                <a:solidFill>
                  <a:schemeClr val="tx1">
                    <a:tint val="75000"/>
                  </a:schemeClr>
                </a:solidFill>
              </a:defRPr>
            </a:lvl3pPr>
            <a:lvl4pPr marL="1164900" indent="0" algn="ctr">
              <a:buNone/>
              <a:defRPr>
                <a:solidFill>
                  <a:schemeClr val="tx1">
                    <a:tint val="75000"/>
                  </a:schemeClr>
                </a:solidFill>
              </a:defRPr>
            </a:lvl4pPr>
            <a:lvl5pPr marL="1553201" indent="0" algn="ctr">
              <a:buNone/>
              <a:defRPr>
                <a:solidFill>
                  <a:schemeClr val="tx1">
                    <a:tint val="75000"/>
                  </a:schemeClr>
                </a:solidFill>
              </a:defRPr>
            </a:lvl5pPr>
            <a:lvl6pPr marL="1941497" indent="0" algn="ctr">
              <a:buNone/>
              <a:defRPr>
                <a:solidFill>
                  <a:schemeClr val="tx1">
                    <a:tint val="75000"/>
                  </a:schemeClr>
                </a:solidFill>
              </a:defRPr>
            </a:lvl6pPr>
            <a:lvl7pPr marL="2329795" indent="0" algn="ctr">
              <a:buNone/>
              <a:defRPr>
                <a:solidFill>
                  <a:schemeClr val="tx1">
                    <a:tint val="75000"/>
                  </a:schemeClr>
                </a:solidFill>
              </a:defRPr>
            </a:lvl7pPr>
            <a:lvl8pPr marL="2718096" indent="0" algn="ctr">
              <a:buNone/>
              <a:defRPr>
                <a:solidFill>
                  <a:schemeClr val="tx1">
                    <a:tint val="75000"/>
                  </a:schemeClr>
                </a:solidFill>
              </a:defRPr>
            </a:lvl8pPr>
            <a:lvl9pPr marL="3106394" indent="0" algn="ctr">
              <a:buNone/>
              <a:defRPr>
                <a:solidFill>
                  <a:schemeClr val="tx1">
                    <a:tint val="75000"/>
                  </a:schemeClr>
                </a:solidFill>
              </a:defRPr>
            </a:lvl9pPr>
          </a:lstStyle>
          <a:p>
            <a:r>
              <a:rPr lang="en-US" dirty="0"/>
              <a:t>Click to Edit Master Subtitle Style</a:t>
            </a:r>
          </a:p>
        </p:txBody>
      </p:sp>
      <p:sp>
        <p:nvSpPr>
          <p:cNvPr id="23" name="Title 8"/>
          <p:cNvSpPr>
            <a:spLocks noGrp="1"/>
          </p:cNvSpPr>
          <p:nvPr>
            <p:ph type="title" hasCustomPrompt="1"/>
          </p:nvPr>
        </p:nvSpPr>
        <p:spPr bwMode="gray">
          <a:xfrm>
            <a:off x="6568037" y="1971702"/>
            <a:ext cx="5041899" cy="1055417"/>
          </a:xfrm>
          <a:noFill/>
          <a:ln w="9525">
            <a:noFill/>
            <a:miter lim="800000"/>
            <a:headEnd/>
            <a:tailEnd/>
          </a:ln>
        </p:spPr>
        <p:txBody>
          <a:bodyPr vert="horz" wrap="square" lIns="0" tIns="0" rIns="0" bIns="0" numCol="1" anchor="t" anchorCtr="0" compatLnSpc="1">
            <a:prstTxWarp prst="textNoShape">
              <a:avLst/>
            </a:prstTxWarp>
            <a:spAutoFit/>
          </a:bodyPr>
          <a:lstStyle>
            <a:lvl1pPr algn="l" defTabSz="776610" rtl="0" eaLnBrk="1" latinLnBrk="0" hangingPunct="1">
              <a:spcBef>
                <a:spcPct val="0"/>
              </a:spcBef>
              <a:buNone/>
              <a:defRPr lang="en-US" sz="3429" b="1" kern="1200" dirty="0">
                <a:solidFill>
                  <a:schemeClr val="bg2"/>
                </a:solidFill>
                <a:latin typeface="Arial" pitchFamily="34" charset="0"/>
                <a:ea typeface="+mj-ea"/>
                <a:cs typeface="Arial" pitchFamily="34" charset="0"/>
              </a:defRPr>
            </a:lvl1pPr>
          </a:lstStyle>
          <a:p>
            <a:r>
              <a:rPr lang="en-US" dirty="0"/>
              <a:t>Click to Edit Master Title Style</a:t>
            </a:r>
          </a:p>
        </p:txBody>
      </p:sp>
      <p:pic>
        <p:nvPicPr>
          <p:cNvPr id="11" name="Picture 10" descr="ridge4.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1126" y="60"/>
            <a:ext cx="5291767" cy="1443209"/>
          </a:xfrm>
          <a:prstGeom prst="rect">
            <a:avLst/>
          </a:prstGeom>
        </p:spPr>
      </p:pic>
      <p:pic>
        <p:nvPicPr>
          <p:cNvPr id="7" name="Picture 6" descr="Mahindra 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8439892" y="476643"/>
            <a:ext cx="3170051" cy="656554"/>
          </a:xfrm>
          <a:prstGeom prst="rect">
            <a:avLst/>
          </a:prstGeom>
        </p:spPr>
      </p:pic>
    </p:spTree>
    <p:extLst>
      <p:ext uri="{BB962C8B-B14F-4D97-AF65-F5344CB8AC3E}">
        <p14:creationId xmlns:p14="http://schemas.microsoft.com/office/powerpoint/2010/main" val="13473220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12_Content 2">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bwMode="gray">
          <a:xfrm>
            <a:off x="641362" y="2467013"/>
            <a:ext cx="5245097" cy="1154162"/>
          </a:xfrm>
          <a:ln>
            <a:noFill/>
          </a:ln>
        </p:spPr>
        <p:txBody>
          <a:bodyPr wrap="square" lIns="0" tIns="0" rIns="0" bIns="0">
            <a:spAutoFit/>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70751" indent="-198208">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4900" indent="-194156">
              <a:spcBef>
                <a:spcPts val="0"/>
              </a:spcBef>
              <a:spcAft>
                <a:spcPts val="0"/>
              </a:spcAft>
              <a:buSzPct val="70000"/>
              <a:buFont typeface="Arial" pitchFamily="34" charset="0"/>
              <a:buChar char="–"/>
              <a:defRPr sz="1500" baseline="0">
                <a:latin typeface="+mj-lt"/>
              </a:defRPr>
            </a:lvl7pPr>
            <a:lvl8pPr marL="1359049" indent="-194156">
              <a:spcBef>
                <a:spcPts val="0"/>
              </a:spcBef>
              <a:spcAft>
                <a:spcPts val="0"/>
              </a:spcAft>
              <a:buSzPct val="70000"/>
              <a:defRPr sz="1500" baseline="0">
                <a:latin typeface="+mj-lt"/>
              </a:defRPr>
            </a:lvl8pPr>
            <a:lvl9pPr marL="1549158" indent="-190103">
              <a:spcBef>
                <a:spcPts val="0"/>
              </a:spcBef>
              <a:spcAft>
                <a:spcPts val="0"/>
              </a:spcAft>
              <a:buSzPct val="70000"/>
              <a:buFont typeface="Arial" pitchFamily="34" charset="0"/>
              <a:buChar char="–"/>
              <a:defRPr sz="1500">
                <a:latin typeface="+mj-lt"/>
              </a:defRPr>
            </a:lvl9pPr>
          </a:lstStyle>
          <a:p>
            <a:pPr marL="246733" lvl="0" indent="-246733" algn="l" defTabSz="776610"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5380" lvl="2" indent="-237296" algn="l" defTabSz="776610"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2672" lvl="3" indent="-237296" algn="l" defTabSz="776610"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5362" lvl="4" indent="-242689" algn="l" defTabSz="792778"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8830" lvl="5" indent="-242689" algn="l" defTabSz="776610"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4" name="Text Placeholder 4"/>
          <p:cNvSpPr>
            <a:spLocks noGrp="1"/>
          </p:cNvSpPr>
          <p:nvPr>
            <p:ph type="body" sz="quarter" idx="11" hasCustomPrompt="1"/>
          </p:nvPr>
        </p:nvSpPr>
        <p:spPr bwMode="gray">
          <a:xfrm>
            <a:off x="6364830" y="2467013"/>
            <a:ext cx="5245097" cy="1154162"/>
          </a:xfrm>
          <a:ln>
            <a:noFill/>
          </a:ln>
        </p:spPr>
        <p:txBody>
          <a:bodyPr wrap="square" lIns="0" tIns="0" rIns="0" bIns="0">
            <a:spAutoFit/>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70751" indent="-198208">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4900" indent="-194156">
              <a:spcBef>
                <a:spcPts val="0"/>
              </a:spcBef>
              <a:spcAft>
                <a:spcPts val="0"/>
              </a:spcAft>
              <a:buSzPct val="70000"/>
              <a:buFont typeface="Arial" pitchFamily="34" charset="0"/>
              <a:buChar char="–"/>
              <a:defRPr sz="1500" baseline="0">
                <a:latin typeface="+mj-lt"/>
              </a:defRPr>
            </a:lvl7pPr>
            <a:lvl8pPr marL="1359049" indent="-194156">
              <a:spcBef>
                <a:spcPts val="0"/>
              </a:spcBef>
              <a:spcAft>
                <a:spcPts val="0"/>
              </a:spcAft>
              <a:buSzPct val="70000"/>
              <a:defRPr sz="1500" baseline="0">
                <a:latin typeface="+mj-lt"/>
              </a:defRPr>
            </a:lvl8pPr>
            <a:lvl9pPr marL="1549158" indent="-190103">
              <a:spcBef>
                <a:spcPts val="0"/>
              </a:spcBef>
              <a:spcAft>
                <a:spcPts val="0"/>
              </a:spcAft>
              <a:buSzPct val="70000"/>
              <a:buFont typeface="Arial" pitchFamily="34" charset="0"/>
              <a:buChar char="–"/>
              <a:defRPr sz="1500">
                <a:latin typeface="+mj-lt"/>
              </a:defRPr>
            </a:lvl9pPr>
          </a:lstStyle>
          <a:p>
            <a:pPr marL="246733" lvl="0" indent="-246733" algn="l" defTabSz="776610"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5380" lvl="2" indent="-237296" algn="l" defTabSz="776610"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2672" lvl="3" indent="-237296" algn="l" defTabSz="776610"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5362" lvl="4" indent="-242689" algn="l" defTabSz="792778"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8830" lvl="5" indent="-242689" algn="l" defTabSz="776610"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5" name="Text Placeholder 4"/>
          <p:cNvSpPr>
            <a:spLocks noGrp="1"/>
          </p:cNvSpPr>
          <p:nvPr>
            <p:ph type="body" sz="quarter" idx="12" hasCustomPrompt="1"/>
          </p:nvPr>
        </p:nvSpPr>
        <p:spPr bwMode="gray">
          <a:xfrm>
            <a:off x="641362" y="2027026"/>
            <a:ext cx="5245097" cy="230832"/>
          </a:xfrm>
          <a:noFill/>
          <a:ln>
            <a:noFill/>
          </a:ln>
        </p:spPr>
        <p:txBody>
          <a:bodyPr wrap="square" lIns="0" tIns="0" rIns="0" bIns="0" anchor="b" anchorCtr="0">
            <a:spAutoFit/>
          </a:bodyPr>
          <a:lstStyle>
            <a:lvl1pPr marL="0" indent="0">
              <a:spcBef>
                <a:spcPts val="0"/>
              </a:spcBef>
              <a:spcAft>
                <a:spcPts val="0"/>
              </a:spcAft>
              <a:buNone/>
              <a:defRPr sz="1500" b="1">
                <a:solidFill>
                  <a:schemeClr val="bg2"/>
                </a:solidFill>
                <a:latin typeface="Arial" pitchFamily="34" charset="0"/>
                <a:cs typeface="Arial" pitchFamily="34" charset="0"/>
              </a:defRPr>
            </a:lvl1pPr>
            <a:lvl2pPr>
              <a:spcBef>
                <a:spcPts val="0"/>
              </a:spcBef>
              <a:spcAft>
                <a:spcPts val="0"/>
              </a:spcAft>
              <a:defRPr sz="1500">
                <a:latin typeface="+mj-lt"/>
              </a:defRPr>
            </a:lvl2pPr>
            <a:lvl3pPr>
              <a:spcBef>
                <a:spcPts val="0"/>
              </a:spcBef>
              <a:spcAft>
                <a:spcPts val="0"/>
              </a:spcAft>
              <a:defRPr sz="1500">
                <a:latin typeface="+mj-lt"/>
              </a:defRPr>
            </a:lvl3pPr>
            <a:lvl4pPr>
              <a:spcBef>
                <a:spcPts val="0"/>
              </a:spcBef>
              <a:spcAft>
                <a:spcPts val="0"/>
              </a:spcAft>
              <a:defRPr sz="1500">
                <a:latin typeface="+mj-lt"/>
              </a:defRPr>
            </a:lvl4pPr>
            <a:lvl5pPr>
              <a:spcBef>
                <a:spcPts val="0"/>
              </a:spcBef>
              <a:spcAft>
                <a:spcPts val="0"/>
              </a:spcAft>
              <a:defRPr sz="1500">
                <a:latin typeface="+mj-lt"/>
              </a:defRPr>
            </a:lvl5pPr>
            <a:lvl6pPr marL="970751" indent="-198208">
              <a:spcBef>
                <a:spcPts val="0"/>
              </a:spcBef>
              <a:spcAft>
                <a:spcPts val="0"/>
              </a:spcAft>
              <a:buSzPct val="70000"/>
              <a:defRPr sz="1500">
                <a:latin typeface="+mj-lt"/>
              </a:defRPr>
            </a:lvl6pPr>
            <a:lvl7pPr marL="1164900" indent="-194156">
              <a:spcBef>
                <a:spcPts val="0"/>
              </a:spcBef>
              <a:spcAft>
                <a:spcPts val="0"/>
              </a:spcAft>
              <a:buSzPct val="70000"/>
              <a:buFont typeface="Arial" pitchFamily="34" charset="0"/>
              <a:buChar char="–"/>
              <a:defRPr sz="1500" baseline="0">
                <a:latin typeface="+mj-lt"/>
              </a:defRPr>
            </a:lvl7pPr>
            <a:lvl8pPr marL="1359049" indent="-194156">
              <a:spcBef>
                <a:spcPts val="0"/>
              </a:spcBef>
              <a:spcAft>
                <a:spcPts val="0"/>
              </a:spcAft>
              <a:buSzPct val="70000"/>
              <a:defRPr sz="1500" baseline="0">
                <a:latin typeface="+mj-lt"/>
              </a:defRPr>
            </a:lvl8pPr>
            <a:lvl9pPr marL="1549158" indent="-190103">
              <a:spcBef>
                <a:spcPts val="0"/>
              </a:spcBef>
              <a:spcAft>
                <a:spcPts val="0"/>
              </a:spcAft>
              <a:buSzPct val="70000"/>
              <a:buFont typeface="Arial" pitchFamily="34" charset="0"/>
              <a:buChar char="–"/>
              <a:defRPr sz="1500">
                <a:latin typeface="+mj-lt"/>
              </a:defRPr>
            </a:lvl9pPr>
          </a:lstStyle>
          <a:p>
            <a:pPr lvl="0"/>
            <a:r>
              <a:rPr lang="en-US" dirty="0"/>
              <a:t>Heading 1</a:t>
            </a:r>
          </a:p>
        </p:txBody>
      </p:sp>
      <p:sp>
        <p:nvSpPr>
          <p:cNvPr id="6" name="Text Placeholder 4"/>
          <p:cNvSpPr>
            <a:spLocks noGrp="1"/>
          </p:cNvSpPr>
          <p:nvPr>
            <p:ph type="body" sz="quarter" idx="13" hasCustomPrompt="1"/>
          </p:nvPr>
        </p:nvSpPr>
        <p:spPr bwMode="gray">
          <a:xfrm>
            <a:off x="6364830" y="2027026"/>
            <a:ext cx="5245097" cy="230832"/>
          </a:xfrm>
          <a:noFill/>
          <a:ln>
            <a:noFill/>
          </a:ln>
        </p:spPr>
        <p:txBody>
          <a:bodyPr wrap="square" lIns="0" tIns="0" rIns="0" bIns="0" anchor="b" anchorCtr="0">
            <a:spAutoFit/>
          </a:bodyPr>
          <a:lstStyle>
            <a:lvl1pPr marL="0" indent="0">
              <a:spcBef>
                <a:spcPts val="0"/>
              </a:spcBef>
              <a:spcAft>
                <a:spcPts val="0"/>
              </a:spcAft>
              <a:buNone/>
              <a:defRPr sz="1500" b="1">
                <a:solidFill>
                  <a:schemeClr val="bg2"/>
                </a:solidFill>
                <a:latin typeface="Arial" pitchFamily="34" charset="0"/>
                <a:cs typeface="Arial" pitchFamily="34" charset="0"/>
              </a:defRPr>
            </a:lvl1pPr>
            <a:lvl2pPr>
              <a:spcBef>
                <a:spcPts val="0"/>
              </a:spcBef>
              <a:spcAft>
                <a:spcPts val="0"/>
              </a:spcAft>
              <a:defRPr sz="1500">
                <a:latin typeface="+mj-lt"/>
              </a:defRPr>
            </a:lvl2pPr>
            <a:lvl3pPr>
              <a:spcBef>
                <a:spcPts val="0"/>
              </a:spcBef>
              <a:spcAft>
                <a:spcPts val="0"/>
              </a:spcAft>
              <a:defRPr sz="1500">
                <a:latin typeface="+mj-lt"/>
              </a:defRPr>
            </a:lvl3pPr>
            <a:lvl4pPr>
              <a:spcBef>
                <a:spcPts val="0"/>
              </a:spcBef>
              <a:spcAft>
                <a:spcPts val="0"/>
              </a:spcAft>
              <a:defRPr sz="1500">
                <a:latin typeface="+mj-lt"/>
              </a:defRPr>
            </a:lvl4pPr>
            <a:lvl5pPr>
              <a:spcBef>
                <a:spcPts val="0"/>
              </a:spcBef>
              <a:spcAft>
                <a:spcPts val="0"/>
              </a:spcAft>
              <a:defRPr sz="1500">
                <a:latin typeface="+mj-lt"/>
              </a:defRPr>
            </a:lvl5pPr>
            <a:lvl6pPr marL="970751" indent="-198208">
              <a:spcBef>
                <a:spcPts val="0"/>
              </a:spcBef>
              <a:spcAft>
                <a:spcPts val="0"/>
              </a:spcAft>
              <a:buSzPct val="70000"/>
              <a:defRPr sz="1500">
                <a:latin typeface="+mj-lt"/>
              </a:defRPr>
            </a:lvl6pPr>
            <a:lvl7pPr marL="1164900" indent="-194156">
              <a:spcBef>
                <a:spcPts val="0"/>
              </a:spcBef>
              <a:spcAft>
                <a:spcPts val="0"/>
              </a:spcAft>
              <a:buSzPct val="70000"/>
              <a:buFont typeface="Arial" pitchFamily="34" charset="0"/>
              <a:buChar char="–"/>
              <a:defRPr sz="1500" baseline="0">
                <a:latin typeface="+mj-lt"/>
              </a:defRPr>
            </a:lvl7pPr>
            <a:lvl8pPr marL="1359049" indent="-194156">
              <a:spcBef>
                <a:spcPts val="0"/>
              </a:spcBef>
              <a:spcAft>
                <a:spcPts val="0"/>
              </a:spcAft>
              <a:buSzPct val="70000"/>
              <a:defRPr sz="1500" baseline="0">
                <a:latin typeface="+mj-lt"/>
              </a:defRPr>
            </a:lvl8pPr>
            <a:lvl9pPr marL="1549158" indent="-190103">
              <a:spcBef>
                <a:spcPts val="0"/>
              </a:spcBef>
              <a:spcAft>
                <a:spcPts val="0"/>
              </a:spcAft>
              <a:buSzPct val="70000"/>
              <a:buFont typeface="Arial" pitchFamily="34" charset="0"/>
              <a:buChar char="–"/>
              <a:defRPr sz="1500">
                <a:latin typeface="+mj-lt"/>
              </a:defRPr>
            </a:lvl9pPr>
          </a:lstStyle>
          <a:p>
            <a:pPr lvl="0"/>
            <a:r>
              <a:rPr lang="en-US" dirty="0"/>
              <a:t>Heading 2</a:t>
            </a:r>
          </a:p>
        </p:txBody>
      </p:sp>
      <p:cxnSp>
        <p:nvCxnSpPr>
          <p:cNvPr id="8" name="Straight Connector 7"/>
          <p:cNvCxnSpPr/>
          <p:nvPr userDrawn="1"/>
        </p:nvCxnSpPr>
        <p:spPr bwMode="gray">
          <a:xfrm>
            <a:off x="641370" y="2344743"/>
            <a:ext cx="5208871"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6364834" y="2344743"/>
            <a:ext cx="5208871"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bwMode="gray">
          <a:xfrm>
            <a:off x="641415" y="727119"/>
            <a:ext cx="10968567"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6610" rtl="0" eaLnBrk="1" fontAlgn="base" latinLnBrk="0" hangingPunct="1">
              <a:spcBef>
                <a:spcPct val="0"/>
              </a:spcBef>
              <a:spcAft>
                <a:spcPct val="0"/>
              </a:spcAft>
              <a:buNone/>
            </a:pPr>
            <a:r>
              <a:rPr lang="en-US"/>
              <a:t>Click to edit Master title style</a:t>
            </a:r>
            <a:endParaRPr lang="en-US" dirty="0"/>
          </a:p>
        </p:txBody>
      </p:sp>
      <p:sp>
        <p:nvSpPr>
          <p:cNvPr id="15" name="Text Placeholder 41"/>
          <p:cNvSpPr>
            <a:spLocks noGrp="1"/>
          </p:cNvSpPr>
          <p:nvPr>
            <p:ph type="body" sz="quarter" idx="14"/>
          </p:nvPr>
        </p:nvSpPr>
        <p:spPr bwMode="gray">
          <a:xfrm>
            <a:off x="641353" y="1270499"/>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09611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24_Content 4">
    <p:spTree>
      <p:nvGrpSpPr>
        <p:cNvPr id="1" name=""/>
        <p:cNvGrpSpPr/>
        <p:nvPr/>
      </p:nvGrpSpPr>
      <p:grpSpPr>
        <a:xfrm>
          <a:off x="0" y="0"/>
          <a:ext cx="0" cy="0"/>
          <a:chOff x="0" y="0"/>
          <a:chExt cx="0" cy="0"/>
        </a:xfrm>
      </p:grpSpPr>
      <p:sp>
        <p:nvSpPr>
          <p:cNvPr id="15" name="Title 1"/>
          <p:cNvSpPr>
            <a:spLocks noGrp="1"/>
          </p:cNvSpPr>
          <p:nvPr>
            <p:ph type="title"/>
          </p:nvPr>
        </p:nvSpPr>
        <p:spPr bwMode="gray">
          <a:xfrm>
            <a:off x="641415" y="727119"/>
            <a:ext cx="10968567"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6610" rtl="0" eaLnBrk="1" fontAlgn="base" latinLnBrk="0" hangingPunct="1">
              <a:spcBef>
                <a:spcPct val="0"/>
              </a:spcBef>
              <a:spcAft>
                <a:spcPct val="0"/>
              </a:spcAft>
              <a:buNone/>
            </a:pPr>
            <a:r>
              <a:rPr lang="en-US"/>
              <a:t>Click to edit Master title style</a:t>
            </a:r>
            <a:endParaRPr lang="en-US" dirty="0"/>
          </a:p>
        </p:txBody>
      </p:sp>
      <p:sp>
        <p:nvSpPr>
          <p:cNvPr id="17" name="Text Placeholder 4"/>
          <p:cNvSpPr>
            <a:spLocks noGrp="1"/>
          </p:cNvSpPr>
          <p:nvPr>
            <p:ph type="body" sz="quarter" idx="10" hasCustomPrompt="1"/>
          </p:nvPr>
        </p:nvSpPr>
        <p:spPr bwMode="gray">
          <a:xfrm>
            <a:off x="641362" y="2467013"/>
            <a:ext cx="5245097" cy="1154162"/>
          </a:xfrm>
          <a:ln>
            <a:noFill/>
          </a:ln>
        </p:spPr>
        <p:txBody>
          <a:bodyPr wrap="square" lIns="0" tIns="0" rIns="0" bIns="0">
            <a:spAutoFit/>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70751" indent="-198208">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4900" indent="-194156">
              <a:spcBef>
                <a:spcPts val="0"/>
              </a:spcBef>
              <a:spcAft>
                <a:spcPts val="0"/>
              </a:spcAft>
              <a:buSzPct val="70000"/>
              <a:buFont typeface="Arial" pitchFamily="34" charset="0"/>
              <a:buChar char="–"/>
              <a:defRPr sz="1500" baseline="0">
                <a:latin typeface="+mj-lt"/>
              </a:defRPr>
            </a:lvl7pPr>
            <a:lvl8pPr marL="1359049" indent="-194156">
              <a:spcBef>
                <a:spcPts val="0"/>
              </a:spcBef>
              <a:spcAft>
                <a:spcPts val="0"/>
              </a:spcAft>
              <a:buSzPct val="70000"/>
              <a:defRPr sz="1500" baseline="0">
                <a:latin typeface="+mj-lt"/>
              </a:defRPr>
            </a:lvl8pPr>
            <a:lvl9pPr marL="1549158" indent="-190103">
              <a:spcBef>
                <a:spcPts val="0"/>
              </a:spcBef>
              <a:spcAft>
                <a:spcPts val="0"/>
              </a:spcAft>
              <a:buSzPct val="70000"/>
              <a:buFont typeface="Arial" pitchFamily="34" charset="0"/>
              <a:buChar char="–"/>
              <a:defRPr sz="1500">
                <a:latin typeface="+mj-lt"/>
              </a:defRPr>
            </a:lvl9pPr>
          </a:lstStyle>
          <a:p>
            <a:pPr marL="246733" lvl="0" indent="-246733" algn="l" defTabSz="776610"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5380" lvl="2" indent="-237296" algn="l" defTabSz="776610"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2672" lvl="3" indent="-237296" algn="l" defTabSz="776610"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5362" lvl="4" indent="-242689" algn="l" defTabSz="792778"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8830" lvl="5" indent="-242689" algn="l" defTabSz="776610"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18" name="Text Placeholder 4"/>
          <p:cNvSpPr>
            <a:spLocks noGrp="1"/>
          </p:cNvSpPr>
          <p:nvPr>
            <p:ph type="body" sz="quarter" idx="11" hasCustomPrompt="1"/>
          </p:nvPr>
        </p:nvSpPr>
        <p:spPr bwMode="gray">
          <a:xfrm>
            <a:off x="6364830" y="2467013"/>
            <a:ext cx="5245097" cy="1154162"/>
          </a:xfrm>
          <a:ln>
            <a:noFill/>
          </a:ln>
        </p:spPr>
        <p:txBody>
          <a:bodyPr wrap="square" lIns="0" tIns="0" rIns="0" bIns="0">
            <a:spAutoFit/>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70751" indent="-198208">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4900" indent="-194156">
              <a:spcBef>
                <a:spcPts val="0"/>
              </a:spcBef>
              <a:spcAft>
                <a:spcPts val="0"/>
              </a:spcAft>
              <a:buSzPct val="70000"/>
              <a:buFont typeface="Arial" pitchFamily="34" charset="0"/>
              <a:buChar char="–"/>
              <a:defRPr sz="1500" baseline="0">
                <a:latin typeface="+mj-lt"/>
              </a:defRPr>
            </a:lvl7pPr>
            <a:lvl8pPr marL="1359049" indent="-194156">
              <a:spcBef>
                <a:spcPts val="0"/>
              </a:spcBef>
              <a:spcAft>
                <a:spcPts val="0"/>
              </a:spcAft>
              <a:buSzPct val="70000"/>
              <a:defRPr sz="1500" baseline="0">
                <a:latin typeface="+mj-lt"/>
              </a:defRPr>
            </a:lvl8pPr>
            <a:lvl9pPr marL="1549158" indent="-190103">
              <a:spcBef>
                <a:spcPts val="0"/>
              </a:spcBef>
              <a:spcAft>
                <a:spcPts val="0"/>
              </a:spcAft>
              <a:buSzPct val="70000"/>
              <a:buFont typeface="Arial" pitchFamily="34" charset="0"/>
              <a:buChar char="–"/>
              <a:defRPr sz="1500">
                <a:latin typeface="+mj-lt"/>
              </a:defRPr>
            </a:lvl9pPr>
          </a:lstStyle>
          <a:p>
            <a:pPr marL="246733" lvl="0" indent="-246733" algn="l" defTabSz="776610"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5380" lvl="2" indent="-237296" algn="l" defTabSz="776610"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2672" lvl="3" indent="-237296" algn="l" defTabSz="776610"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5362" lvl="4" indent="-242689" algn="l" defTabSz="792778"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8830" lvl="5" indent="-242689" algn="l" defTabSz="776610"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31" name="Text Placeholder 4"/>
          <p:cNvSpPr>
            <a:spLocks noGrp="1"/>
          </p:cNvSpPr>
          <p:nvPr>
            <p:ph type="body" sz="quarter" idx="12" hasCustomPrompt="1"/>
          </p:nvPr>
        </p:nvSpPr>
        <p:spPr bwMode="gray">
          <a:xfrm>
            <a:off x="641362" y="2027026"/>
            <a:ext cx="5245097" cy="230832"/>
          </a:xfrm>
          <a:noFill/>
          <a:ln>
            <a:noFill/>
          </a:ln>
        </p:spPr>
        <p:txBody>
          <a:bodyPr wrap="square" lIns="0" tIns="0" rIns="0" bIns="0" anchor="b" anchorCtr="0">
            <a:spAutoFit/>
          </a:bodyPr>
          <a:lstStyle>
            <a:lvl1pPr marL="0" indent="0">
              <a:spcBef>
                <a:spcPts val="0"/>
              </a:spcBef>
              <a:spcAft>
                <a:spcPts val="0"/>
              </a:spcAft>
              <a:buNone/>
              <a:defRPr sz="1500" b="1">
                <a:solidFill>
                  <a:schemeClr val="bg2"/>
                </a:solidFill>
                <a:latin typeface="Arial" pitchFamily="34" charset="0"/>
                <a:cs typeface="Arial" pitchFamily="34" charset="0"/>
              </a:defRPr>
            </a:lvl1pPr>
            <a:lvl2pPr>
              <a:spcBef>
                <a:spcPts val="0"/>
              </a:spcBef>
              <a:spcAft>
                <a:spcPts val="0"/>
              </a:spcAft>
              <a:defRPr sz="1500">
                <a:latin typeface="+mj-lt"/>
              </a:defRPr>
            </a:lvl2pPr>
            <a:lvl3pPr>
              <a:spcBef>
                <a:spcPts val="0"/>
              </a:spcBef>
              <a:spcAft>
                <a:spcPts val="0"/>
              </a:spcAft>
              <a:defRPr sz="1500">
                <a:latin typeface="+mj-lt"/>
              </a:defRPr>
            </a:lvl3pPr>
            <a:lvl4pPr>
              <a:spcBef>
                <a:spcPts val="0"/>
              </a:spcBef>
              <a:spcAft>
                <a:spcPts val="0"/>
              </a:spcAft>
              <a:defRPr sz="1500">
                <a:latin typeface="+mj-lt"/>
              </a:defRPr>
            </a:lvl4pPr>
            <a:lvl5pPr>
              <a:spcBef>
                <a:spcPts val="0"/>
              </a:spcBef>
              <a:spcAft>
                <a:spcPts val="0"/>
              </a:spcAft>
              <a:defRPr sz="1500">
                <a:latin typeface="+mj-lt"/>
              </a:defRPr>
            </a:lvl5pPr>
            <a:lvl6pPr marL="970751" indent="-198208">
              <a:spcBef>
                <a:spcPts val="0"/>
              </a:spcBef>
              <a:spcAft>
                <a:spcPts val="0"/>
              </a:spcAft>
              <a:buSzPct val="70000"/>
              <a:defRPr sz="1500">
                <a:latin typeface="+mj-lt"/>
              </a:defRPr>
            </a:lvl6pPr>
            <a:lvl7pPr marL="1164900" indent="-194156">
              <a:spcBef>
                <a:spcPts val="0"/>
              </a:spcBef>
              <a:spcAft>
                <a:spcPts val="0"/>
              </a:spcAft>
              <a:buSzPct val="70000"/>
              <a:buFont typeface="Arial" pitchFamily="34" charset="0"/>
              <a:buChar char="–"/>
              <a:defRPr sz="1500" baseline="0">
                <a:latin typeface="+mj-lt"/>
              </a:defRPr>
            </a:lvl7pPr>
            <a:lvl8pPr marL="1359049" indent="-194156">
              <a:spcBef>
                <a:spcPts val="0"/>
              </a:spcBef>
              <a:spcAft>
                <a:spcPts val="0"/>
              </a:spcAft>
              <a:buSzPct val="70000"/>
              <a:defRPr sz="1500" baseline="0">
                <a:latin typeface="+mj-lt"/>
              </a:defRPr>
            </a:lvl8pPr>
            <a:lvl9pPr marL="1549158" indent="-190103">
              <a:spcBef>
                <a:spcPts val="0"/>
              </a:spcBef>
              <a:spcAft>
                <a:spcPts val="0"/>
              </a:spcAft>
              <a:buSzPct val="70000"/>
              <a:buFont typeface="Arial" pitchFamily="34" charset="0"/>
              <a:buChar char="–"/>
              <a:defRPr sz="1500">
                <a:latin typeface="+mj-lt"/>
              </a:defRPr>
            </a:lvl9pPr>
          </a:lstStyle>
          <a:p>
            <a:pPr lvl="0"/>
            <a:r>
              <a:rPr lang="en-US" dirty="0"/>
              <a:t>Heading 1</a:t>
            </a:r>
          </a:p>
        </p:txBody>
      </p:sp>
      <p:sp>
        <p:nvSpPr>
          <p:cNvPr id="32" name="Text Placeholder 4"/>
          <p:cNvSpPr>
            <a:spLocks noGrp="1"/>
          </p:cNvSpPr>
          <p:nvPr>
            <p:ph type="body" sz="quarter" idx="13" hasCustomPrompt="1"/>
          </p:nvPr>
        </p:nvSpPr>
        <p:spPr bwMode="gray">
          <a:xfrm>
            <a:off x="6364830" y="2027026"/>
            <a:ext cx="5245097" cy="230832"/>
          </a:xfrm>
          <a:noFill/>
          <a:ln>
            <a:noFill/>
          </a:ln>
        </p:spPr>
        <p:txBody>
          <a:bodyPr wrap="square" lIns="0" tIns="0" rIns="0" bIns="0" anchor="b" anchorCtr="0">
            <a:spAutoFit/>
          </a:bodyPr>
          <a:lstStyle>
            <a:lvl1pPr marL="0" indent="0">
              <a:spcBef>
                <a:spcPts val="0"/>
              </a:spcBef>
              <a:spcAft>
                <a:spcPts val="0"/>
              </a:spcAft>
              <a:buNone/>
              <a:tabLst/>
              <a:defRPr sz="1500" b="1">
                <a:solidFill>
                  <a:schemeClr val="bg2"/>
                </a:solidFill>
                <a:latin typeface="Arial" pitchFamily="34" charset="0"/>
                <a:cs typeface="Arial" pitchFamily="34" charset="0"/>
              </a:defRPr>
            </a:lvl1pPr>
            <a:lvl2pPr>
              <a:spcBef>
                <a:spcPts val="0"/>
              </a:spcBef>
              <a:spcAft>
                <a:spcPts val="0"/>
              </a:spcAft>
              <a:defRPr sz="1500">
                <a:latin typeface="+mj-lt"/>
              </a:defRPr>
            </a:lvl2pPr>
            <a:lvl3pPr>
              <a:spcBef>
                <a:spcPts val="0"/>
              </a:spcBef>
              <a:spcAft>
                <a:spcPts val="0"/>
              </a:spcAft>
              <a:defRPr sz="1500">
                <a:latin typeface="+mj-lt"/>
              </a:defRPr>
            </a:lvl3pPr>
            <a:lvl4pPr>
              <a:spcBef>
                <a:spcPts val="0"/>
              </a:spcBef>
              <a:spcAft>
                <a:spcPts val="0"/>
              </a:spcAft>
              <a:defRPr sz="1500">
                <a:latin typeface="+mj-lt"/>
              </a:defRPr>
            </a:lvl4pPr>
            <a:lvl5pPr>
              <a:spcBef>
                <a:spcPts val="0"/>
              </a:spcBef>
              <a:spcAft>
                <a:spcPts val="0"/>
              </a:spcAft>
              <a:defRPr sz="1500">
                <a:latin typeface="+mj-lt"/>
              </a:defRPr>
            </a:lvl5pPr>
            <a:lvl6pPr marL="970751" indent="-198208">
              <a:spcBef>
                <a:spcPts val="0"/>
              </a:spcBef>
              <a:spcAft>
                <a:spcPts val="0"/>
              </a:spcAft>
              <a:buSzPct val="70000"/>
              <a:defRPr sz="1500">
                <a:latin typeface="+mj-lt"/>
              </a:defRPr>
            </a:lvl6pPr>
            <a:lvl7pPr marL="1164900" indent="-194156">
              <a:spcBef>
                <a:spcPts val="0"/>
              </a:spcBef>
              <a:spcAft>
                <a:spcPts val="0"/>
              </a:spcAft>
              <a:buSzPct val="70000"/>
              <a:buFont typeface="Arial" pitchFamily="34" charset="0"/>
              <a:buChar char="–"/>
              <a:defRPr sz="1500" baseline="0">
                <a:latin typeface="+mj-lt"/>
              </a:defRPr>
            </a:lvl7pPr>
            <a:lvl8pPr marL="1359049" indent="-194156">
              <a:spcBef>
                <a:spcPts val="0"/>
              </a:spcBef>
              <a:spcAft>
                <a:spcPts val="0"/>
              </a:spcAft>
              <a:buSzPct val="70000"/>
              <a:defRPr sz="1500" baseline="0">
                <a:latin typeface="+mj-lt"/>
              </a:defRPr>
            </a:lvl8pPr>
            <a:lvl9pPr marL="1549158" indent="-190103">
              <a:spcBef>
                <a:spcPts val="0"/>
              </a:spcBef>
              <a:spcAft>
                <a:spcPts val="0"/>
              </a:spcAft>
              <a:buSzPct val="70000"/>
              <a:buFont typeface="Arial" pitchFamily="34" charset="0"/>
              <a:buChar char="–"/>
              <a:defRPr sz="1500">
                <a:latin typeface="+mj-lt"/>
              </a:defRPr>
            </a:lvl9pPr>
          </a:lstStyle>
          <a:p>
            <a:pPr lvl="0"/>
            <a:r>
              <a:rPr lang="en-US" dirty="0"/>
              <a:t>Heading 2</a:t>
            </a:r>
          </a:p>
        </p:txBody>
      </p:sp>
      <p:cxnSp>
        <p:nvCxnSpPr>
          <p:cNvPr id="33" name="Straight Connector 32"/>
          <p:cNvCxnSpPr/>
          <p:nvPr userDrawn="1"/>
        </p:nvCxnSpPr>
        <p:spPr bwMode="gray">
          <a:xfrm>
            <a:off x="641370" y="2344743"/>
            <a:ext cx="5208871"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6364834" y="2344743"/>
            <a:ext cx="5208871"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4"/>
          <p:cNvSpPr>
            <a:spLocks noGrp="1"/>
          </p:cNvSpPr>
          <p:nvPr>
            <p:ph type="body" sz="quarter" idx="15" hasCustomPrompt="1"/>
          </p:nvPr>
        </p:nvSpPr>
        <p:spPr bwMode="gray">
          <a:xfrm>
            <a:off x="641362" y="4703335"/>
            <a:ext cx="5245097" cy="1154162"/>
          </a:xfrm>
          <a:ln>
            <a:noFill/>
          </a:ln>
        </p:spPr>
        <p:txBody>
          <a:bodyPr wrap="square" lIns="0" tIns="0" rIns="0" bIns="0">
            <a:spAutoFit/>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70751" indent="-198208">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4900" indent="-194156">
              <a:spcBef>
                <a:spcPts val="0"/>
              </a:spcBef>
              <a:spcAft>
                <a:spcPts val="0"/>
              </a:spcAft>
              <a:buSzPct val="70000"/>
              <a:buFont typeface="Arial" pitchFamily="34" charset="0"/>
              <a:buChar char="–"/>
              <a:defRPr sz="1500" baseline="0">
                <a:latin typeface="+mj-lt"/>
              </a:defRPr>
            </a:lvl7pPr>
            <a:lvl8pPr marL="1359049" indent="-194156">
              <a:spcBef>
                <a:spcPts val="0"/>
              </a:spcBef>
              <a:spcAft>
                <a:spcPts val="0"/>
              </a:spcAft>
              <a:buSzPct val="70000"/>
              <a:defRPr sz="1500" baseline="0">
                <a:latin typeface="+mj-lt"/>
              </a:defRPr>
            </a:lvl8pPr>
            <a:lvl9pPr marL="1549158" indent="-190103">
              <a:spcBef>
                <a:spcPts val="0"/>
              </a:spcBef>
              <a:spcAft>
                <a:spcPts val="0"/>
              </a:spcAft>
              <a:buSzPct val="70000"/>
              <a:buFont typeface="Arial" pitchFamily="34" charset="0"/>
              <a:buChar char="–"/>
              <a:defRPr sz="1500">
                <a:latin typeface="+mj-lt"/>
              </a:defRPr>
            </a:lvl9pPr>
          </a:lstStyle>
          <a:p>
            <a:pPr marL="246733" lvl="0" indent="-246733" algn="l" defTabSz="776610"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5380" lvl="2" indent="-237296" algn="l" defTabSz="776610"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2672" lvl="3" indent="-237296" algn="l" defTabSz="776610"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5362" lvl="4" indent="-242689" algn="l" defTabSz="792778"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8830" lvl="5" indent="-242689" algn="l" defTabSz="776610"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36" name="Text Placeholder 4"/>
          <p:cNvSpPr>
            <a:spLocks noGrp="1"/>
          </p:cNvSpPr>
          <p:nvPr>
            <p:ph type="body" sz="quarter" idx="16" hasCustomPrompt="1"/>
          </p:nvPr>
        </p:nvSpPr>
        <p:spPr bwMode="gray">
          <a:xfrm>
            <a:off x="6364830" y="4703335"/>
            <a:ext cx="5245097" cy="1154162"/>
          </a:xfrm>
          <a:ln>
            <a:noFill/>
          </a:ln>
        </p:spPr>
        <p:txBody>
          <a:bodyPr wrap="square" lIns="0" tIns="0" rIns="0" bIns="0">
            <a:spAutoFit/>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70751" indent="-198208">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4900" indent="-194156">
              <a:spcBef>
                <a:spcPts val="0"/>
              </a:spcBef>
              <a:spcAft>
                <a:spcPts val="0"/>
              </a:spcAft>
              <a:buSzPct val="70000"/>
              <a:buFont typeface="Arial" pitchFamily="34" charset="0"/>
              <a:buChar char="–"/>
              <a:defRPr sz="1500" baseline="0">
                <a:latin typeface="+mj-lt"/>
              </a:defRPr>
            </a:lvl7pPr>
            <a:lvl8pPr marL="1359049" indent="-194156">
              <a:spcBef>
                <a:spcPts val="0"/>
              </a:spcBef>
              <a:spcAft>
                <a:spcPts val="0"/>
              </a:spcAft>
              <a:buSzPct val="70000"/>
              <a:defRPr sz="1500" baseline="0">
                <a:latin typeface="+mj-lt"/>
              </a:defRPr>
            </a:lvl8pPr>
            <a:lvl9pPr marL="1549158" indent="-190103">
              <a:spcBef>
                <a:spcPts val="0"/>
              </a:spcBef>
              <a:spcAft>
                <a:spcPts val="0"/>
              </a:spcAft>
              <a:buSzPct val="70000"/>
              <a:buFont typeface="Arial" pitchFamily="34" charset="0"/>
              <a:buChar char="–"/>
              <a:defRPr sz="1500">
                <a:latin typeface="+mj-lt"/>
              </a:defRPr>
            </a:lvl9pPr>
          </a:lstStyle>
          <a:p>
            <a:pPr marL="246733" lvl="0" indent="-246733" algn="l" defTabSz="776610"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5380" lvl="2" indent="-237296" algn="l" defTabSz="776610"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2672" lvl="3" indent="-237296" algn="l" defTabSz="776610"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5362" lvl="4" indent="-242689" algn="l" defTabSz="792778"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8830" lvl="5" indent="-242689" algn="l" defTabSz="776610"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37" name="Text Placeholder 4"/>
          <p:cNvSpPr>
            <a:spLocks noGrp="1"/>
          </p:cNvSpPr>
          <p:nvPr>
            <p:ph type="body" sz="quarter" idx="17" hasCustomPrompt="1"/>
          </p:nvPr>
        </p:nvSpPr>
        <p:spPr bwMode="gray">
          <a:xfrm>
            <a:off x="641362" y="4263347"/>
            <a:ext cx="5245097" cy="230832"/>
          </a:xfrm>
          <a:noFill/>
          <a:ln>
            <a:noFill/>
          </a:ln>
        </p:spPr>
        <p:txBody>
          <a:bodyPr wrap="square" lIns="0" tIns="0" rIns="0" bIns="0" anchor="b" anchorCtr="0">
            <a:spAutoFit/>
          </a:bodyPr>
          <a:lstStyle>
            <a:lvl1pPr>
              <a:spcBef>
                <a:spcPts val="0"/>
              </a:spcBef>
              <a:spcAft>
                <a:spcPts val="0"/>
              </a:spcAft>
              <a:buNone/>
              <a:defRPr lang="en-US" sz="1500" b="1" kern="1200" baseline="0" dirty="0" smtClean="0">
                <a:solidFill>
                  <a:schemeClr val="bg2"/>
                </a:solidFill>
                <a:latin typeface="Arial" pitchFamily="34" charset="0"/>
                <a:ea typeface="+mn-ea"/>
                <a:cs typeface="Arial" pitchFamily="34" charset="0"/>
              </a:defRPr>
            </a:lvl1pPr>
            <a:lvl2pPr>
              <a:spcBef>
                <a:spcPts val="0"/>
              </a:spcBef>
              <a:spcAft>
                <a:spcPts val="0"/>
              </a:spcAft>
              <a:defRPr sz="1500">
                <a:latin typeface="+mj-lt"/>
              </a:defRPr>
            </a:lvl2pPr>
            <a:lvl3pPr>
              <a:spcBef>
                <a:spcPts val="0"/>
              </a:spcBef>
              <a:spcAft>
                <a:spcPts val="0"/>
              </a:spcAft>
              <a:defRPr sz="1500">
                <a:latin typeface="+mj-lt"/>
              </a:defRPr>
            </a:lvl3pPr>
            <a:lvl4pPr>
              <a:spcBef>
                <a:spcPts val="0"/>
              </a:spcBef>
              <a:spcAft>
                <a:spcPts val="0"/>
              </a:spcAft>
              <a:defRPr sz="1500">
                <a:latin typeface="+mj-lt"/>
              </a:defRPr>
            </a:lvl4pPr>
            <a:lvl5pPr>
              <a:spcBef>
                <a:spcPts val="0"/>
              </a:spcBef>
              <a:spcAft>
                <a:spcPts val="0"/>
              </a:spcAft>
              <a:defRPr sz="1500">
                <a:latin typeface="+mj-lt"/>
              </a:defRPr>
            </a:lvl5pPr>
            <a:lvl6pPr marL="970751" indent="-198208">
              <a:spcBef>
                <a:spcPts val="0"/>
              </a:spcBef>
              <a:spcAft>
                <a:spcPts val="0"/>
              </a:spcAft>
              <a:buSzPct val="70000"/>
              <a:defRPr sz="1500">
                <a:latin typeface="+mj-lt"/>
              </a:defRPr>
            </a:lvl6pPr>
            <a:lvl7pPr marL="1164900" indent="-194156">
              <a:spcBef>
                <a:spcPts val="0"/>
              </a:spcBef>
              <a:spcAft>
                <a:spcPts val="0"/>
              </a:spcAft>
              <a:buSzPct val="70000"/>
              <a:buFont typeface="Arial" pitchFamily="34" charset="0"/>
              <a:buChar char="–"/>
              <a:defRPr sz="1500" baseline="0">
                <a:latin typeface="+mj-lt"/>
              </a:defRPr>
            </a:lvl7pPr>
            <a:lvl8pPr marL="1359049" indent="-194156">
              <a:spcBef>
                <a:spcPts val="0"/>
              </a:spcBef>
              <a:spcAft>
                <a:spcPts val="0"/>
              </a:spcAft>
              <a:buSzPct val="70000"/>
              <a:defRPr sz="1500" baseline="0">
                <a:latin typeface="+mj-lt"/>
              </a:defRPr>
            </a:lvl8pPr>
            <a:lvl9pPr marL="1549158" indent="-190103">
              <a:spcBef>
                <a:spcPts val="0"/>
              </a:spcBef>
              <a:spcAft>
                <a:spcPts val="0"/>
              </a:spcAft>
              <a:buSzPct val="70000"/>
              <a:buFont typeface="Arial" pitchFamily="34" charset="0"/>
              <a:buChar char="–"/>
              <a:defRPr sz="1500">
                <a:latin typeface="+mj-lt"/>
              </a:defRPr>
            </a:lvl9pPr>
          </a:lstStyle>
          <a:p>
            <a:pPr marL="0" lvl="0" indent="0" algn="l" defTabSz="776610" rtl="0" eaLnBrk="1" fontAlgn="base" latinLnBrk="0" hangingPunct="1">
              <a:spcBef>
                <a:spcPts val="0"/>
              </a:spcBef>
              <a:spcAft>
                <a:spcPts val="0"/>
              </a:spcAft>
              <a:buClr>
                <a:schemeClr val="bg2"/>
              </a:buClr>
              <a:tabLst/>
            </a:pPr>
            <a:r>
              <a:rPr lang="en-US" dirty="0"/>
              <a:t>Heading 3</a:t>
            </a:r>
          </a:p>
        </p:txBody>
      </p:sp>
      <p:sp>
        <p:nvSpPr>
          <p:cNvPr id="38" name="Text Placeholder 4"/>
          <p:cNvSpPr>
            <a:spLocks noGrp="1"/>
          </p:cNvSpPr>
          <p:nvPr>
            <p:ph type="body" sz="quarter" idx="18" hasCustomPrompt="1"/>
          </p:nvPr>
        </p:nvSpPr>
        <p:spPr bwMode="gray">
          <a:xfrm>
            <a:off x="6364830" y="4263347"/>
            <a:ext cx="5245097" cy="230832"/>
          </a:xfrm>
          <a:noFill/>
          <a:ln>
            <a:noFill/>
          </a:ln>
        </p:spPr>
        <p:txBody>
          <a:bodyPr wrap="square" lIns="0" tIns="0" rIns="0" bIns="0" anchor="b" anchorCtr="0">
            <a:spAutoFit/>
          </a:bodyPr>
          <a:lstStyle>
            <a:lvl1pPr>
              <a:spcBef>
                <a:spcPts val="0"/>
              </a:spcBef>
              <a:spcAft>
                <a:spcPts val="0"/>
              </a:spcAft>
              <a:buNone/>
              <a:defRPr lang="en-US" sz="1500" b="1" kern="1200" baseline="0" dirty="0" smtClean="0">
                <a:solidFill>
                  <a:schemeClr val="bg2"/>
                </a:solidFill>
                <a:latin typeface="Arial" pitchFamily="34" charset="0"/>
                <a:ea typeface="+mn-ea"/>
                <a:cs typeface="Arial" pitchFamily="34" charset="0"/>
              </a:defRPr>
            </a:lvl1pPr>
            <a:lvl2pPr>
              <a:spcBef>
                <a:spcPts val="0"/>
              </a:spcBef>
              <a:spcAft>
                <a:spcPts val="0"/>
              </a:spcAft>
              <a:defRPr sz="1500">
                <a:latin typeface="+mj-lt"/>
              </a:defRPr>
            </a:lvl2pPr>
            <a:lvl3pPr>
              <a:spcBef>
                <a:spcPts val="0"/>
              </a:spcBef>
              <a:spcAft>
                <a:spcPts val="0"/>
              </a:spcAft>
              <a:defRPr sz="1500">
                <a:latin typeface="+mj-lt"/>
              </a:defRPr>
            </a:lvl3pPr>
            <a:lvl4pPr>
              <a:spcBef>
                <a:spcPts val="0"/>
              </a:spcBef>
              <a:spcAft>
                <a:spcPts val="0"/>
              </a:spcAft>
              <a:defRPr sz="1500">
                <a:latin typeface="+mj-lt"/>
              </a:defRPr>
            </a:lvl4pPr>
            <a:lvl5pPr>
              <a:spcBef>
                <a:spcPts val="0"/>
              </a:spcBef>
              <a:spcAft>
                <a:spcPts val="0"/>
              </a:spcAft>
              <a:defRPr sz="1500">
                <a:latin typeface="+mj-lt"/>
              </a:defRPr>
            </a:lvl5pPr>
            <a:lvl6pPr marL="970751" indent="-198208">
              <a:spcBef>
                <a:spcPts val="0"/>
              </a:spcBef>
              <a:spcAft>
                <a:spcPts val="0"/>
              </a:spcAft>
              <a:buSzPct val="70000"/>
              <a:defRPr sz="1500">
                <a:latin typeface="+mj-lt"/>
              </a:defRPr>
            </a:lvl6pPr>
            <a:lvl7pPr marL="1164900" indent="-194156">
              <a:spcBef>
                <a:spcPts val="0"/>
              </a:spcBef>
              <a:spcAft>
                <a:spcPts val="0"/>
              </a:spcAft>
              <a:buSzPct val="70000"/>
              <a:buFont typeface="Arial" pitchFamily="34" charset="0"/>
              <a:buChar char="–"/>
              <a:defRPr sz="1500" baseline="0">
                <a:latin typeface="+mj-lt"/>
              </a:defRPr>
            </a:lvl7pPr>
            <a:lvl8pPr marL="1359049" indent="-194156">
              <a:spcBef>
                <a:spcPts val="0"/>
              </a:spcBef>
              <a:spcAft>
                <a:spcPts val="0"/>
              </a:spcAft>
              <a:buSzPct val="70000"/>
              <a:defRPr sz="1500" baseline="0">
                <a:latin typeface="+mj-lt"/>
              </a:defRPr>
            </a:lvl8pPr>
            <a:lvl9pPr marL="1549158" indent="-190103">
              <a:spcBef>
                <a:spcPts val="0"/>
              </a:spcBef>
              <a:spcAft>
                <a:spcPts val="0"/>
              </a:spcAft>
              <a:buSzPct val="70000"/>
              <a:buFont typeface="Arial" pitchFamily="34" charset="0"/>
              <a:buChar char="–"/>
              <a:defRPr sz="1500">
                <a:latin typeface="+mj-lt"/>
              </a:defRPr>
            </a:lvl9pPr>
          </a:lstStyle>
          <a:p>
            <a:pPr marL="0" lvl="0" indent="0" algn="l" defTabSz="776610" rtl="0" eaLnBrk="1" fontAlgn="base" latinLnBrk="0" hangingPunct="1">
              <a:spcBef>
                <a:spcPts val="0"/>
              </a:spcBef>
              <a:spcAft>
                <a:spcPts val="0"/>
              </a:spcAft>
              <a:buClr>
                <a:schemeClr val="bg2"/>
              </a:buClr>
              <a:tabLst/>
            </a:pPr>
            <a:r>
              <a:rPr lang="en-US" dirty="0"/>
              <a:t>Heading 4</a:t>
            </a:r>
          </a:p>
        </p:txBody>
      </p:sp>
      <p:cxnSp>
        <p:nvCxnSpPr>
          <p:cNvPr id="39" name="Straight Connector 38"/>
          <p:cNvCxnSpPr/>
          <p:nvPr userDrawn="1"/>
        </p:nvCxnSpPr>
        <p:spPr bwMode="gray">
          <a:xfrm>
            <a:off x="641370" y="4581067"/>
            <a:ext cx="5208871"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6364834" y="4581067"/>
            <a:ext cx="5208871"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Text Placeholder 41"/>
          <p:cNvSpPr>
            <a:spLocks noGrp="1"/>
          </p:cNvSpPr>
          <p:nvPr>
            <p:ph type="body" sz="quarter" idx="19"/>
          </p:nvPr>
        </p:nvSpPr>
        <p:spPr bwMode="gray">
          <a:xfrm>
            <a:off x="641353" y="1270499"/>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244651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25_Content 4">
    <p:spTree>
      <p:nvGrpSpPr>
        <p:cNvPr id="1" name=""/>
        <p:cNvGrpSpPr/>
        <p:nvPr/>
      </p:nvGrpSpPr>
      <p:grpSpPr>
        <a:xfrm>
          <a:off x="0" y="0"/>
          <a:ext cx="0" cy="0"/>
          <a:chOff x="0" y="0"/>
          <a:chExt cx="0" cy="0"/>
        </a:xfrm>
      </p:grpSpPr>
      <p:sp>
        <p:nvSpPr>
          <p:cNvPr id="19" name="Text Placeholder 4"/>
          <p:cNvSpPr>
            <a:spLocks noGrp="1"/>
          </p:cNvSpPr>
          <p:nvPr>
            <p:ph type="body" sz="quarter" idx="18" hasCustomPrompt="1"/>
          </p:nvPr>
        </p:nvSpPr>
        <p:spPr bwMode="gray">
          <a:xfrm>
            <a:off x="3251204" y="1971675"/>
            <a:ext cx="2724152" cy="1066702"/>
          </a:xfrm>
          <a:ln>
            <a:noFill/>
          </a:ln>
        </p:spPr>
        <p:txBody>
          <a:bodyPr wrap="square" lIns="0" tIns="0" rIns="0" bIns="0">
            <a:spAutoFit/>
          </a:bodyPr>
          <a:lstStyle>
            <a:lvl1pPr marL="0" marR="0" indent="0" algn="l" defTabSz="776610" rtl="0" eaLnBrk="1" fontAlgn="base" latinLnBrk="0" hangingPunct="1">
              <a:lnSpc>
                <a:spcPct val="100000"/>
              </a:lnSpc>
              <a:spcBef>
                <a:spcPts val="0"/>
              </a:spcBef>
              <a:spcAft>
                <a:spcPts val="0"/>
              </a:spcAft>
              <a:buClr>
                <a:schemeClr val="tx2"/>
              </a:buClr>
              <a:buSzTx/>
              <a:buFont typeface="Arial" pitchFamily="34" charset="0"/>
              <a:buNone/>
              <a:tabLst/>
              <a:defRPr lang="en-US" sz="15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358">
                <a:latin typeface="Arial" pitchFamily="34" charset="0"/>
                <a:cs typeface="Arial" pitchFamily="34" charset="0"/>
              </a:defRPr>
            </a:lvl2pPr>
            <a:lvl3pPr>
              <a:spcBef>
                <a:spcPts val="0"/>
              </a:spcBef>
              <a:spcAft>
                <a:spcPts val="0"/>
              </a:spcAft>
              <a:defRPr sz="1358">
                <a:latin typeface="Arial" pitchFamily="34" charset="0"/>
                <a:cs typeface="Arial" pitchFamily="34" charset="0"/>
              </a:defRPr>
            </a:lvl3pPr>
            <a:lvl4pPr>
              <a:spcBef>
                <a:spcPts val="0"/>
              </a:spcBef>
              <a:spcAft>
                <a:spcPts val="0"/>
              </a:spcAft>
              <a:defRPr sz="1358">
                <a:latin typeface="Arial" pitchFamily="34" charset="0"/>
                <a:cs typeface="Arial" pitchFamily="34" charset="0"/>
              </a:defRPr>
            </a:lvl4pPr>
            <a:lvl5pPr>
              <a:spcBef>
                <a:spcPts val="0"/>
              </a:spcBef>
              <a:spcAft>
                <a:spcPts val="0"/>
              </a:spcAft>
              <a:defRPr sz="1358">
                <a:latin typeface="Arial" pitchFamily="34" charset="0"/>
                <a:cs typeface="Arial" pitchFamily="34" charset="0"/>
              </a:defRPr>
            </a:lvl5pPr>
            <a:lvl6pPr marL="970751" indent="-198208">
              <a:spcBef>
                <a:spcPts val="0"/>
              </a:spcBef>
              <a:spcAft>
                <a:spcPts val="0"/>
              </a:spcAft>
              <a:buSzPct val="70000"/>
              <a:defRPr sz="1500">
                <a:latin typeface="+mj-lt"/>
              </a:defRPr>
            </a:lvl6pPr>
            <a:lvl7pPr marL="1164900" indent="-194156">
              <a:spcBef>
                <a:spcPts val="0"/>
              </a:spcBef>
              <a:spcAft>
                <a:spcPts val="0"/>
              </a:spcAft>
              <a:buSzPct val="70000"/>
              <a:buFont typeface="Arial" pitchFamily="34" charset="0"/>
              <a:buChar char="–"/>
              <a:defRPr sz="1500" baseline="0">
                <a:latin typeface="+mj-lt"/>
              </a:defRPr>
            </a:lvl7pPr>
            <a:lvl8pPr marL="1359049" indent="-194156">
              <a:spcBef>
                <a:spcPts val="0"/>
              </a:spcBef>
              <a:spcAft>
                <a:spcPts val="0"/>
              </a:spcAft>
              <a:buSzPct val="70000"/>
              <a:defRPr sz="1500" baseline="0">
                <a:latin typeface="+mj-lt"/>
              </a:defRPr>
            </a:lvl8pPr>
            <a:lvl9pPr marL="1549158" indent="-190103">
              <a:spcBef>
                <a:spcPts val="0"/>
              </a:spcBef>
              <a:spcAft>
                <a:spcPts val="0"/>
              </a:spcAft>
              <a:buSzPct val="70000"/>
              <a:buFont typeface="Arial" pitchFamily="34" charset="0"/>
              <a:buChar char="–"/>
              <a:defRPr sz="1500">
                <a:latin typeface="+mj-lt"/>
              </a:defRPr>
            </a:lvl9pPr>
          </a:lstStyle>
          <a:p>
            <a:pPr marL="0" marR="0" lvl="0" indent="0" algn="l" defTabSz="77661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a:t>Heading 1</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6" name="Picture Placeholder 22"/>
          <p:cNvSpPr>
            <a:spLocks noGrp="1"/>
          </p:cNvSpPr>
          <p:nvPr>
            <p:ph type="pic" sz="quarter" idx="13"/>
          </p:nvPr>
        </p:nvSpPr>
        <p:spPr bwMode="gray">
          <a:xfrm>
            <a:off x="641359" y="1971683"/>
            <a:ext cx="2305047" cy="1892299"/>
          </a:xfrm>
        </p:spPr>
        <p:txBody>
          <a:bodyPr rtlCol="0">
            <a:normAutofit/>
          </a:bodyPr>
          <a:lstStyle>
            <a:lvl1pPr>
              <a:buNone/>
              <a:defRPr>
                <a:latin typeface="Arial" pitchFamily="34" charset="0"/>
                <a:cs typeface="Arial" pitchFamily="34" charset="0"/>
              </a:defRPr>
            </a:lvl1pPr>
          </a:lstStyle>
          <a:p>
            <a:pPr lvl="0"/>
            <a:r>
              <a:rPr lang="en-US" noProof="0"/>
              <a:t>Click icon to add picture</a:t>
            </a:r>
            <a:endParaRPr lang="en-US" noProof="0" dirty="0"/>
          </a:p>
        </p:txBody>
      </p:sp>
      <p:sp>
        <p:nvSpPr>
          <p:cNvPr id="20" name="Title 1"/>
          <p:cNvSpPr>
            <a:spLocks noGrp="1"/>
          </p:cNvSpPr>
          <p:nvPr>
            <p:ph type="title"/>
          </p:nvPr>
        </p:nvSpPr>
        <p:spPr bwMode="gray">
          <a:xfrm>
            <a:off x="641415" y="727119"/>
            <a:ext cx="10968567"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6610" rtl="0" eaLnBrk="1" fontAlgn="base" latinLnBrk="0" hangingPunct="1">
              <a:spcBef>
                <a:spcPct val="0"/>
              </a:spcBef>
              <a:spcAft>
                <a:spcPct val="0"/>
              </a:spcAft>
              <a:buNone/>
            </a:pPr>
            <a:r>
              <a:rPr lang="en-US"/>
              <a:t>Click to edit Master title style</a:t>
            </a:r>
            <a:endParaRPr lang="en-US" dirty="0"/>
          </a:p>
        </p:txBody>
      </p:sp>
      <p:sp>
        <p:nvSpPr>
          <p:cNvPr id="42" name="Text Placeholder 4"/>
          <p:cNvSpPr>
            <a:spLocks noGrp="1"/>
          </p:cNvSpPr>
          <p:nvPr>
            <p:ph type="body" sz="quarter" idx="19" hasCustomPrompt="1"/>
          </p:nvPr>
        </p:nvSpPr>
        <p:spPr bwMode="gray">
          <a:xfrm>
            <a:off x="8892119" y="1971675"/>
            <a:ext cx="2724152" cy="1066702"/>
          </a:xfrm>
          <a:ln>
            <a:noFill/>
          </a:ln>
        </p:spPr>
        <p:txBody>
          <a:bodyPr wrap="square" lIns="0" tIns="0" rIns="0" bIns="0">
            <a:spAutoFit/>
          </a:bodyPr>
          <a:lstStyle>
            <a:lvl1pPr marL="0" marR="0" indent="0" algn="l" defTabSz="776610" rtl="0" eaLnBrk="1" fontAlgn="base" latinLnBrk="0" hangingPunct="1">
              <a:lnSpc>
                <a:spcPct val="100000"/>
              </a:lnSpc>
              <a:spcBef>
                <a:spcPts val="0"/>
              </a:spcBef>
              <a:spcAft>
                <a:spcPts val="0"/>
              </a:spcAft>
              <a:buClr>
                <a:schemeClr val="tx2"/>
              </a:buClr>
              <a:buSzTx/>
              <a:buFont typeface="Arial" pitchFamily="34" charset="0"/>
              <a:buNone/>
              <a:tabLst/>
              <a:defRPr lang="en-US" sz="15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358" b="0" kern="1200" baseline="0" dirty="0" smtClean="0">
                <a:solidFill>
                  <a:schemeClr val="tx1"/>
                </a:solidFill>
                <a:latin typeface="Arial" pitchFamily="34" charset="0"/>
                <a:ea typeface="+mn-ea"/>
                <a:cs typeface="Arial" pitchFamily="34" charset="0"/>
              </a:defRPr>
            </a:lvl2pPr>
            <a:lvl3pPr>
              <a:spcBef>
                <a:spcPts val="0"/>
              </a:spcBef>
              <a:spcAft>
                <a:spcPts val="0"/>
              </a:spcAft>
              <a:defRPr sz="1358">
                <a:latin typeface="Arial" pitchFamily="34" charset="0"/>
                <a:cs typeface="Arial" pitchFamily="34" charset="0"/>
              </a:defRPr>
            </a:lvl3pPr>
            <a:lvl4pPr>
              <a:spcBef>
                <a:spcPts val="0"/>
              </a:spcBef>
              <a:spcAft>
                <a:spcPts val="0"/>
              </a:spcAft>
              <a:defRPr sz="1358">
                <a:latin typeface="Arial" pitchFamily="34" charset="0"/>
                <a:cs typeface="Arial" pitchFamily="34" charset="0"/>
              </a:defRPr>
            </a:lvl4pPr>
            <a:lvl5pPr>
              <a:spcBef>
                <a:spcPts val="0"/>
              </a:spcBef>
              <a:spcAft>
                <a:spcPts val="0"/>
              </a:spcAft>
              <a:defRPr sz="1358">
                <a:latin typeface="Arial" pitchFamily="34" charset="0"/>
                <a:cs typeface="Arial" pitchFamily="34" charset="0"/>
              </a:defRPr>
            </a:lvl5pPr>
            <a:lvl6pPr marL="970751" indent="-198208">
              <a:spcBef>
                <a:spcPts val="0"/>
              </a:spcBef>
              <a:spcAft>
                <a:spcPts val="0"/>
              </a:spcAft>
              <a:buSzPct val="70000"/>
              <a:defRPr sz="1500">
                <a:latin typeface="+mj-lt"/>
              </a:defRPr>
            </a:lvl6pPr>
            <a:lvl7pPr marL="1164900" indent="-194156">
              <a:spcBef>
                <a:spcPts val="0"/>
              </a:spcBef>
              <a:spcAft>
                <a:spcPts val="0"/>
              </a:spcAft>
              <a:buSzPct val="70000"/>
              <a:buFont typeface="Arial" pitchFamily="34" charset="0"/>
              <a:buChar char="–"/>
              <a:defRPr sz="1500" baseline="0">
                <a:latin typeface="+mj-lt"/>
              </a:defRPr>
            </a:lvl7pPr>
            <a:lvl8pPr marL="1359049" indent="-194156">
              <a:spcBef>
                <a:spcPts val="0"/>
              </a:spcBef>
              <a:spcAft>
                <a:spcPts val="0"/>
              </a:spcAft>
              <a:buSzPct val="70000"/>
              <a:defRPr sz="1500" baseline="0">
                <a:latin typeface="+mj-lt"/>
              </a:defRPr>
            </a:lvl8pPr>
            <a:lvl9pPr marL="1549158" indent="-190103">
              <a:spcBef>
                <a:spcPts val="0"/>
              </a:spcBef>
              <a:spcAft>
                <a:spcPts val="0"/>
              </a:spcAft>
              <a:buSzPct val="70000"/>
              <a:buFont typeface="Arial" pitchFamily="34" charset="0"/>
              <a:buChar char="–"/>
              <a:defRPr sz="1500">
                <a:latin typeface="+mj-lt"/>
              </a:defRPr>
            </a:lvl9pPr>
          </a:lstStyle>
          <a:p>
            <a:pPr marL="0" marR="0" lvl="0" indent="0" algn="l" defTabSz="77661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a:t>Heading 2</a:t>
            </a:r>
          </a:p>
          <a:p>
            <a:pPr marL="242689" lvl="1" indent="-242689" algn="l" defTabSz="776610" rtl="0" eaLnBrk="1" fontAlgn="base" latinLnBrk="0" hangingPunct="1">
              <a:spcBef>
                <a:spcPts val="0"/>
              </a:spcBef>
              <a:spcAft>
                <a:spcPts val="0"/>
              </a:spcAft>
              <a:buClr>
                <a:schemeClr val="bg2"/>
              </a:buClr>
              <a:buSzPct val="120000"/>
              <a:buFont typeface="Wingdings" pitchFamily="2" charset="2"/>
              <a:buChar char="§"/>
            </a:pPr>
            <a:r>
              <a:rPr lang="en-US" dirty="0"/>
              <a:t>First level</a:t>
            </a:r>
          </a:p>
          <a:p>
            <a:pPr lvl="2"/>
            <a:r>
              <a:rPr lang="en-US" dirty="0"/>
              <a:t>Second level</a:t>
            </a:r>
          </a:p>
          <a:p>
            <a:pPr lvl="3"/>
            <a:r>
              <a:rPr lang="en-US" dirty="0"/>
              <a:t>Third level</a:t>
            </a:r>
          </a:p>
          <a:p>
            <a:pPr lvl="4"/>
            <a:r>
              <a:rPr lang="en-US" dirty="0"/>
              <a:t>Fourth level</a:t>
            </a:r>
          </a:p>
        </p:txBody>
      </p:sp>
      <p:sp>
        <p:nvSpPr>
          <p:cNvPr id="43" name="Picture Placeholder 22"/>
          <p:cNvSpPr>
            <a:spLocks noGrp="1"/>
          </p:cNvSpPr>
          <p:nvPr>
            <p:ph type="pic" sz="quarter" idx="20"/>
          </p:nvPr>
        </p:nvSpPr>
        <p:spPr bwMode="gray">
          <a:xfrm>
            <a:off x="6282275" y="1971683"/>
            <a:ext cx="2305047" cy="1892299"/>
          </a:xfrm>
        </p:spPr>
        <p:txBody>
          <a:bodyPr rtlCol="0">
            <a:normAutofit/>
          </a:bodyPr>
          <a:lstStyle>
            <a:lvl1pPr>
              <a:buNone/>
              <a:defRPr>
                <a:latin typeface="Arial" pitchFamily="34" charset="0"/>
                <a:cs typeface="Arial" pitchFamily="34" charset="0"/>
              </a:defRPr>
            </a:lvl1pPr>
          </a:lstStyle>
          <a:p>
            <a:pPr lvl="0"/>
            <a:r>
              <a:rPr lang="en-US" noProof="0"/>
              <a:t>Click icon to add picture</a:t>
            </a:r>
            <a:endParaRPr lang="en-US" noProof="0" dirty="0"/>
          </a:p>
        </p:txBody>
      </p:sp>
      <p:sp>
        <p:nvSpPr>
          <p:cNvPr id="45" name="Text Placeholder 4"/>
          <p:cNvSpPr>
            <a:spLocks noGrp="1"/>
          </p:cNvSpPr>
          <p:nvPr>
            <p:ph type="body" sz="quarter" idx="21" hasCustomPrompt="1"/>
          </p:nvPr>
        </p:nvSpPr>
        <p:spPr bwMode="gray">
          <a:xfrm>
            <a:off x="3251204" y="4241814"/>
            <a:ext cx="2724152" cy="1066702"/>
          </a:xfrm>
          <a:ln>
            <a:noFill/>
          </a:ln>
        </p:spPr>
        <p:txBody>
          <a:bodyPr wrap="square" lIns="0" tIns="0" rIns="0" bIns="0">
            <a:spAutoFit/>
          </a:bodyPr>
          <a:lstStyle>
            <a:lvl1pPr marL="0" marR="0" indent="0" algn="l" defTabSz="776610" rtl="0" eaLnBrk="1" fontAlgn="base" latinLnBrk="0" hangingPunct="1">
              <a:lnSpc>
                <a:spcPct val="100000"/>
              </a:lnSpc>
              <a:spcBef>
                <a:spcPts val="0"/>
              </a:spcBef>
              <a:spcAft>
                <a:spcPts val="0"/>
              </a:spcAft>
              <a:buClr>
                <a:schemeClr val="tx2"/>
              </a:buClr>
              <a:buSzTx/>
              <a:buFont typeface="Arial" pitchFamily="34" charset="0"/>
              <a:buNone/>
              <a:tabLst/>
              <a:defRPr lang="en-US" sz="15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358" b="0" kern="1200" baseline="0" dirty="0" smtClean="0">
                <a:solidFill>
                  <a:schemeClr val="tx1"/>
                </a:solidFill>
                <a:latin typeface="Arial" pitchFamily="34" charset="0"/>
                <a:ea typeface="+mn-ea"/>
                <a:cs typeface="Arial" pitchFamily="34" charset="0"/>
              </a:defRPr>
            </a:lvl2pPr>
            <a:lvl3pPr>
              <a:spcBef>
                <a:spcPts val="0"/>
              </a:spcBef>
              <a:spcAft>
                <a:spcPts val="0"/>
              </a:spcAft>
              <a:defRPr sz="1358">
                <a:latin typeface="Arial" pitchFamily="34" charset="0"/>
                <a:cs typeface="Arial" pitchFamily="34" charset="0"/>
              </a:defRPr>
            </a:lvl3pPr>
            <a:lvl4pPr>
              <a:spcBef>
                <a:spcPts val="0"/>
              </a:spcBef>
              <a:spcAft>
                <a:spcPts val="0"/>
              </a:spcAft>
              <a:defRPr sz="1358">
                <a:latin typeface="Arial" pitchFamily="34" charset="0"/>
                <a:cs typeface="Arial" pitchFamily="34" charset="0"/>
              </a:defRPr>
            </a:lvl4pPr>
            <a:lvl5pPr>
              <a:spcBef>
                <a:spcPts val="0"/>
              </a:spcBef>
              <a:spcAft>
                <a:spcPts val="0"/>
              </a:spcAft>
              <a:defRPr sz="1358">
                <a:latin typeface="Arial" pitchFamily="34" charset="0"/>
                <a:cs typeface="Arial" pitchFamily="34" charset="0"/>
              </a:defRPr>
            </a:lvl5pPr>
            <a:lvl6pPr marL="970751" indent="-198208">
              <a:spcBef>
                <a:spcPts val="0"/>
              </a:spcBef>
              <a:spcAft>
                <a:spcPts val="0"/>
              </a:spcAft>
              <a:buSzPct val="70000"/>
              <a:defRPr sz="1500">
                <a:latin typeface="+mj-lt"/>
              </a:defRPr>
            </a:lvl6pPr>
            <a:lvl7pPr marL="1164900" indent="-194156">
              <a:spcBef>
                <a:spcPts val="0"/>
              </a:spcBef>
              <a:spcAft>
                <a:spcPts val="0"/>
              </a:spcAft>
              <a:buSzPct val="70000"/>
              <a:buFont typeface="Arial" pitchFamily="34" charset="0"/>
              <a:buChar char="–"/>
              <a:defRPr sz="1500" baseline="0">
                <a:latin typeface="+mj-lt"/>
              </a:defRPr>
            </a:lvl7pPr>
            <a:lvl8pPr marL="1359049" indent="-194156">
              <a:spcBef>
                <a:spcPts val="0"/>
              </a:spcBef>
              <a:spcAft>
                <a:spcPts val="0"/>
              </a:spcAft>
              <a:buSzPct val="70000"/>
              <a:defRPr sz="1500" baseline="0">
                <a:latin typeface="+mj-lt"/>
              </a:defRPr>
            </a:lvl8pPr>
            <a:lvl9pPr marL="1549158" indent="-190103">
              <a:spcBef>
                <a:spcPts val="0"/>
              </a:spcBef>
              <a:spcAft>
                <a:spcPts val="0"/>
              </a:spcAft>
              <a:buSzPct val="70000"/>
              <a:buFont typeface="Arial" pitchFamily="34" charset="0"/>
              <a:buChar char="–"/>
              <a:defRPr sz="1500">
                <a:latin typeface="+mj-lt"/>
              </a:defRPr>
            </a:lvl9pPr>
          </a:lstStyle>
          <a:p>
            <a:pPr marL="0" marR="0" lvl="0" indent="0" algn="l" defTabSz="77661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a:t>Heading 3</a:t>
            </a:r>
          </a:p>
          <a:p>
            <a:pPr marL="242689" lvl="1" indent="-242689" algn="l" defTabSz="776610" rtl="0" eaLnBrk="1" fontAlgn="base" latinLnBrk="0" hangingPunct="1">
              <a:spcBef>
                <a:spcPts val="0"/>
              </a:spcBef>
              <a:spcAft>
                <a:spcPts val="0"/>
              </a:spcAft>
              <a:buClr>
                <a:schemeClr val="bg2"/>
              </a:buClr>
              <a:buSzPct val="120000"/>
              <a:buFont typeface="Wingdings" pitchFamily="2" charset="2"/>
              <a:buChar char="§"/>
            </a:pPr>
            <a:r>
              <a:rPr lang="en-US" dirty="0"/>
              <a:t>First level</a:t>
            </a:r>
          </a:p>
          <a:p>
            <a:pPr lvl="2"/>
            <a:r>
              <a:rPr lang="en-US" dirty="0"/>
              <a:t>Second level</a:t>
            </a:r>
          </a:p>
          <a:p>
            <a:pPr lvl="3"/>
            <a:r>
              <a:rPr lang="en-US" dirty="0"/>
              <a:t>Third level</a:t>
            </a:r>
          </a:p>
          <a:p>
            <a:pPr lvl="4"/>
            <a:r>
              <a:rPr lang="en-US" dirty="0"/>
              <a:t>Fourth level</a:t>
            </a:r>
          </a:p>
        </p:txBody>
      </p:sp>
      <p:sp>
        <p:nvSpPr>
          <p:cNvPr id="46" name="Picture Placeholder 22"/>
          <p:cNvSpPr>
            <a:spLocks noGrp="1"/>
          </p:cNvSpPr>
          <p:nvPr>
            <p:ph type="pic" sz="quarter" idx="22"/>
          </p:nvPr>
        </p:nvSpPr>
        <p:spPr bwMode="gray">
          <a:xfrm>
            <a:off x="641359" y="4241815"/>
            <a:ext cx="2305047" cy="1892299"/>
          </a:xfrm>
        </p:spPr>
        <p:txBody>
          <a:bodyPr rtlCol="0">
            <a:normAutofit/>
          </a:bodyPr>
          <a:lstStyle>
            <a:lvl1pPr>
              <a:buNone/>
              <a:defRPr>
                <a:latin typeface="Arial" pitchFamily="34" charset="0"/>
                <a:cs typeface="Arial" pitchFamily="34" charset="0"/>
              </a:defRPr>
            </a:lvl1pPr>
          </a:lstStyle>
          <a:p>
            <a:pPr lvl="0"/>
            <a:r>
              <a:rPr lang="en-US" noProof="0"/>
              <a:t>Click icon to add picture</a:t>
            </a:r>
            <a:endParaRPr lang="en-US" noProof="0" dirty="0"/>
          </a:p>
        </p:txBody>
      </p:sp>
      <p:sp>
        <p:nvSpPr>
          <p:cNvPr id="48" name="Text Placeholder 4"/>
          <p:cNvSpPr>
            <a:spLocks noGrp="1"/>
          </p:cNvSpPr>
          <p:nvPr>
            <p:ph type="body" sz="quarter" idx="23" hasCustomPrompt="1"/>
          </p:nvPr>
        </p:nvSpPr>
        <p:spPr bwMode="gray">
          <a:xfrm>
            <a:off x="8892119" y="4241814"/>
            <a:ext cx="2724152" cy="1066702"/>
          </a:xfrm>
          <a:ln>
            <a:noFill/>
          </a:ln>
        </p:spPr>
        <p:txBody>
          <a:bodyPr wrap="square" lIns="0" tIns="0" rIns="0" bIns="0">
            <a:spAutoFit/>
          </a:bodyPr>
          <a:lstStyle>
            <a:lvl1pPr marL="0" marR="0" indent="0" algn="l" defTabSz="776610" rtl="0" eaLnBrk="1" fontAlgn="base" latinLnBrk="0" hangingPunct="1">
              <a:lnSpc>
                <a:spcPct val="100000"/>
              </a:lnSpc>
              <a:spcBef>
                <a:spcPts val="0"/>
              </a:spcBef>
              <a:spcAft>
                <a:spcPts val="0"/>
              </a:spcAft>
              <a:buClr>
                <a:schemeClr val="tx2"/>
              </a:buClr>
              <a:buSzTx/>
              <a:buFont typeface="Arial" pitchFamily="34" charset="0"/>
              <a:buNone/>
              <a:tabLst/>
              <a:defRPr lang="en-US" sz="15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358" b="0" kern="1200" baseline="0" dirty="0" smtClean="0">
                <a:solidFill>
                  <a:schemeClr val="tx1"/>
                </a:solidFill>
                <a:latin typeface="Arial" pitchFamily="34" charset="0"/>
                <a:ea typeface="+mn-ea"/>
                <a:cs typeface="Arial" pitchFamily="34" charset="0"/>
              </a:defRPr>
            </a:lvl2pPr>
            <a:lvl3pPr>
              <a:spcBef>
                <a:spcPts val="0"/>
              </a:spcBef>
              <a:spcAft>
                <a:spcPts val="0"/>
              </a:spcAft>
              <a:defRPr sz="1358">
                <a:latin typeface="Arial" pitchFamily="34" charset="0"/>
                <a:cs typeface="Arial" pitchFamily="34" charset="0"/>
              </a:defRPr>
            </a:lvl3pPr>
            <a:lvl4pPr>
              <a:spcBef>
                <a:spcPts val="0"/>
              </a:spcBef>
              <a:spcAft>
                <a:spcPts val="0"/>
              </a:spcAft>
              <a:defRPr sz="1358">
                <a:latin typeface="Arial" pitchFamily="34" charset="0"/>
                <a:cs typeface="Arial" pitchFamily="34" charset="0"/>
              </a:defRPr>
            </a:lvl4pPr>
            <a:lvl5pPr>
              <a:spcBef>
                <a:spcPts val="0"/>
              </a:spcBef>
              <a:spcAft>
                <a:spcPts val="0"/>
              </a:spcAft>
              <a:defRPr sz="1358">
                <a:latin typeface="Arial" pitchFamily="34" charset="0"/>
                <a:cs typeface="Arial" pitchFamily="34" charset="0"/>
              </a:defRPr>
            </a:lvl5pPr>
            <a:lvl6pPr marL="970751" indent="-198208">
              <a:spcBef>
                <a:spcPts val="0"/>
              </a:spcBef>
              <a:spcAft>
                <a:spcPts val="0"/>
              </a:spcAft>
              <a:buSzPct val="70000"/>
              <a:defRPr sz="1500">
                <a:latin typeface="+mj-lt"/>
              </a:defRPr>
            </a:lvl6pPr>
            <a:lvl7pPr marL="1164900" indent="-194156">
              <a:spcBef>
                <a:spcPts val="0"/>
              </a:spcBef>
              <a:spcAft>
                <a:spcPts val="0"/>
              </a:spcAft>
              <a:buSzPct val="70000"/>
              <a:buFont typeface="Arial" pitchFamily="34" charset="0"/>
              <a:buChar char="–"/>
              <a:defRPr sz="1500" baseline="0">
                <a:latin typeface="+mj-lt"/>
              </a:defRPr>
            </a:lvl7pPr>
            <a:lvl8pPr marL="1359049" indent="-194156">
              <a:spcBef>
                <a:spcPts val="0"/>
              </a:spcBef>
              <a:spcAft>
                <a:spcPts val="0"/>
              </a:spcAft>
              <a:buSzPct val="70000"/>
              <a:defRPr sz="1500" baseline="0">
                <a:latin typeface="+mj-lt"/>
              </a:defRPr>
            </a:lvl8pPr>
            <a:lvl9pPr marL="1549158" indent="-190103">
              <a:spcBef>
                <a:spcPts val="0"/>
              </a:spcBef>
              <a:spcAft>
                <a:spcPts val="0"/>
              </a:spcAft>
              <a:buSzPct val="70000"/>
              <a:buFont typeface="Arial" pitchFamily="34" charset="0"/>
              <a:buChar char="–"/>
              <a:defRPr sz="1500">
                <a:latin typeface="+mj-lt"/>
              </a:defRPr>
            </a:lvl9pPr>
          </a:lstStyle>
          <a:p>
            <a:pPr marL="0" marR="0" lvl="0" indent="0" algn="l" defTabSz="77661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a:t>Heading 4</a:t>
            </a:r>
          </a:p>
          <a:p>
            <a:pPr marL="242689" lvl="1" indent="-242689" algn="l" defTabSz="776610" rtl="0" eaLnBrk="1" fontAlgn="base" latinLnBrk="0" hangingPunct="1">
              <a:spcBef>
                <a:spcPts val="0"/>
              </a:spcBef>
              <a:spcAft>
                <a:spcPts val="0"/>
              </a:spcAft>
              <a:buClr>
                <a:schemeClr val="bg2"/>
              </a:buClr>
              <a:buSzPct val="120000"/>
              <a:buFont typeface="Wingdings" pitchFamily="2" charset="2"/>
              <a:buChar char="§"/>
            </a:pPr>
            <a:r>
              <a:rPr lang="en-US" dirty="0"/>
              <a:t>First level</a:t>
            </a:r>
          </a:p>
          <a:p>
            <a:pPr lvl="2"/>
            <a:r>
              <a:rPr lang="en-US" dirty="0"/>
              <a:t>Second level</a:t>
            </a:r>
          </a:p>
          <a:p>
            <a:pPr lvl="3"/>
            <a:r>
              <a:rPr lang="en-US" dirty="0"/>
              <a:t>Third level</a:t>
            </a:r>
          </a:p>
          <a:p>
            <a:pPr lvl="4"/>
            <a:r>
              <a:rPr lang="en-US" dirty="0"/>
              <a:t>Fourth level</a:t>
            </a:r>
          </a:p>
        </p:txBody>
      </p:sp>
      <p:sp>
        <p:nvSpPr>
          <p:cNvPr id="49" name="Picture Placeholder 22"/>
          <p:cNvSpPr>
            <a:spLocks noGrp="1"/>
          </p:cNvSpPr>
          <p:nvPr>
            <p:ph type="pic" sz="quarter" idx="24"/>
          </p:nvPr>
        </p:nvSpPr>
        <p:spPr bwMode="gray">
          <a:xfrm>
            <a:off x="6282275" y="4241815"/>
            <a:ext cx="2305047" cy="1892299"/>
          </a:xfrm>
        </p:spPr>
        <p:txBody>
          <a:bodyPr rtlCol="0">
            <a:normAutofit/>
          </a:bodyPr>
          <a:lstStyle>
            <a:lvl1pPr>
              <a:buNone/>
              <a:defRPr>
                <a:latin typeface="Arial" pitchFamily="34" charset="0"/>
                <a:cs typeface="Arial" pitchFamily="34" charset="0"/>
              </a:defRPr>
            </a:lvl1pPr>
          </a:lstStyle>
          <a:p>
            <a:pPr lvl="0"/>
            <a:r>
              <a:rPr lang="en-US" noProof="0"/>
              <a:t>Click icon to add picture</a:t>
            </a:r>
            <a:endParaRPr lang="en-US" noProof="0" dirty="0"/>
          </a:p>
        </p:txBody>
      </p:sp>
      <p:sp>
        <p:nvSpPr>
          <p:cNvPr id="51" name="Text Placeholder 41"/>
          <p:cNvSpPr>
            <a:spLocks noGrp="1"/>
          </p:cNvSpPr>
          <p:nvPr>
            <p:ph type="body" sz="quarter" idx="25"/>
          </p:nvPr>
        </p:nvSpPr>
        <p:spPr bwMode="gray">
          <a:xfrm>
            <a:off x="641353" y="1270494"/>
            <a:ext cx="10966451" cy="230832"/>
          </a:xfrm>
        </p:spPr>
        <p:txBody>
          <a:bodyPr/>
          <a:lstStyle>
            <a:lvl1pPr>
              <a:buNone/>
              <a:defRPr lang="en-US" sz="1500" b="1" kern="1200" baseline="0" dirty="0" smtClean="0">
                <a:solidFill>
                  <a:schemeClr val="bg2"/>
                </a:solidFill>
                <a:latin typeface="Arial" pitchFamily="34" charset="0"/>
                <a:ea typeface="+mn-ea"/>
                <a:cs typeface="Arial" pitchFamily="34" charset="0"/>
              </a:defRPr>
            </a:lvl1pPr>
          </a:lstStyle>
          <a:p>
            <a:pPr marL="0" lvl="0" indent="0" algn="l" defTabSz="776610" rtl="0" eaLnBrk="1" fontAlgn="base" latinLnBrk="0" hangingPunct="1">
              <a:spcBef>
                <a:spcPts val="0"/>
              </a:spcBef>
              <a:spcAft>
                <a:spcPts val="0"/>
              </a:spcAft>
              <a:buClr>
                <a:schemeClr val="bg2"/>
              </a:buClr>
              <a:tabLst/>
            </a:pPr>
            <a:r>
              <a:rPr lang="en-US"/>
              <a:t>Click to edit Master text styles</a:t>
            </a:r>
          </a:p>
        </p:txBody>
      </p:sp>
    </p:spTree>
    <p:extLst>
      <p:ext uri="{BB962C8B-B14F-4D97-AF65-F5344CB8AC3E}">
        <p14:creationId xmlns:p14="http://schemas.microsoft.com/office/powerpoint/2010/main" val="41580365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2_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641415" y="1971685"/>
            <a:ext cx="10968567" cy="4162426"/>
          </a:xfrm>
        </p:spPr>
        <p:txBody>
          <a:bodyPr>
            <a:noAutofit/>
          </a:bodyPr>
          <a:lstStyle>
            <a:lvl1pPr marL="0" indent="0">
              <a:buNone/>
              <a:defRPr>
                <a:latin typeface="Arial" pitchFamily="34" charset="0"/>
                <a:cs typeface="Arial" pitchFamily="34" charset="0"/>
              </a:defRPr>
            </a:lvl1pPr>
          </a:lstStyle>
          <a:p>
            <a:r>
              <a:rPr lang="en-US"/>
              <a:t>Click icon to add table</a:t>
            </a:r>
            <a:endParaRPr lang="en-US" dirty="0"/>
          </a:p>
        </p:txBody>
      </p:sp>
      <p:sp>
        <p:nvSpPr>
          <p:cNvPr id="4" name="Title 1"/>
          <p:cNvSpPr>
            <a:spLocks noGrp="1"/>
          </p:cNvSpPr>
          <p:nvPr>
            <p:ph type="title"/>
          </p:nvPr>
        </p:nvSpPr>
        <p:spPr bwMode="gray">
          <a:xfrm>
            <a:off x="641415" y="727119"/>
            <a:ext cx="10968567"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6610" rtl="0" eaLnBrk="1" fontAlgn="base" latinLnBrk="0" hangingPunct="1">
              <a:spcBef>
                <a:spcPct val="0"/>
              </a:spcBef>
              <a:spcAft>
                <a:spcPct val="0"/>
              </a:spcAft>
              <a:buNone/>
            </a:pPr>
            <a:r>
              <a:rPr lang="en-US"/>
              <a:t>Click to edit Master title style</a:t>
            </a:r>
            <a:endParaRPr lang="en-US" dirty="0"/>
          </a:p>
        </p:txBody>
      </p:sp>
      <p:sp>
        <p:nvSpPr>
          <p:cNvPr id="8" name="Text Placeholder 41"/>
          <p:cNvSpPr>
            <a:spLocks noGrp="1"/>
          </p:cNvSpPr>
          <p:nvPr>
            <p:ph type="body" sz="quarter" idx="13"/>
          </p:nvPr>
        </p:nvSpPr>
        <p:spPr bwMode="gray">
          <a:xfrm>
            <a:off x="641353" y="1270494"/>
            <a:ext cx="10966451" cy="230832"/>
          </a:xfrm>
        </p:spPr>
        <p:txBody>
          <a:bodyPr/>
          <a:lstStyle>
            <a:lvl1pPr>
              <a:buNone/>
              <a:defRPr lang="en-US" sz="1500" b="1" kern="1200" baseline="0" dirty="0" smtClean="0">
                <a:solidFill>
                  <a:schemeClr val="bg2"/>
                </a:solidFill>
                <a:latin typeface="Arial" pitchFamily="34" charset="0"/>
                <a:ea typeface="+mn-ea"/>
                <a:cs typeface="Arial" pitchFamily="34" charset="0"/>
              </a:defRPr>
            </a:lvl1pPr>
          </a:lstStyle>
          <a:p>
            <a:pPr marL="0" lvl="0" indent="0" algn="l" defTabSz="776610" rtl="0" eaLnBrk="1" fontAlgn="base" latinLnBrk="0" hangingPunct="1">
              <a:spcBef>
                <a:spcPts val="0"/>
              </a:spcBef>
              <a:spcAft>
                <a:spcPts val="0"/>
              </a:spcAft>
              <a:buClr>
                <a:schemeClr val="bg2"/>
              </a:buClr>
              <a:tabLst/>
            </a:pPr>
            <a:r>
              <a:rPr lang="en-US"/>
              <a:t>Click to edit Master text styles</a:t>
            </a:r>
          </a:p>
        </p:txBody>
      </p:sp>
    </p:spTree>
    <p:extLst>
      <p:ext uri="{BB962C8B-B14F-4D97-AF65-F5344CB8AC3E}">
        <p14:creationId xmlns:p14="http://schemas.microsoft.com/office/powerpoint/2010/main" val="14207806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2_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641415" y="1971679"/>
            <a:ext cx="10968567" cy="4162425"/>
          </a:xfrm>
        </p:spPr>
        <p:txBody>
          <a:bodyPr>
            <a:noAutofit/>
          </a:bodyPr>
          <a:lstStyle>
            <a:lvl1pPr marL="0" indent="0">
              <a:buNone/>
              <a:defRPr>
                <a:latin typeface="Arial" pitchFamily="34" charset="0"/>
                <a:cs typeface="Arial" pitchFamily="34" charset="0"/>
              </a:defRPr>
            </a:lvl1pPr>
          </a:lstStyle>
          <a:p>
            <a:r>
              <a:rPr lang="en-US"/>
              <a:t>Click icon to add chart</a:t>
            </a:r>
            <a:endParaRPr lang="en-US" dirty="0"/>
          </a:p>
        </p:txBody>
      </p:sp>
      <p:sp>
        <p:nvSpPr>
          <p:cNvPr id="4" name="Title 1"/>
          <p:cNvSpPr>
            <a:spLocks noGrp="1"/>
          </p:cNvSpPr>
          <p:nvPr>
            <p:ph type="title"/>
          </p:nvPr>
        </p:nvSpPr>
        <p:spPr bwMode="gray">
          <a:xfrm>
            <a:off x="641415" y="727119"/>
            <a:ext cx="10968567"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6610" rtl="0" eaLnBrk="1" fontAlgn="base" latinLnBrk="0" hangingPunct="1">
              <a:spcBef>
                <a:spcPct val="0"/>
              </a:spcBef>
              <a:spcAft>
                <a:spcPct val="0"/>
              </a:spcAft>
              <a:buNone/>
            </a:pPr>
            <a:r>
              <a:rPr lang="en-US"/>
              <a:t>Click to edit Master title style</a:t>
            </a:r>
            <a:endParaRPr lang="en-US" dirty="0"/>
          </a:p>
        </p:txBody>
      </p:sp>
      <p:sp>
        <p:nvSpPr>
          <p:cNvPr id="7" name="Text Placeholder 41"/>
          <p:cNvSpPr>
            <a:spLocks noGrp="1"/>
          </p:cNvSpPr>
          <p:nvPr>
            <p:ph type="body" sz="quarter" idx="13"/>
          </p:nvPr>
        </p:nvSpPr>
        <p:spPr bwMode="gray">
          <a:xfrm>
            <a:off x="641353" y="1270499"/>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4404793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14_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1822459" y="1527338"/>
            <a:ext cx="8973312"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6610" rtl="0" eaLnBrk="1" fontAlgn="base" latinLnBrk="0" hangingPunct="1">
              <a:spcBef>
                <a:spcPct val="0"/>
              </a:spcBef>
              <a:spcAft>
                <a:spcPct val="0"/>
              </a:spcAft>
              <a:buNone/>
            </a:pPr>
            <a:r>
              <a:rPr lang="en-US" dirty="0"/>
              <a:t>Click to edit master title style</a:t>
            </a:r>
          </a:p>
        </p:txBody>
      </p:sp>
      <p:sp>
        <p:nvSpPr>
          <p:cNvPr id="9" name="TextBox 8"/>
          <p:cNvSpPr txBox="1">
            <a:spLocks noChangeArrowheads="1"/>
          </p:cNvSpPr>
          <p:nvPr userDrawn="1"/>
        </p:nvSpPr>
        <p:spPr bwMode="gray">
          <a:xfrm>
            <a:off x="1822461" y="3369565"/>
            <a:ext cx="9006415" cy="1515287"/>
          </a:xfrm>
          <a:prstGeom prst="rect">
            <a:avLst/>
          </a:prstGeom>
          <a:noFill/>
          <a:ln w="9525">
            <a:noFill/>
            <a:miter lim="800000"/>
            <a:headEnd/>
            <a:tailEnd/>
          </a:ln>
        </p:spPr>
        <p:txBody>
          <a:bodyPr wrap="square" lIns="0" tIns="0" rIns="0" bIns="0">
            <a:spAutoFit/>
          </a:bodyPr>
          <a:lstStyle/>
          <a:p>
            <a:pPr algn="just" defTabSz="776610">
              <a:spcBef>
                <a:spcPts val="512"/>
              </a:spcBef>
            </a:pPr>
            <a:r>
              <a:rPr lang="en-US" sz="786" b="1" dirty="0">
                <a:solidFill>
                  <a:srgbClr val="6D6E71"/>
                </a:solidFill>
                <a:cs typeface="Arial" pitchFamily="34" charset="0"/>
              </a:rPr>
              <a:t>Disclaimer </a:t>
            </a:r>
          </a:p>
          <a:p>
            <a:pPr algn="just" defTabSz="776610">
              <a:spcBef>
                <a:spcPts val="512"/>
              </a:spcBef>
            </a:pPr>
            <a:r>
              <a:rPr lang="en-US" sz="786" dirty="0">
                <a:solidFill>
                  <a:srgbClr val="6D6E71"/>
                </a:solidFill>
                <a:cs typeface="Arial" pitchFamily="34" charset="0"/>
              </a:rPr>
              <a:t>Tech Mahindra Limited, herein referred to as </a:t>
            </a:r>
            <a:r>
              <a:rPr lang="en-US" sz="786" dirty="0" err="1">
                <a:solidFill>
                  <a:srgbClr val="6D6E71"/>
                </a:solidFill>
                <a:cs typeface="Arial" pitchFamily="34" charset="0"/>
              </a:rPr>
              <a:t>TechM</a:t>
            </a:r>
            <a:r>
              <a:rPr lang="en-US" sz="786" dirty="0">
                <a:solidFill>
                  <a:srgbClr val="6D6E71"/>
                </a:solidFill>
                <a:cs typeface="Arial" pitchFamily="34" charset="0"/>
              </a:rPr>
              <a:t>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a:t>
            </a:r>
            <a:r>
              <a:rPr lang="en-US" sz="786" dirty="0" err="1">
                <a:solidFill>
                  <a:srgbClr val="6D6E71"/>
                </a:solidFill>
                <a:cs typeface="Arial" pitchFamily="34" charset="0"/>
              </a:rPr>
              <a:t>TechM</a:t>
            </a:r>
            <a:r>
              <a:rPr lang="en-US" sz="786" dirty="0">
                <a:solidFill>
                  <a:srgbClr val="6D6E71"/>
                </a:solidFill>
                <a:cs typeface="Arial" pitchFamily="34" charset="0"/>
              </a:rPr>
              <a:t> or its subsidiaries. Any unauthorized use, disclosure or public dissemination of information contained herein is prohibited. Unless specifically noted, </a:t>
            </a:r>
            <a:r>
              <a:rPr lang="en-US" sz="786" dirty="0" err="1">
                <a:solidFill>
                  <a:srgbClr val="6D6E71"/>
                </a:solidFill>
                <a:cs typeface="Arial" pitchFamily="34" charset="0"/>
              </a:rPr>
              <a:t>TechM</a:t>
            </a:r>
            <a:r>
              <a:rPr lang="en-US" sz="786" dirty="0">
                <a:solidFill>
                  <a:srgbClr val="6D6E71"/>
                </a:solidFill>
                <a:cs typeface="Arial" pitchFamily="34" charset="0"/>
              </a:rPr>
              <a:t>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a:t>
            </a:r>
            <a:r>
              <a:rPr lang="en-US" sz="786" dirty="0" err="1">
                <a:solidFill>
                  <a:srgbClr val="6D6E71"/>
                </a:solidFill>
                <a:cs typeface="Arial" pitchFamily="34" charset="0"/>
              </a:rPr>
              <a:t>TechM</a:t>
            </a:r>
            <a:r>
              <a:rPr lang="en-US" sz="786" dirty="0">
                <a:solidFill>
                  <a:srgbClr val="6D6E71"/>
                </a:solidFill>
                <a:cs typeface="Arial" pitchFamily="34" charset="0"/>
              </a:rPr>
              <a:t>. Information contained in a presentation hosted or promoted by </a:t>
            </a:r>
            <a:r>
              <a:rPr lang="en-US" sz="786" dirty="0" err="1">
                <a:solidFill>
                  <a:srgbClr val="6D6E71"/>
                </a:solidFill>
                <a:cs typeface="Arial" pitchFamily="34" charset="0"/>
              </a:rPr>
              <a:t>TechM</a:t>
            </a:r>
            <a:r>
              <a:rPr lang="en-US" sz="786" dirty="0">
                <a:solidFill>
                  <a:srgbClr val="6D6E71"/>
                </a:solidFill>
                <a:cs typeface="Arial" pitchFamily="34" charset="0"/>
              </a:rPr>
              <a:t> is provided “as is” without warranty of any kind, either expressed or implied, including any warranty of merchantability or fitness for a particular purpose. </a:t>
            </a:r>
            <a:r>
              <a:rPr lang="en-US" sz="786" dirty="0" err="1">
                <a:solidFill>
                  <a:srgbClr val="6D6E71"/>
                </a:solidFill>
                <a:cs typeface="Arial" pitchFamily="34" charset="0"/>
              </a:rPr>
              <a:t>TechM</a:t>
            </a:r>
            <a:r>
              <a:rPr lang="en-US" sz="786" dirty="0">
                <a:solidFill>
                  <a:srgbClr val="6D6E71"/>
                </a:solidFill>
                <a:cs typeface="Arial" pitchFamily="34" charset="0"/>
              </a:rPr>
              <a:t> assumes no liability or responsibility for the contents of a presentation or the opinions expressed by the presenters. All expressions of opinion are subject to change without notice.</a:t>
            </a:r>
          </a:p>
        </p:txBody>
      </p:sp>
      <p:sp>
        <p:nvSpPr>
          <p:cNvPr id="4" name="Text Placeholder 41"/>
          <p:cNvSpPr>
            <a:spLocks noGrp="1"/>
          </p:cNvSpPr>
          <p:nvPr>
            <p:ph type="body" sz="quarter" idx="14"/>
          </p:nvPr>
        </p:nvSpPr>
        <p:spPr bwMode="gray">
          <a:xfrm>
            <a:off x="1822463" y="2140214"/>
            <a:ext cx="8979503" cy="230832"/>
          </a:xfrm>
          <a:noFill/>
          <a:ln w="9525">
            <a:noFill/>
            <a:miter lim="800000"/>
            <a:headEnd/>
            <a:tailEnd/>
          </a:ln>
        </p:spPr>
        <p:txBody>
          <a:bodyPr vert="horz" wrap="square" lIns="0" tIns="0" rIns="0" bIns="0" numCol="1" anchor="t" anchorCtr="0" compatLnSpc="1">
            <a:prstTxWarp prst="textNoShape">
              <a:avLst/>
            </a:prstTxWarp>
            <a:spAutoFit/>
          </a:bodyPr>
          <a:lstStyle>
            <a:lvl1pPr marL="0" indent="0" algn="l" defTabSz="776610" rtl="0" eaLnBrk="1" fontAlgn="base" latinLnBrk="0" hangingPunct="1">
              <a:spcBef>
                <a:spcPts val="0"/>
              </a:spcBef>
              <a:spcAft>
                <a:spcPct val="0"/>
              </a:spcAft>
              <a:buClr>
                <a:schemeClr val="tx2"/>
              </a:buClr>
              <a:buFont typeface="Arial" pitchFamily="34" charset="0"/>
              <a:buNone/>
              <a:defRPr lang="en-US" sz="1500" b="1" kern="1200" baseline="0" dirty="0" smtClean="0">
                <a:solidFill>
                  <a:schemeClr val="bg2"/>
                </a:solidFill>
                <a:latin typeface="Arial" pitchFamily="34" charset="0"/>
                <a:ea typeface="+mn-ea"/>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0491852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3" name="Rectangle 2"/>
          <p:cNvSpPr/>
          <p:nvPr userDrawn="1"/>
        </p:nvSpPr>
        <p:spPr bwMode="gray">
          <a:xfrm>
            <a:off x="0" y="0"/>
            <a:ext cx="12192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lIns="77662" tIns="38828" rIns="77662" bIns="38828" rtlCol="0" anchor="ctr"/>
          <a:lstStyle/>
          <a:p>
            <a:pPr algn="ctr" defTabSz="776610"/>
            <a:endParaRPr lang="en-US" sz="1500">
              <a:solidFill>
                <a:prstClr val="black"/>
              </a:solidFill>
            </a:endParaRPr>
          </a:p>
        </p:txBody>
      </p:sp>
      <p:pic>
        <p:nvPicPr>
          <p:cNvPr id="4" name="Picture 3" descr="Mahindra Logo.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2621683" y="2717231"/>
            <a:ext cx="7199132" cy="1491023"/>
          </a:xfrm>
          <a:prstGeom prst="rect">
            <a:avLst/>
          </a:prstGeom>
        </p:spPr>
      </p:pic>
    </p:spTree>
    <p:extLst>
      <p:ext uri="{BB962C8B-B14F-4D97-AF65-F5344CB8AC3E}">
        <p14:creationId xmlns:p14="http://schemas.microsoft.com/office/powerpoint/2010/main" val="38718428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3819F6-A829-4AC5-AB66-830AA8607644}" type="datetimeFigureOut">
              <a:rPr lang="en-IN" smtClean="0">
                <a:solidFill>
                  <a:prstClr val="black">
                    <a:tint val="75000"/>
                  </a:prstClr>
                </a:solidFill>
              </a:rPr>
              <a:pPr/>
              <a:t>26-07-2018</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950F6B33-B172-4FAD-A126-1084FF35147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058936377"/>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229620" y="6191265"/>
            <a:ext cx="3301997" cy="476250"/>
          </a:xfrm>
          <a:prstGeom prst="rect">
            <a:avLst/>
          </a:prstGeom>
        </p:spPr>
        <p:txBody>
          <a:bodyPr lIns="108726" tIns="54360" rIns="108726" bIns="54360"/>
          <a:lstStyle/>
          <a:p>
            <a:pPr defTabSz="776610"/>
            <a:endParaRPr lang="en-US">
              <a:solidFill>
                <a:prstClr val="black"/>
              </a:solidFill>
              <a:cs typeface="Arial" charset="0"/>
            </a:endParaRPr>
          </a:p>
        </p:txBody>
      </p:sp>
      <p:sp>
        <p:nvSpPr>
          <p:cNvPr id="4" name="Footer Placeholder 3"/>
          <p:cNvSpPr>
            <a:spLocks noGrp="1"/>
          </p:cNvSpPr>
          <p:nvPr>
            <p:ph type="ftr" sz="quarter" idx="11"/>
          </p:nvPr>
        </p:nvSpPr>
        <p:spPr>
          <a:xfrm>
            <a:off x="1219215" y="6172200"/>
            <a:ext cx="5283200" cy="457200"/>
          </a:xfrm>
          <a:prstGeom prst="rect">
            <a:avLst/>
          </a:prstGeom>
        </p:spPr>
        <p:txBody>
          <a:bodyPr lIns="108726" tIns="54360" rIns="108726" bIns="54360"/>
          <a:lstStyle/>
          <a:p>
            <a:pPr defTabSz="776610"/>
            <a:endParaRPr lang="en-US">
              <a:solidFill>
                <a:prstClr val="black"/>
              </a:solidFill>
              <a:cs typeface="Arial" charset="0"/>
            </a:endParaRPr>
          </a:p>
        </p:txBody>
      </p:sp>
    </p:spTree>
    <p:extLst>
      <p:ext uri="{BB962C8B-B14F-4D97-AF65-F5344CB8AC3E}">
        <p14:creationId xmlns:p14="http://schemas.microsoft.com/office/powerpoint/2010/main" val="9031525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15_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2459" y="1367692"/>
            <a:ext cx="8973312" cy="406714"/>
          </a:xfrm>
        </p:spPr>
        <p:txBody>
          <a:bodyPr/>
          <a:lstStyle>
            <a:lvl1pPr algn="l">
              <a:defRPr/>
            </a:lvl1pPr>
          </a:lstStyle>
          <a:p>
            <a:r>
              <a:rPr lang="en-US" dirty="0"/>
              <a:t>Click to edit master title style</a:t>
            </a:r>
          </a:p>
        </p:txBody>
      </p:sp>
      <p:sp>
        <p:nvSpPr>
          <p:cNvPr id="9" name="TextBox 8"/>
          <p:cNvSpPr txBox="1">
            <a:spLocks noChangeArrowheads="1"/>
          </p:cNvSpPr>
          <p:nvPr userDrawn="1"/>
        </p:nvSpPr>
        <p:spPr bwMode="gray">
          <a:xfrm>
            <a:off x="1822463" y="4233114"/>
            <a:ext cx="8388348" cy="591700"/>
          </a:xfrm>
          <a:prstGeom prst="rect">
            <a:avLst/>
          </a:prstGeom>
          <a:noFill/>
          <a:ln w="9525">
            <a:noFill/>
            <a:miter lim="800000"/>
            <a:headEnd/>
            <a:tailEnd/>
          </a:ln>
        </p:spPr>
        <p:txBody>
          <a:bodyPr wrap="square" lIns="0" tIns="0" rIns="0" bIns="0">
            <a:spAutoFit/>
          </a:bodyPr>
          <a:lstStyle/>
          <a:p>
            <a:pPr algn="just" defTabSz="776610">
              <a:spcBef>
                <a:spcPts val="512"/>
              </a:spcBef>
            </a:pPr>
            <a:r>
              <a:rPr lang="en-US" sz="857" b="1" dirty="0">
                <a:solidFill>
                  <a:srgbClr val="E31837"/>
                </a:solidFill>
                <a:cs typeface="Arial" charset="0"/>
              </a:rPr>
              <a:t>Safe Harbor</a:t>
            </a:r>
          </a:p>
          <a:p>
            <a:pPr algn="just" defTabSz="776610">
              <a:spcBef>
                <a:spcPts val="512"/>
              </a:spcBef>
            </a:pPr>
            <a:r>
              <a:rPr lang="en-US" sz="857" dirty="0">
                <a:solidFill>
                  <a:srgbClr val="E31837"/>
                </a:solidFill>
                <a:cs typeface="Arial" charset="0"/>
              </a:rPr>
              <a:t>This document contains forward-looking statements within the meaning of Section 27A of the Securities Act of 1933, as amended, and Section 21E of the Securities Exchange Act of 1934, as amended. The forward-looking statements contained herein are subject to certain risks and uncertainties that could cause actual results to differ materially from those reflected in the forward-looking statements. Tech Mahindra &amp; Mahindra Satyam undertakes no duty to update any forward-looking statements.</a:t>
            </a:r>
            <a:endParaRPr lang="en-US" sz="857" b="1" dirty="0">
              <a:solidFill>
                <a:srgbClr val="E31837"/>
              </a:solidFill>
              <a:cs typeface="Arial" charset="0"/>
            </a:endParaRPr>
          </a:p>
        </p:txBody>
      </p:sp>
    </p:spTree>
    <p:extLst>
      <p:ext uri="{BB962C8B-B14F-4D97-AF65-F5344CB8AC3E}">
        <p14:creationId xmlns:p14="http://schemas.microsoft.com/office/powerpoint/2010/main" val="10085583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pic>
        <p:nvPicPr>
          <p:cNvPr id="2" name="Picture 9" descr="ridge4.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ltGray">
          <a:xfrm>
            <a:off x="2186" y="3"/>
            <a:ext cx="3962953" cy="1438476"/>
          </a:xfrm>
          <a:prstGeom prst="rect">
            <a:avLst/>
          </a:prstGeom>
          <a:noFill/>
          <a:ln>
            <a:noFill/>
          </a:ln>
        </p:spPr>
      </p:pic>
      <p:sp>
        <p:nvSpPr>
          <p:cNvPr id="3" name="Slide Number Placeholder 5"/>
          <p:cNvSpPr txBox="1">
            <a:spLocks/>
          </p:cNvSpPr>
          <p:nvPr/>
        </p:nvSpPr>
        <p:spPr bwMode="auto">
          <a:xfrm>
            <a:off x="11848439" y="6630102"/>
            <a:ext cx="123432" cy="120931"/>
          </a:xfrm>
          <a:prstGeom prst="rect">
            <a:avLst/>
          </a:prstGeom>
          <a:noFill/>
          <a:ln w="9525">
            <a:noFill/>
            <a:miter lim="800000"/>
            <a:headEnd/>
            <a:tailEnd/>
          </a:ln>
        </p:spPr>
        <p:txBody>
          <a:bodyPr wrap="none" lIns="0" tIns="0" rIns="0" bIns="0" anchor="ctr">
            <a:spAutoFit/>
          </a:bodyPr>
          <a:lstStyle/>
          <a:p>
            <a:pPr algn="r" defTabSz="776610">
              <a:defRPr/>
            </a:pPr>
            <a:fld id="{6B8442E5-1814-4046-B0DD-753B9FBC2701}" type="slidenum">
              <a:rPr lang="en-US" sz="786">
                <a:solidFill>
                  <a:srgbClr val="6D6E71"/>
                </a:solidFill>
                <a:cs typeface="Arial" pitchFamily="34" charset="0"/>
              </a:rPr>
              <a:pPr algn="r" defTabSz="776610">
                <a:defRPr/>
              </a:pPr>
              <a:t>‹#›</a:t>
            </a:fld>
            <a:endParaRPr lang="en-US" sz="786" dirty="0">
              <a:solidFill>
                <a:srgbClr val="6D6E71"/>
              </a:solidFill>
              <a:cs typeface="Arial" pitchFamily="34" charset="0"/>
            </a:endParaRPr>
          </a:p>
        </p:txBody>
      </p:sp>
      <p:pic>
        <p:nvPicPr>
          <p:cNvPr id="5" name="Picture 10" descr="Mahindra 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9380080" y="476306"/>
            <a:ext cx="2381581" cy="657317"/>
          </a:xfrm>
          <a:prstGeom prst="rect">
            <a:avLst/>
          </a:prstGeom>
          <a:noFill/>
          <a:ln>
            <a:noFill/>
          </a:ln>
        </p:spPr>
      </p:pic>
    </p:spTree>
    <p:extLst>
      <p:ext uri="{BB962C8B-B14F-4D97-AF65-F5344CB8AC3E}">
        <p14:creationId xmlns:p14="http://schemas.microsoft.com/office/powerpoint/2010/main" val="23740248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14_Title Slide 2">
    <p:spTree>
      <p:nvGrpSpPr>
        <p:cNvPr id="1" name=""/>
        <p:cNvGrpSpPr/>
        <p:nvPr/>
      </p:nvGrpSpPr>
      <p:grpSpPr>
        <a:xfrm>
          <a:off x="0" y="0"/>
          <a:ext cx="0" cy="0"/>
          <a:chOff x="0" y="0"/>
          <a:chExt cx="0" cy="0"/>
        </a:xfrm>
      </p:grpSpPr>
      <p:pic>
        <p:nvPicPr>
          <p:cNvPr id="4" name="Picture 9" descr="ridge4.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ltGray">
          <a:xfrm>
            <a:off x="2186" y="3"/>
            <a:ext cx="3962953" cy="1438476"/>
          </a:xfrm>
          <a:prstGeom prst="rect">
            <a:avLst/>
          </a:prstGeom>
          <a:noFill/>
          <a:ln>
            <a:noFill/>
          </a:ln>
        </p:spPr>
      </p:pic>
      <p:sp>
        <p:nvSpPr>
          <p:cNvPr id="3" name="Subtitle 2"/>
          <p:cNvSpPr>
            <a:spLocks noGrp="1"/>
          </p:cNvSpPr>
          <p:nvPr>
            <p:ph type="subTitle" idx="1"/>
          </p:nvPr>
        </p:nvSpPr>
        <p:spPr bwMode="gray">
          <a:xfrm>
            <a:off x="2436289" y="4053757"/>
            <a:ext cx="7349067" cy="276999"/>
          </a:xfrm>
        </p:spPr>
        <p:txBody>
          <a:bodyPr anchor="b">
            <a:noAutofit/>
          </a:bodyPr>
          <a:lstStyle>
            <a:lvl1pPr marL="0" indent="0" algn="l">
              <a:buNone/>
              <a:defRPr b="1">
                <a:solidFill>
                  <a:schemeClr val="tx2"/>
                </a:solidFill>
                <a:latin typeface="Arial" pitchFamily="34" charset="0"/>
                <a:cs typeface="Arial" pitchFamily="34" charset="0"/>
              </a:defRPr>
            </a:lvl1pPr>
            <a:lvl2pPr marL="291232" indent="0" algn="ctr">
              <a:buNone/>
              <a:defRPr>
                <a:solidFill>
                  <a:schemeClr val="tx1">
                    <a:tint val="75000"/>
                  </a:schemeClr>
                </a:solidFill>
              </a:defRPr>
            </a:lvl2pPr>
            <a:lvl3pPr marL="582463" indent="0" algn="ctr">
              <a:buNone/>
              <a:defRPr>
                <a:solidFill>
                  <a:schemeClr val="tx1">
                    <a:tint val="75000"/>
                  </a:schemeClr>
                </a:solidFill>
              </a:defRPr>
            </a:lvl3pPr>
            <a:lvl4pPr marL="873674" indent="0" algn="ctr">
              <a:buNone/>
              <a:defRPr>
                <a:solidFill>
                  <a:schemeClr val="tx1">
                    <a:tint val="75000"/>
                  </a:schemeClr>
                </a:solidFill>
              </a:defRPr>
            </a:lvl4pPr>
            <a:lvl5pPr marL="1164900" indent="0" algn="ctr">
              <a:buNone/>
              <a:defRPr>
                <a:solidFill>
                  <a:schemeClr val="tx1">
                    <a:tint val="75000"/>
                  </a:schemeClr>
                </a:solidFill>
              </a:defRPr>
            </a:lvl5pPr>
            <a:lvl6pPr marL="1456124" indent="0" algn="ctr">
              <a:buNone/>
              <a:defRPr>
                <a:solidFill>
                  <a:schemeClr val="tx1">
                    <a:tint val="75000"/>
                  </a:schemeClr>
                </a:solidFill>
              </a:defRPr>
            </a:lvl6pPr>
            <a:lvl7pPr marL="1747351" indent="0" algn="ctr">
              <a:buNone/>
              <a:defRPr>
                <a:solidFill>
                  <a:schemeClr val="tx1">
                    <a:tint val="75000"/>
                  </a:schemeClr>
                </a:solidFill>
              </a:defRPr>
            </a:lvl7pPr>
            <a:lvl8pPr marL="2038574" indent="0" algn="ctr">
              <a:buNone/>
              <a:defRPr>
                <a:solidFill>
                  <a:schemeClr val="tx1">
                    <a:tint val="75000"/>
                  </a:schemeClr>
                </a:solidFill>
              </a:defRPr>
            </a:lvl8pPr>
            <a:lvl9pPr marL="2329795" indent="0" algn="ctr">
              <a:buNone/>
              <a:defRPr>
                <a:solidFill>
                  <a:schemeClr val="tx1">
                    <a:tint val="75000"/>
                  </a:schemeClr>
                </a:solidFill>
              </a:defRPr>
            </a:lvl9pPr>
          </a:lstStyle>
          <a:p>
            <a:r>
              <a:rPr lang="en-US"/>
              <a:t>Click to edit Master subtitle style</a:t>
            </a:r>
            <a:endParaRPr lang="en-US" dirty="0"/>
          </a:p>
        </p:txBody>
      </p:sp>
      <p:sp>
        <p:nvSpPr>
          <p:cNvPr id="9" name="Title 8"/>
          <p:cNvSpPr>
            <a:spLocks noGrp="1"/>
          </p:cNvSpPr>
          <p:nvPr>
            <p:ph type="title"/>
          </p:nvPr>
        </p:nvSpPr>
        <p:spPr bwMode="gray">
          <a:xfrm>
            <a:off x="2436289" y="2184413"/>
            <a:ext cx="7349067" cy="395814"/>
          </a:xfrm>
        </p:spPr>
        <p:txBody>
          <a:bodyPr/>
          <a:lstStyle>
            <a:lvl1pPr algn="l">
              <a:defRPr sz="2572" b="1">
                <a:solidFill>
                  <a:schemeClr val="bg2"/>
                </a:solidFill>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693459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20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64" y="719146"/>
            <a:ext cx="10966449" cy="318870"/>
          </a:xfrm>
          <a:noFill/>
          <a:ln w="9525">
            <a:noFill/>
            <a:miter lim="800000"/>
            <a:headEnd/>
            <a:tailEnd/>
          </a:ln>
        </p:spPr>
        <p:txBody>
          <a:bodyPr/>
          <a:lstStyle>
            <a:lvl1pPr algn="l">
              <a:defRPr lang="en-US" sz="2072"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3" name="Text Placeholder 4"/>
          <p:cNvSpPr>
            <a:spLocks noGrp="1"/>
          </p:cNvSpPr>
          <p:nvPr>
            <p:ph type="body" sz="quarter" idx="10"/>
          </p:nvPr>
        </p:nvSpPr>
        <p:spPr bwMode="gray">
          <a:xfrm>
            <a:off x="641353" y="1971677"/>
            <a:ext cx="10966451" cy="879408"/>
          </a:xfrm>
        </p:spPr>
        <p:txBody>
          <a:bodyPr/>
          <a:lstStyle>
            <a:lvl1pPr algn="l" rtl="0" eaLnBrk="1" latinLnBrk="0" hangingPunct="1">
              <a:spcBef>
                <a:spcPts val="0"/>
              </a:spcBef>
              <a:spcAft>
                <a:spcPts val="0"/>
              </a:spcAft>
              <a:buClr>
                <a:schemeClr val="bg2"/>
              </a:buClr>
              <a:buSzPct val="120000"/>
              <a:defRPr lang="en-US" sz="1143"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143"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143"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143"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143" b="0" kern="1200" baseline="0" dirty="0" smtClean="0">
                <a:solidFill>
                  <a:schemeClr val="tx1"/>
                </a:solidFill>
                <a:latin typeface="Arial" pitchFamily="34" charset="0"/>
                <a:ea typeface="+mn-ea"/>
                <a:cs typeface="Arial" pitchFamily="34" charset="0"/>
              </a:defRPr>
            </a:lvl5pPr>
            <a:lvl6pPr marL="914125" indent="-182017">
              <a:spcBef>
                <a:spcPts val="0"/>
              </a:spcBef>
              <a:spcAft>
                <a:spcPts val="0"/>
              </a:spcAft>
              <a:buClr>
                <a:schemeClr val="tx2"/>
              </a:buClr>
              <a:buSzPct val="70000"/>
              <a:buFont typeface="Wingdings" pitchFamily="2" charset="2"/>
              <a:buChar char="§"/>
              <a:defRPr lang="en-US" sz="1143" kern="1200" dirty="0" smtClean="0">
                <a:solidFill>
                  <a:schemeClr val="tx1"/>
                </a:solidFill>
                <a:latin typeface="Arial" pitchFamily="34" charset="0"/>
                <a:ea typeface="+mn-ea"/>
                <a:cs typeface="Arial" pitchFamily="34" charset="0"/>
              </a:defRPr>
            </a:lvl6pPr>
            <a:lvl7pPr marL="1092096" indent="-173926">
              <a:spcBef>
                <a:spcPts val="0"/>
              </a:spcBef>
              <a:spcAft>
                <a:spcPts val="0"/>
              </a:spcAft>
              <a:buClr>
                <a:schemeClr val="tx2"/>
              </a:buClr>
              <a:buSzPct val="70000"/>
              <a:buFont typeface="Arial" pitchFamily="34" charset="0"/>
              <a:buChar char="–"/>
              <a:defRPr sz="1143" baseline="0">
                <a:solidFill>
                  <a:schemeClr val="tx1"/>
                </a:solidFill>
                <a:latin typeface="+mn-lt"/>
                <a:cs typeface="Arial" pitchFamily="34" charset="0"/>
              </a:defRPr>
            </a:lvl7pPr>
            <a:lvl8pPr marL="1019281" indent="-145614">
              <a:spcBef>
                <a:spcPts val="0"/>
              </a:spcBef>
              <a:spcAft>
                <a:spcPts val="0"/>
              </a:spcAft>
              <a:buSzPct val="70000"/>
              <a:defRPr sz="1143" baseline="0">
                <a:latin typeface="Arial" pitchFamily="34" charset="0"/>
                <a:cs typeface="Arial" pitchFamily="34" charset="0"/>
              </a:defRPr>
            </a:lvl8pPr>
            <a:lvl9pPr marL="1161872" indent="-142583">
              <a:spcBef>
                <a:spcPts val="0"/>
              </a:spcBef>
              <a:spcAft>
                <a:spcPts val="0"/>
              </a:spcAft>
              <a:buSzPct val="70000"/>
              <a:buFont typeface="Arial" pitchFamily="34" charset="0"/>
              <a:buChar char="–"/>
              <a:defRPr sz="1143">
                <a:latin typeface="Arial" pitchFamily="34" charset="0"/>
                <a:cs typeface="Arial" pitchFamily="34"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77318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4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64" y="719146"/>
            <a:ext cx="10966449" cy="318870"/>
          </a:xfrm>
          <a:noFill/>
          <a:ln w="9525">
            <a:noFill/>
            <a:miter lim="800000"/>
            <a:headEnd/>
            <a:tailEnd/>
          </a:ln>
        </p:spPr>
        <p:txBody>
          <a:bodyPr/>
          <a:lstStyle>
            <a:lvl1pPr algn="l">
              <a:defRPr lang="en-US" sz="2072"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3" name="Text Placeholder 4"/>
          <p:cNvSpPr>
            <a:spLocks noGrp="1"/>
          </p:cNvSpPr>
          <p:nvPr>
            <p:ph type="body" sz="quarter" idx="10"/>
          </p:nvPr>
        </p:nvSpPr>
        <p:spPr bwMode="gray">
          <a:xfrm>
            <a:off x="641353" y="1971677"/>
            <a:ext cx="10966451" cy="879408"/>
          </a:xfrm>
        </p:spPr>
        <p:txBody>
          <a:bodyPr/>
          <a:lstStyle>
            <a:lvl1pPr algn="l" rtl="0" eaLnBrk="1" latinLnBrk="0" hangingPunct="1">
              <a:spcBef>
                <a:spcPts val="0"/>
              </a:spcBef>
              <a:spcAft>
                <a:spcPts val="0"/>
              </a:spcAft>
              <a:buClr>
                <a:schemeClr val="bg2"/>
              </a:buClr>
              <a:buSzPct val="120000"/>
              <a:defRPr lang="en-US" sz="1143"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143"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143"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143"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143" b="0" kern="1200" baseline="0" dirty="0" smtClean="0">
                <a:solidFill>
                  <a:schemeClr val="tx1"/>
                </a:solidFill>
                <a:latin typeface="Arial" pitchFamily="34" charset="0"/>
                <a:ea typeface="+mn-ea"/>
                <a:cs typeface="Arial" pitchFamily="34" charset="0"/>
              </a:defRPr>
            </a:lvl5pPr>
            <a:lvl6pPr marL="914125" indent="-182017">
              <a:spcBef>
                <a:spcPts val="0"/>
              </a:spcBef>
              <a:spcAft>
                <a:spcPts val="0"/>
              </a:spcAft>
              <a:buClr>
                <a:schemeClr val="tx2"/>
              </a:buClr>
              <a:buSzPct val="70000"/>
              <a:buFont typeface="Wingdings" pitchFamily="2" charset="2"/>
              <a:buChar char="§"/>
              <a:defRPr lang="en-US" sz="1143" kern="1200" dirty="0" smtClean="0">
                <a:solidFill>
                  <a:schemeClr val="tx1"/>
                </a:solidFill>
                <a:latin typeface="Arial" pitchFamily="34" charset="0"/>
                <a:ea typeface="+mn-ea"/>
                <a:cs typeface="Arial" pitchFamily="34" charset="0"/>
              </a:defRPr>
            </a:lvl6pPr>
            <a:lvl7pPr marL="1092096" indent="-173926">
              <a:spcBef>
                <a:spcPts val="0"/>
              </a:spcBef>
              <a:spcAft>
                <a:spcPts val="0"/>
              </a:spcAft>
              <a:buClr>
                <a:schemeClr val="tx2"/>
              </a:buClr>
              <a:buSzPct val="70000"/>
              <a:buFont typeface="Arial" pitchFamily="34" charset="0"/>
              <a:buChar char="–"/>
              <a:defRPr sz="1143" baseline="0">
                <a:solidFill>
                  <a:schemeClr val="tx1"/>
                </a:solidFill>
                <a:latin typeface="+mn-lt"/>
                <a:cs typeface="Arial" pitchFamily="34" charset="0"/>
              </a:defRPr>
            </a:lvl7pPr>
            <a:lvl8pPr marL="1019281" indent="-145614">
              <a:spcBef>
                <a:spcPts val="0"/>
              </a:spcBef>
              <a:spcAft>
                <a:spcPts val="0"/>
              </a:spcAft>
              <a:buSzPct val="70000"/>
              <a:defRPr sz="1143" baseline="0">
                <a:latin typeface="Arial" pitchFamily="34" charset="0"/>
                <a:cs typeface="Arial" pitchFamily="34" charset="0"/>
              </a:defRPr>
            </a:lvl8pPr>
            <a:lvl9pPr marL="1161872" indent="-142583">
              <a:spcBef>
                <a:spcPts val="0"/>
              </a:spcBef>
              <a:spcAft>
                <a:spcPts val="0"/>
              </a:spcAft>
              <a:buSzPct val="70000"/>
              <a:buFont typeface="Arial" pitchFamily="34" charset="0"/>
              <a:buChar char="–"/>
              <a:defRPr sz="1143">
                <a:latin typeface="Arial" pitchFamily="34" charset="0"/>
                <a:cs typeface="Arial" pitchFamily="34"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41"/>
          <p:cNvSpPr>
            <a:spLocks noGrp="1"/>
          </p:cNvSpPr>
          <p:nvPr>
            <p:ph type="body" sz="quarter" idx="13"/>
          </p:nvPr>
        </p:nvSpPr>
        <p:spPr bwMode="gray">
          <a:xfrm>
            <a:off x="641353" y="1270499"/>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0022012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13_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641415" y="727076"/>
            <a:ext cx="10968567" cy="318870"/>
          </a:xfrm>
          <a:noFill/>
          <a:ln w="9525">
            <a:noFill/>
            <a:miter lim="800000"/>
            <a:headEnd/>
            <a:tailEnd/>
          </a:ln>
        </p:spPr>
        <p:txBody>
          <a:bodyPr/>
          <a:lstStyle>
            <a:lvl1pPr algn="l">
              <a:defRPr lang="en-US" sz="2072"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4" name="Text Placeholder 4"/>
          <p:cNvSpPr>
            <a:spLocks noGrp="1"/>
          </p:cNvSpPr>
          <p:nvPr>
            <p:ph type="body" sz="quarter" idx="10"/>
          </p:nvPr>
        </p:nvSpPr>
        <p:spPr bwMode="gray">
          <a:xfrm>
            <a:off x="641353" y="1971716"/>
            <a:ext cx="10966451" cy="1154162"/>
          </a:xfrm>
        </p:spPr>
        <p:txBody>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15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5pPr>
            <a:lvl6pPr marL="914125" indent="-182017">
              <a:spcBef>
                <a:spcPts val="0"/>
              </a:spcBef>
              <a:spcAft>
                <a:spcPts val="0"/>
              </a:spcAft>
              <a:buClr>
                <a:schemeClr val="tx2"/>
              </a:buClr>
              <a:buSzPct val="70000"/>
              <a:buFont typeface="Wingdings" pitchFamily="2" charset="2"/>
              <a:buChar char="§"/>
              <a:defRPr lang="en-US" sz="1500" kern="1200" dirty="0" smtClean="0">
                <a:solidFill>
                  <a:schemeClr val="tx1"/>
                </a:solidFill>
                <a:latin typeface="Arial" pitchFamily="34" charset="0"/>
                <a:ea typeface="+mn-ea"/>
                <a:cs typeface="Arial" pitchFamily="34" charset="0"/>
              </a:defRPr>
            </a:lvl6pPr>
            <a:lvl7pPr marL="1092096" indent="-173926">
              <a:spcBef>
                <a:spcPts val="0"/>
              </a:spcBef>
              <a:spcAft>
                <a:spcPts val="0"/>
              </a:spcAft>
              <a:buClr>
                <a:schemeClr val="tx2"/>
              </a:buClr>
              <a:buSzPct val="70000"/>
              <a:buFont typeface="Arial" pitchFamily="34" charset="0"/>
              <a:buChar char="–"/>
              <a:defRPr sz="1143" baseline="0">
                <a:solidFill>
                  <a:schemeClr val="tx1"/>
                </a:solidFill>
                <a:latin typeface="+mn-lt"/>
                <a:cs typeface="Arial" pitchFamily="34" charset="0"/>
              </a:defRPr>
            </a:lvl7pPr>
            <a:lvl8pPr marL="1019281" indent="-145614">
              <a:spcBef>
                <a:spcPts val="0"/>
              </a:spcBef>
              <a:spcAft>
                <a:spcPts val="0"/>
              </a:spcAft>
              <a:buSzPct val="70000"/>
              <a:defRPr sz="1143" baseline="0">
                <a:latin typeface="Arial" pitchFamily="34" charset="0"/>
                <a:cs typeface="Arial" pitchFamily="34" charset="0"/>
              </a:defRPr>
            </a:lvl8pPr>
            <a:lvl9pPr marL="1161872" indent="-142583">
              <a:spcBef>
                <a:spcPts val="0"/>
              </a:spcBef>
              <a:spcAft>
                <a:spcPts val="0"/>
              </a:spcAft>
              <a:buSzPct val="70000"/>
              <a:buFont typeface="Arial" pitchFamily="34" charset="0"/>
              <a:buChar char="–"/>
              <a:defRPr sz="1143">
                <a:latin typeface="Arial" pitchFamily="34" charset="0"/>
                <a:cs typeface="Arial" pitchFamily="34"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38420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17_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641417" y="1971689"/>
            <a:ext cx="5437717" cy="4162425"/>
          </a:xfrm>
        </p:spPr>
        <p:txBody>
          <a:bodyPr>
            <a:noAutofit/>
          </a:bodyPr>
          <a:lstStyle>
            <a:lvl1pPr marL="0" indent="0">
              <a:buNone/>
              <a:defRPr>
                <a:latin typeface="Arial" pitchFamily="34" charset="0"/>
                <a:cs typeface="Arial" pitchFamily="34" charset="0"/>
              </a:defRPr>
            </a:lvl1pPr>
          </a:lstStyle>
          <a:p>
            <a:pPr lvl="0"/>
            <a:r>
              <a:rPr lang="en-US" noProof="0" dirty="0"/>
              <a:t>Click icon to add picture</a:t>
            </a:r>
          </a:p>
        </p:txBody>
      </p:sp>
      <p:sp>
        <p:nvSpPr>
          <p:cNvPr id="18" name="Text Placeholder 4"/>
          <p:cNvSpPr>
            <a:spLocks noGrp="1"/>
          </p:cNvSpPr>
          <p:nvPr>
            <p:ph type="body" sz="quarter" idx="19"/>
          </p:nvPr>
        </p:nvSpPr>
        <p:spPr bwMode="gray">
          <a:xfrm>
            <a:off x="6451604" y="1971677"/>
            <a:ext cx="5128683" cy="879408"/>
          </a:xfrm>
          <a:ln>
            <a:noFill/>
          </a:ln>
        </p:spPr>
        <p:txBody>
          <a:bodyPr/>
          <a:lstStyle>
            <a:lvl1pPr>
              <a:spcBef>
                <a:spcPts val="0"/>
              </a:spcBef>
              <a:spcAft>
                <a:spcPts val="0"/>
              </a:spcAft>
              <a:defRPr lang="en-US" sz="1143"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143" b="0" kern="1200" baseline="0" dirty="0" smtClean="0">
                <a:solidFill>
                  <a:schemeClr val="tx1"/>
                </a:solidFill>
                <a:latin typeface="+mn-lt"/>
                <a:ea typeface="+mn-ea"/>
                <a:cs typeface="Arial" pitchFamily="34" charset="0"/>
              </a:defRPr>
            </a:lvl2pPr>
            <a:lvl3pPr>
              <a:spcBef>
                <a:spcPts val="0"/>
              </a:spcBef>
              <a:spcAft>
                <a:spcPts val="0"/>
              </a:spcAft>
              <a:defRPr lang="en-US" sz="1143"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143"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143" b="0" kern="1200" baseline="0" dirty="0" smtClean="0">
                <a:solidFill>
                  <a:schemeClr val="tx1"/>
                </a:solidFill>
                <a:latin typeface="Arial" pitchFamily="34" charset="0"/>
                <a:ea typeface="+mn-ea"/>
                <a:cs typeface="Arial" pitchFamily="34" charset="0"/>
              </a:defRPr>
            </a:lvl5pPr>
            <a:lvl6pPr marL="728063" indent="-148644">
              <a:spcBef>
                <a:spcPts val="0"/>
              </a:spcBef>
              <a:spcAft>
                <a:spcPts val="0"/>
              </a:spcAft>
              <a:buSzPct val="70000"/>
              <a:defRPr lang="en-US" sz="1143" kern="1200" dirty="0" smtClean="0">
                <a:solidFill>
                  <a:schemeClr val="tx1"/>
                </a:solidFill>
                <a:latin typeface="Arial" pitchFamily="34" charset="0"/>
                <a:ea typeface="+mn-ea"/>
                <a:cs typeface="Arial" pitchFamily="34" charset="0"/>
              </a:defRPr>
            </a:lvl6pPr>
            <a:lvl7pPr marL="873674" indent="-145614">
              <a:spcBef>
                <a:spcPts val="0"/>
              </a:spcBef>
              <a:spcAft>
                <a:spcPts val="0"/>
              </a:spcAft>
              <a:buSzPct val="70000"/>
              <a:buFont typeface="Arial" pitchFamily="34" charset="0"/>
              <a:buChar char="–"/>
              <a:defRPr sz="1143" baseline="0">
                <a:latin typeface="+mj-lt"/>
              </a:defRPr>
            </a:lvl7pPr>
            <a:lvl8pPr marL="1019281" indent="-145614">
              <a:spcBef>
                <a:spcPts val="0"/>
              </a:spcBef>
              <a:spcAft>
                <a:spcPts val="0"/>
              </a:spcAft>
              <a:buSzPct val="70000"/>
              <a:defRPr sz="1143" baseline="0">
                <a:latin typeface="+mj-lt"/>
              </a:defRPr>
            </a:lvl8pPr>
            <a:lvl9pPr marL="1161872" indent="-142583">
              <a:spcBef>
                <a:spcPts val="0"/>
              </a:spcBef>
              <a:spcAft>
                <a:spcPts val="0"/>
              </a:spcAft>
              <a:buSzPct val="70000"/>
              <a:buFont typeface="Arial" pitchFamily="34" charset="0"/>
              <a:buChar char="–"/>
              <a:defRPr sz="1143">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bwMode="gray">
          <a:xfrm>
            <a:off x="641415" y="727076"/>
            <a:ext cx="10968567" cy="318870"/>
          </a:xfrm>
          <a:noFill/>
          <a:ln w="9525">
            <a:noFill/>
            <a:miter lim="800000"/>
            <a:headEnd/>
            <a:tailEnd/>
          </a:ln>
        </p:spPr>
        <p:txBody>
          <a:bodyPr/>
          <a:lstStyle>
            <a:lvl1pPr algn="l">
              <a:defRPr lang="en-US" sz="2072"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7" name="Text Placeholder 41"/>
          <p:cNvSpPr>
            <a:spLocks noGrp="1"/>
          </p:cNvSpPr>
          <p:nvPr>
            <p:ph type="body" sz="quarter" idx="13"/>
          </p:nvPr>
        </p:nvSpPr>
        <p:spPr bwMode="gray">
          <a:xfrm>
            <a:off x="641353" y="1270499"/>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9657391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14_Divider Slide">
    <p:spTree>
      <p:nvGrpSpPr>
        <p:cNvPr id="1" name=""/>
        <p:cNvGrpSpPr/>
        <p:nvPr/>
      </p:nvGrpSpPr>
      <p:grpSpPr>
        <a:xfrm>
          <a:off x="0" y="0"/>
          <a:ext cx="0" cy="0"/>
          <a:chOff x="0" y="0"/>
          <a:chExt cx="0" cy="0"/>
        </a:xfrm>
      </p:grpSpPr>
      <p:pic>
        <p:nvPicPr>
          <p:cNvPr id="4" name="Picture 9" descr="ridge4.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ltGray">
          <a:xfrm>
            <a:off x="2186" y="3"/>
            <a:ext cx="3962953" cy="1438476"/>
          </a:xfrm>
          <a:prstGeom prst="rect">
            <a:avLst/>
          </a:prstGeom>
          <a:noFill/>
          <a:ln>
            <a:noFill/>
          </a:ln>
        </p:spPr>
      </p:pic>
      <p:pic>
        <p:nvPicPr>
          <p:cNvPr id="5" name="Picture 10" descr="Mahindra Logo.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9380080" y="476306"/>
            <a:ext cx="2381581" cy="657317"/>
          </a:xfrm>
          <a:prstGeom prst="rect">
            <a:avLst/>
          </a:prstGeom>
          <a:noFill/>
          <a:ln>
            <a:noFill/>
          </a:ln>
        </p:spPr>
      </p:pic>
      <p:sp>
        <p:nvSpPr>
          <p:cNvPr id="3" name="Subtitle 2"/>
          <p:cNvSpPr>
            <a:spLocks noGrp="1"/>
          </p:cNvSpPr>
          <p:nvPr>
            <p:ph type="subTitle" idx="1"/>
          </p:nvPr>
        </p:nvSpPr>
        <p:spPr bwMode="gray">
          <a:xfrm>
            <a:off x="2453223" y="4168316"/>
            <a:ext cx="7365999" cy="175882"/>
          </a:xfrm>
          <a:noFill/>
          <a:ln w="9525">
            <a:noFill/>
            <a:miter lim="800000"/>
            <a:headEnd/>
            <a:tailEnd/>
          </a:ln>
        </p:spPr>
        <p:txBody>
          <a:bodyPr anchor="b"/>
          <a:lstStyle>
            <a:lvl1pPr marL="0" indent="0" algn="l" defTabSz="582463" rtl="0" eaLnBrk="1" fontAlgn="base" latinLnBrk="0" hangingPunct="1">
              <a:spcBef>
                <a:spcPts val="0"/>
              </a:spcBef>
              <a:spcAft>
                <a:spcPct val="0"/>
              </a:spcAft>
              <a:buClr>
                <a:schemeClr val="tx2"/>
              </a:buClr>
              <a:buFont typeface="Arial" pitchFamily="34" charset="0"/>
              <a:buNone/>
              <a:defRPr lang="en-US" sz="1143" b="1" kern="1200" baseline="0" dirty="0">
                <a:solidFill>
                  <a:schemeClr val="tx2"/>
                </a:solidFill>
                <a:latin typeface="Arial" pitchFamily="34" charset="0"/>
                <a:ea typeface="+mn-ea"/>
                <a:cs typeface="Arial" pitchFamily="34" charset="0"/>
              </a:defRPr>
            </a:lvl1pPr>
            <a:lvl2pPr marL="291232" indent="0" algn="ctr">
              <a:buNone/>
              <a:defRPr>
                <a:solidFill>
                  <a:schemeClr val="tx1">
                    <a:tint val="75000"/>
                  </a:schemeClr>
                </a:solidFill>
              </a:defRPr>
            </a:lvl2pPr>
            <a:lvl3pPr marL="582463" indent="0" algn="ctr">
              <a:buNone/>
              <a:defRPr>
                <a:solidFill>
                  <a:schemeClr val="tx1">
                    <a:tint val="75000"/>
                  </a:schemeClr>
                </a:solidFill>
              </a:defRPr>
            </a:lvl3pPr>
            <a:lvl4pPr marL="873674" indent="0" algn="ctr">
              <a:buNone/>
              <a:defRPr>
                <a:solidFill>
                  <a:schemeClr val="tx1">
                    <a:tint val="75000"/>
                  </a:schemeClr>
                </a:solidFill>
              </a:defRPr>
            </a:lvl4pPr>
            <a:lvl5pPr marL="1164900" indent="0" algn="ctr">
              <a:buNone/>
              <a:defRPr>
                <a:solidFill>
                  <a:schemeClr val="tx1">
                    <a:tint val="75000"/>
                  </a:schemeClr>
                </a:solidFill>
              </a:defRPr>
            </a:lvl5pPr>
            <a:lvl6pPr marL="1456124" indent="0" algn="ctr">
              <a:buNone/>
              <a:defRPr>
                <a:solidFill>
                  <a:schemeClr val="tx1">
                    <a:tint val="75000"/>
                  </a:schemeClr>
                </a:solidFill>
              </a:defRPr>
            </a:lvl6pPr>
            <a:lvl7pPr marL="1747351" indent="0" algn="ctr">
              <a:buNone/>
              <a:defRPr>
                <a:solidFill>
                  <a:schemeClr val="tx1">
                    <a:tint val="75000"/>
                  </a:schemeClr>
                </a:solidFill>
              </a:defRPr>
            </a:lvl7pPr>
            <a:lvl8pPr marL="2038574" indent="0" algn="ctr">
              <a:buNone/>
              <a:defRPr>
                <a:solidFill>
                  <a:schemeClr val="tx1">
                    <a:tint val="75000"/>
                  </a:schemeClr>
                </a:solidFill>
              </a:defRPr>
            </a:lvl8pPr>
            <a:lvl9pPr marL="2329795" indent="0" algn="ctr">
              <a:buNone/>
              <a:defRPr>
                <a:solidFill>
                  <a:schemeClr val="tx1">
                    <a:tint val="75000"/>
                  </a:schemeClr>
                </a:solidFill>
              </a:defRPr>
            </a:lvl9pPr>
          </a:lstStyle>
          <a:p>
            <a:r>
              <a:rPr lang="en-US"/>
              <a:t>Click to edit Master subtitle style</a:t>
            </a:r>
            <a:endParaRPr lang="en-US" dirty="0"/>
          </a:p>
        </p:txBody>
      </p:sp>
      <p:sp>
        <p:nvSpPr>
          <p:cNvPr id="9" name="Title 8"/>
          <p:cNvSpPr>
            <a:spLocks noGrp="1"/>
          </p:cNvSpPr>
          <p:nvPr>
            <p:ph type="title"/>
          </p:nvPr>
        </p:nvSpPr>
        <p:spPr bwMode="gray">
          <a:xfrm>
            <a:off x="2453231" y="2200277"/>
            <a:ext cx="7365999" cy="395814"/>
          </a:xfrm>
          <a:noFill/>
          <a:ln w="9525">
            <a:noFill/>
            <a:miter lim="800000"/>
            <a:headEnd/>
            <a:tailEnd/>
          </a:ln>
        </p:spPr>
        <p:txBody>
          <a:bodyPr/>
          <a:lstStyle>
            <a:lvl1pPr algn="l" defTabSz="582463" rtl="0" eaLnBrk="1" latinLnBrk="0" hangingPunct="1">
              <a:spcBef>
                <a:spcPct val="0"/>
              </a:spcBef>
              <a:buNone/>
              <a:defRPr lang="en-US" sz="2572" b="1" kern="1200" dirty="0">
                <a:solidFill>
                  <a:schemeClr val="bg2"/>
                </a:solidFill>
                <a:latin typeface="Arial" pitchFamily="34" charset="0"/>
                <a:ea typeface="+mj-ea"/>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09013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3_Divider Slide 2">
    <p:spTree>
      <p:nvGrpSpPr>
        <p:cNvPr id="1" name=""/>
        <p:cNvGrpSpPr/>
        <p:nvPr/>
      </p:nvGrpSpPr>
      <p:grpSpPr>
        <a:xfrm>
          <a:off x="0" y="0"/>
          <a:ext cx="0" cy="0"/>
          <a:chOff x="0" y="0"/>
          <a:chExt cx="0" cy="0"/>
        </a:xfrm>
      </p:grpSpPr>
      <p:pic>
        <p:nvPicPr>
          <p:cNvPr id="5" name="Picture 9" descr="ridge4.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ltGray">
          <a:xfrm>
            <a:off x="2186" y="3"/>
            <a:ext cx="3962953" cy="1438476"/>
          </a:xfrm>
          <a:prstGeom prst="rect">
            <a:avLst/>
          </a:prstGeom>
          <a:noFill/>
          <a:ln>
            <a:noFill/>
          </a:ln>
        </p:spPr>
      </p:pic>
      <p:sp>
        <p:nvSpPr>
          <p:cNvPr id="12" name="Picture Placeholder 22"/>
          <p:cNvSpPr>
            <a:spLocks noGrp="1"/>
          </p:cNvSpPr>
          <p:nvPr>
            <p:ph type="pic" sz="quarter" idx="13"/>
          </p:nvPr>
        </p:nvSpPr>
        <p:spPr bwMode="gray">
          <a:xfrm>
            <a:off x="641353" y="1971734"/>
            <a:ext cx="5469467" cy="4175125"/>
          </a:xfrm>
        </p:spPr>
        <p:txBody>
          <a:bodyPr rtlCol="0">
            <a:normAutofit/>
          </a:bodyPr>
          <a:lstStyle>
            <a:lvl1pPr>
              <a:buNone/>
              <a:defRPr>
                <a:latin typeface="Arial" pitchFamily="34" charset="0"/>
                <a:cs typeface="Arial" pitchFamily="34" charset="0"/>
              </a:defRPr>
            </a:lvl1pPr>
          </a:lstStyle>
          <a:p>
            <a:pPr lvl="0"/>
            <a:r>
              <a:rPr lang="en-US" noProof="0" dirty="0"/>
              <a:t>Click icon to add picture</a:t>
            </a:r>
          </a:p>
        </p:txBody>
      </p:sp>
      <p:sp>
        <p:nvSpPr>
          <p:cNvPr id="22" name="Subtitle 2"/>
          <p:cNvSpPr>
            <a:spLocks noGrp="1"/>
          </p:cNvSpPr>
          <p:nvPr>
            <p:ph type="subTitle" idx="1"/>
          </p:nvPr>
        </p:nvSpPr>
        <p:spPr bwMode="gray">
          <a:xfrm>
            <a:off x="6568037" y="4396916"/>
            <a:ext cx="5041899" cy="175882"/>
          </a:xfrm>
          <a:noFill/>
          <a:ln w="9525">
            <a:noFill/>
            <a:miter lim="800000"/>
            <a:headEnd/>
            <a:tailEnd/>
          </a:ln>
        </p:spPr>
        <p:txBody>
          <a:bodyPr anchor="b"/>
          <a:lstStyle>
            <a:lvl1pPr marL="0" indent="0" algn="l" defTabSz="582463" rtl="0" eaLnBrk="1" fontAlgn="base" latinLnBrk="0" hangingPunct="1">
              <a:spcBef>
                <a:spcPts val="0"/>
              </a:spcBef>
              <a:spcAft>
                <a:spcPct val="0"/>
              </a:spcAft>
              <a:buClr>
                <a:schemeClr val="tx2"/>
              </a:buClr>
              <a:buFont typeface="Arial" pitchFamily="34" charset="0"/>
              <a:buNone/>
              <a:defRPr lang="en-US" sz="1143" b="1" kern="1200" baseline="0" dirty="0">
                <a:solidFill>
                  <a:schemeClr val="tx2"/>
                </a:solidFill>
                <a:latin typeface="Arial" pitchFamily="34" charset="0"/>
                <a:ea typeface="+mn-ea"/>
                <a:cs typeface="Arial" pitchFamily="34" charset="0"/>
              </a:defRPr>
            </a:lvl1pPr>
            <a:lvl2pPr marL="291232" indent="0" algn="ctr">
              <a:buNone/>
              <a:defRPr>
                <a:solidFill>
                  <a:schemeClr val="tx1">
                    <a:tint val="75000"/>
                  </a:schemeClr>
                </a:solidFill>
              </a:defRPr>
            </a:lvl2pPr>
            <a:lvl3pPr marL="582463" indent="0" algn="ctr">
              <a:buNone/>
              <a:defRPr>
                <a:solidFill>
                  <a:schemeClr val="tx1">
                    <a:tint val="75000"/>
                  </a:schemeClr>
                </a:solidFill>
              </a:defRPr>
            </a:lvl3pPr>
            <a:lvl4pPr marL="873674" indent="0" algn="ctr">
              <a:buNone/>
              <a:defRPr>
                <a:solidFill>
                  <a:schemeClr val="tx1">
                    <a:tint val="75000"/>
                  </a:schemeClr>
                </a:solidFill>
              </a:defRPr>
            </a:lvl4pPr>
            <a:lvl5pPr marL="1164900" indent="0" algn="ctr">
              <a:buNone/>
              <a:defRPr>
                <a:solidFill>
                  <a:schemeClr val="tx1">
                    <a:tint val="75000"/>
                  </a:schemeClr>
                </a:solidFill>
              </a:defRPr>
            </a:lvl5pPr>
            <a:lvl6pPr marL="1456124" indent="0" algn="ctr">
              <a:buNone/>
              <a:defRPr>
                <a:solidFill>
                  <a:schemeClr val="tx1">
                    <a:tint val="75000"/>
                  </a:schemeClr>
                </a:solidFill>
              </a:defRPr>
            </a:lvl6pPr>
            <a:lvl7pPr marL="1747351" indent="0" algn="ctr">
              <a:buNone/>
              <a:defRPr>
                <a:solidFill>
                  <a:schemeClr val="tx1">
                    <a:tint val="75000"/>
                  </a:schemeClr>
                </a:solidFill>
              </a:defRPr>
            </a:lvl7pPr>
            <a:lvl8pPr marL="2038574" indent="0" algn="ctr">
              <a:buNone/>
              <a:defRPr>
                <a:solidFill>
                  <a:schemeClr val="tx1">
                    <a:tint val="75000"/>
                  </a:schemeClr>
                </a:solidFill>
              </a:defRPr>
            </a:lvl8pPr>
            <a:lvl9pPr marL="2329795" indent="0" algn="ctr">
              <a:buNone/>
              <a:defRPr>
                <a:solidFill>
                  <a:schemeClr val="tx1">
                    <a:tint val="75000"/>
                  </a:schemeClr>
                </a:solidFill>
              </a:defRPr>
            </a:lvl9pPr>
          </a:lstStyle>
          <a:p>
            <a:r>
              <a:rPr lang="en-US"/>
              <a:t>Click to edit Master subtitle style</a:t>
            </a:r>
            <a:endParaRPr lang="en-US" dirty="0"/>
          </a:p>
        </p:txBody>
      </p:sp>
      <p:sp>
        <p:nvSpPr>
          <p:cNvPr id="23" name="Title 8"/>
          <p:cNvSpPr>
            <a:spLocks noGrp="1"/>
          </p:cNvSpPr>
          <p:nvPr>
            <p:ph type="title"/>
          </p:nvPr>
        </p:nvSpPr>
        <p:spPr bwMode="gray">
          <a:xfrm>
            <a:off x="6568041" y="1971695"/>
            <a:ext cx="5041899" cy="395814"/>
          </a:xfrm>
          <a:noFill/>
          <a:ln w="9525">
            <a:noFill/>
            <a:miter lim="800000"/>
            <a:headEnd/>
            <a:tailEnd/>
          </a:ln>
        </p:spPr>
        <p:txBody>
          <a:bodyPr/>
          <a:lstStyle>
            <a:lvl1pPr algn="l" defTabSz="582463" rtl="0" eaLnBrk="1" latinLnBrk="0" hangingPunct="1">
              <a:spcBef>
                <a:spcPct val="0"/>
              </a:spcBef>
              <a:buNone/>
              <a:defRPr lang="en-US" sz="2572" b="1" kern="1200" dirty="0">
                <a:solidFill>
                  <a:schemeClr val="bg2"/>
                </a:solidFill>
                <a:latin typeface="Arial" pitchFamily="34" charset="0"/>
                <a:ea typeface="+mj-ea"/>
                <a:cs typeface="Arial" pitchFamily="34" charset="0"/>
              </a:defRPr>
            </a:lvl1pPr>
          </a:lstStyle>
          <a:p>
            <a:r>
              <a:rPr lang="en-US"/>
              <a:t>Click to edit Master title style</a:t>
            </a:r>
            <a:endParaRPr lang="en-US" dirty="0"/>
          </a:p>
        </p:txBody>
      </p:sp>
      <p:pic>
        <p:nvPicPr>
          <p:cNvPr id="7" name="Picture 10" descr="Mahindra 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9380080" y="476306"/>
            <a:ext cx="2381581" cy="657317"/>
          </a:xfrm>
          <a:prstGeom prst="rect">
            <a:avLst/>
          </a:prstGeom>
          <a:noFill/>
          <a:ln>
            <a:noFill/>
          </a:ln>
        </p:spPr>
      </p:pic>
    </p:spTree>
    <p:extLst>
      <p:ext uri="{BB962C8B-B14F-4D97-AF65-F5344CB8AC3E}">
        <p14:creationId xmlns:p14="http://schemas.microsoft.com/office/powerpoint/2010/main" val="36476807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3819F6-A829-4AC5-AB66-830AA8607644}" type="datetimeFigureOut">
              <a:rPr lang="en-IN" smtClean="0">
                <a:solidFill>
                  <a:prstClr val="black">
                    <a:tint val="75000"/>
                  </a:prstClr>
                </a:solidFill>
              </a:rPr>
              <a:pPr/>
              <a:t>26-07-2018</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950F6B33-B172-4FAD-A126-1084FF35147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511426053"/>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3_Content 2">
    <p:spTree>
      <p:nvGrpSpPr>
        <p:cNvPr id="1" name=""/>
        <p:cNvGrpSpPr/>
        <p:nvPr/>
      </p:nvGrpSpPr>
      <p:grpSpPr>
        <a:xfrm>
          <a:off x="0" y="0"/>
          <a:ext cx="0" cy="0"/>
          <a:chOff x="0" y="0"/>
          <a:chExt cx="0" cy="0"/>
        </a:xfrm>
      </p:grpSpPr>
      <p:cxnSp>
        <p:nvCxnSpPr>
          <p:cNvPr id="8" name="Straight Connector 7"/>
          <p:cNvCxnSpPr/>
          <p:nvPr/>
        </p:nvCxnSpPr>
        <p:spPr bwMode="gray">
          <a:xfrm>
            <a:off x="641360" y="2344744"/>
            <a:ext cx="520911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gray">
          <a:xfrm>
            <a:off x="6364828" y="2344744"/>
            <a:ext cx="520911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 Placeholder 4"/>
          <p:cNvSpPr>
            <a:spLocks noGrp="1"/>
          </p:cNvSpPr>
          <p:nvPr>
            <p:ph type="body" sz="quarter" idx="10"/>
          </p:nvPr>
        </p:nvSpPr>
        <p:spPr bwMode="gray">
          <a:xfrm>
            <a:off x="641362" y="2466976"/>
            <a:ext cx="5245097" cy="879408"/>
          </a:xfrm>
          <a:ln>
            <a:noFill/>
          </a:ln>
        </p:spPr>
        <p:txBody>
          <a:bodyPr/>
          <a:lstStyle>
            <a:lvl1pPr>
              <a:spcBef>
                <a:spcPts val="0"/>
              </a:spcBef>
              <a:spcAft>
                <a:spcPts val="0"/>
              </a:spcAft>
              <a:defRPr lang="en-US" sz="1143"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143" b="0" kern="1200" baseline="0" dirty="0" smtClean="0">
                <a:solidFill>
                  <a:schemeClr val="tx1"/>
                </a:solidFill>
                <a:latin typeface="+mn-lt"/>
                <a:ea typeface="+mn-ea"/>
                <a:cs typeface="Arial" pitchFamily="34" charset="0"/>
              </a:defRPr>
            </a:lvl2pPr>
            <a:lvl3pPr>
              <a:spcBef>
                <a:spcPts val="0"/>
              </a:spcBef>
              <a:spcAft>
                <a:spcPts val="0"/>
              </a:spcAft>
              <a:defRPr lang="en-US" sz="1143"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143"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143" b="0" kern="1200" baseline="0" dirty="0" smtClean="0">
                <a:solidFill>
                  <a:schemeClr val="tx1"/>
                </a:solidFill>
                <a:latin typeface="Arial" pitchFamily="34" charset="0"/>
                <a:ea typeface="+mn-ea"/>
                <a:cs typeface="Arial" pitchFamily="34" charset="0"/>
              </a:defRPr>
            </a:lvl5pPr>
            <a:lvl6pPr marL="728063" indent="-148644">
              <a:spcBef>
                <a:spcPts val="0"/>
              </a:spcBef>
              <a:spcAft>
                <a:spcPts val="0"/>
              </a:spcAft>
              <a:buSzPct val="70000"/>
              <a:defRPr lang="en-US" sz="1143" kern="1200" dirty="0" smtClean="0">
                <a:solidFill>
                  <a:schemeClr val="tx1"/>
                </a:solidFill>
                <a:latin typeface="Arial" pitchFamily="34" charset="0"/>
                <a:ea typeface="+mn-ea"/>
                <a:cs typeface="Arial" pitchFamily="34" charset="0"/>
              </a:defRPr>
            </a:lvl6pPr>
            <a:lvl7pPr marL="873674" indent="-145614">
              <a:spcBef>
                <a:spcPts val="0"/>
              </a:spcBef>
              <a:spcAft>
                <a:spcPts val="0"/>
              </a:spcAft>
              <a:buSzPct val="70000"/>
              <a:buFont typeface="Arial" pitchFamily="34" charset="0"/>
              <a:buChar char="–"/>
              <a:defRPr sz="1143" baseline="0">
                <a:latin typeface="+mj-lt"/>
              </a:defRPr>
            </a:lvl7pPr>
            <a:lvl8pPr marL="1019281" indent="-145614">
              <a:spcBef>
                <a:spcPts val="0"/>
              </a:spcBef>
              <a:spcAft>
                <a:spcPts val="0"/>
              </a:spcAft>
              <a:buSzPct val="70000"/>
              <a:defRPr sz="1143" baseline="0">
                <a:latin typeface="+mj-lt"/>
              </a:defRPr>
            </a:lvl8pPr>
            <a:lvl9pPr marL="1161872" indent="-142583">
              <a:spcBef>
                <a:spcPts val="0"/>
              </a:spcBef>
              <a:spcAft>
                <a:spcPts val="0"/>
              </a:spcAft>
              <a:buSzPct val="70000"/>
              <a:buFont typeface="Arial" pitchFamily="34" charset="0"/>
              <a:buChar char="–"/>
              <a:defRPr sz="1143">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4"/>
          <p:cNvSpPr>
            <a:spLocks noGrp="1"/>
          </p:cNvSpPr>
          <p:nvPr>
            <p:ph type="body" sz="quarter" idx="11"/>
          </p:nvPr>
        </p:nvSpPr>
        <p:spPr bwMode="gray">
          <a:xfrm>
            <a:off x="6364830" y="2466976"/>
            <a:ext cx="5245097" cy="879408"/>
          </a:xfrm>
          <a:ln>
            <a:noFill/>
          </a:ln>
        </p:spPr>
        <p:txBody>
          <a:bodyPr/>
          <a:lstStyle>
            <a:lvl1pPr>
              <a:spcBef>
                <a:spcPts val="0"/>
              </a:spcBef>
              <a:spcAft>
                <a:spcPts val="0"/>
              </a:spcAft>
              <a:defRPr lang="en-US" sz="1143"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143" b="0" kern="1200" baseline="0" dirty="0" smtClean="0">
                <a:solidFill>
                  <a:schemeClr val="tx1"/>
                </a:solidFill>
                <a:latin typeface="+mn-lt"/>
                <a:ea typeface="+mn-ea"/>
                <a:cs typeface="Arial" pitchFamily="34" charset="0"/>
              </a:defRPr>
            </a:lvl2pPr>
            <a:lvl3pPr>
              <a:spcBef>
                <a:spcPts val="0"/>
              </a:spcBef>
              <a:spcAft>
                <a:spcPts val="0"/>
              </a:spcAft>
              <a:defRPr lang="en-US" sz="1143"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143"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143" b="0" kern="1200" baseline="0" dirty="0" smtClean="0">
                <a:solidFill>
                  <a:schemeClr val="tx1"/>
                </a:solidFill>
                <a:latin typeface="Arial" pitchFamily="34" charset="0"/>
                <a:ea typeface="+mn-ea"/>
                <a:cs typeface="Arial" pitchFamily="34" charset="0"/>
              </a:defRPr>
            </a:lvl5pPr>
            <a:lvl6pPr marL="728063" indent="-148644">
              <a:spcBef>
                <a:spcPts val="0"/>
              </a:spcBef>
              <a:spcAft>
                <a:spcPts val="0"/>
              </a:spcAft>
              <a:buSzPct val="70000"/>
              <a:defRPr lang="en-US" sz="1143" kern="1200" dirty="0" smtClean="0">
                <a:solidFill>
                  <a:schemeClr val="tx1"/>
                </a:solidFill>
                <a:latin typeface="Arial" pitchFamily="34" charset="0"/>
                <a:ea typeface="+mn-ea"/>
                <a:cs typeface="Arial" pitchFamily="34" charset="0"/>
              </a:defRPr>
            </a:lvl6pPr>
            <a:lvl7pPr marL="873674" indent="-145614">
              <a:spcBef>
                <a:spcPts val="0"/>
              </a:spcBef>
              <a:spcAft>
                <a:spcPts val="0"/>
              </a:spcAft>
              <a:buSzPct val="70000"/>
              <a:buFont typeface="Arial" pitchFamily="34" charset="0"/>
              <a:buChar char="–"/>
              <a:defRPr sz="1143" baseline="0">
                <a:latin typeface="+mj-lt"/>
              </a:defRPr>
            </a:lvl7pPr>
            <a:lvl8pPr marL="1019281" indent="-145614">
              <a:spcBef>
                <a:spcPts val="0"/>
              </a:spcBef>
              <a:spcAft>
                <a:spcPts val="0"/>
              </a:spcAft>
              <a:buSzPct val="70000"/>
              <a:defRPr sz="1143" baseline="0">
                <a:latin typeface="+mj-lt"/>
              </a:defRPr>
            </a:lvl8pPr>
            <a:lvl9pPr marL="1161872" indent="-142583">
              <a:spcBef>
                <a:spcPts val="0"/>
              </a:spcBef>
              <a:spcAft>
                <a:spcPts val="0"/>
              </a:spcAft>
              <a:buSzPct val="70000"/>
              <a:buFont typeface="Arial" pitchFamily="34" charset="0"/>
              <a:buChar char="–"/>
              <a:defRPr sz="1143">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2"/>
          </p:nvPr>
        </p:nvSpPr>
        <p:spPr bwMode="gray">
          <a:xfrm>
            <a:off x="641362" y="2081976"/>
            <a:ext cx="5245097" cy="175882"/>
          </a:xfrm>
          <a:noFill/>
          <a:ln>
            <a:noFill/>
          </a:ln>
        </p:spPr>
        <p:txBody>
          <a:bodyPr anchor="b"/>
          <a:lstStyle>
            <a:lvl1pPr marL="0" indent="0">
              <a:spcBef>
                <a:spcPts val="0"/>
              </a:spcBef>
              <a:spcAft>
                <a:spcPts val="0"/>
              </a:spcAft>
              <a:buNone/>
              <a:defRPr sz="1143" b="1">
                <a:solidFill>
                  <a:schemeClr val="bg2"/>
                </a:solidFill>
                <a:latin typeface="Arial" pitchFamily="34" charset="0"/>
                <a:cs typeface="Arial" pitchFamily="34" charset="0"/>
              </a:defRPr>
            </a:lvl1pPr>
            <a:lvl2pPr>
              <a:spcBef>
                <a:spcPts val="0"/>
              </a:spcBef>
              <a:spcAft>
                <a:spcPts val="0"/>
              </a:spcAft>
              <a:defRPr sz="1143">
                <a:latin typeface="+mj-lt"/>
              </a:defRPr>
            </a:lvl2pPr>
            <a:lvl3pPr>
              <a:spcBef>
                <a:spcPts val="0"/>
              </a:spcBef>
              <a:spcAft>
                <a:spcPts val="0"/>
              </a:spcAft>
              <a:defRPr sz="1143">
                <a:latin typeface="+mj-lt"/>
              </a:defRPr>
            </a:lvl3pPr>
            <a:lvl4pPr>
              <a:spcBef>
                <a:spcPts val="0"/>
              </a:spcBef>
              <a:spcAft>
                <a:spcPts val="0"/>
              </a:spcAft>
              <a:defRPr sz="1143">
                <a:latin typeface="+mj-lt"/>
              </a:defRPr>
            </a:lvl4pPr>
            <a:lvl5pPr>
              <a:spcBef>
                <a:spcPts val="0"/>
              </a:spcBef>
              <a:spcAft>
                <a:spcPts val="0"/>
              </a:spcAft>
              <a:defRPr sz="1143">
                <a:latin typeface="+mj-lt"/>
              </a:defRPr>
            </a:lvl5pPr>
            <a:lvl6pPr marL="728063" indent="-148644">
              <a:spcBef>
                <a:spcPts val="0"/>
              </a:spcBef>
              <a:spcAft>
                <a:spcPts val="0"/>
              </a:spcAft>
              <a:buSzPct val="70000"/>
              <a:defRPr sz="1143">
                <a:latin typeface="+mj-lt"/>
              </a:defRPr>
            </a:lvl6pPr>
            <a:lvl7pPr marL="873674" indent="-145614">
              <a:spcBef>
                <a:spcPts val="0"/>
              </a:spcBef>
              <a:spcAft>
                <a:spcPts val="0"/>
              </a:spcAft>
              <a:buSzPct val="70000"/>
              <a:buFont typeface="Arial" pitchFamily="34" charset="0"/>
              <a:buChar char="–"/>
              <a:defRPr sz="1143" baseline="0">
                <a:latin typeface="+mj-lt"/>
              </a:defRPr>
            </a:lvl7pPr>
            <a:lvl8pPr marL="1019281" indent="-145614">
              <a:spcBef>
                <a:spcPts val="0"/>
              </a:spcBef>
              <a:spcAft>
                <a:spcPts val="0"/>
              </a:spcAft>
              <a:buSzPct val="70000"/>
              <a:defRPr sz="1143" baseline="0">
                <a:latin typeface="+mj-lt"/>
              </a:defRPr>
            </a:lvl8pPr>
            <a:lvl9pPr marL="1161872" indent="-142583">
              <a:spcBef>
                <a:spcPts val="0"/>
              </a:spcBef>
              <a:spcAft>
                <a:spcPts val="0"/>
              </a:spcAft>
              <a:buSzPct val="70000"/>
              <a:buFont typeface="Arial" pitchFamily="34" charset="0"/>
              <a:buChar char="–"/>
              <a:defRPr sz="1143">
                <a:latin typeface="+mj-lt"/>
              </a:defRPr>
            </a:lvl9pPr>
          </a:lstStyle>
          <a:p>
            <a:pPr lvl="0"/>
            <a:r>
              <a:rPr lang="en-US"/>
              <a:t>Click to edit Master text styles</a:t>
            </a:r>
          </a:p>
        </p:txBody>
      </p:sp>
      <p:sp>
        <p:nvSpPr>
          <p:cNvPr id="6" name="Text Placeholder 4"/>
          <p:cNvSpPr>
            <a:spLocks noGrp="1"/>
          </p:cNvSpPr>
          <p:nvPr>
            <p:ph type="body" sz="quarter" idx="13"/>
          </p:nvPr>
        </p:nvSpPr>
        <p:spPr bwMode="gray">
          <a:xfrm>
            <a:off x="6364830" y="2081976"/>
            <a:ext cx="5245097" cy="175882"/>
          </a:xfrm>
          <a:noFill/>
          <a:ln>
            <a:noFill/>
          </a:ln>
        </p:spPr>
        <p:txBody>
          <a:bodyPr anchor="b"/>
          <a:lstStyle>
            <a:lvl1pPr marL="0" indent="0">
              <a:spcBef>
                <a:spcPts val="0"/>
              </a:spcBef>
              <a:spcAft>
                <a:spcPts val="0"/>
              </a:spcAft>
              <a:buNone/>
              <a:defRPr sz="1143" b="1">
                <a:solidFill>
                  <a:schemeClr val="bg2"/>
                </a:solidFill>
                <a:latin typeface="Arial" pitchFamily="34" charset="0"/>
                <a:cs typeface="Arial" pitchFamily="34" charset="0"/>
              </a:defRPr>
            </a:lvl1pPr>
            <a:lvl2pPr>
              <a:spcBef>
                <a:spcPts val="0"/>
              </a:spcBef>
              <a:spcAft>
                <a:spcPts val="0"/>
              </a:spcAft>
              <a:defRPr sz="1143">
                <a:latin typeface="+mj-lt"/>
              </a:defRPr>
            </a:lvl2pPr>
            <a:lvl3pPr>
              <a:spcBef>
                <a:spcPts val="0"/>
              </a:spcBef>
              <a:spcAft>
                <a:spcPts val="0"/>
              </a:spcAft>
              <a:defRPr sz="1143">
                <a:latin typeface="+mj-lt"/>
              </a:defRPr>
            </a:lvl3pPr>
            <a:lvl4pPr>
              <a:spcBef>
                <a:spcPts val="0"/>
              </a:spcBef>
              <a:spcAft>
                <a:spcPts val="0"/>
              </a:spcAft>
              <a:defRPr sz="1143">
                <a:latin typeface="+mj-lt"/>
              </a:defRPr>
            </a:lvl4pPr>
            <a:lvl5pPr>
              <a:spcBef>
                <a:spcPts val="0"/>
              </a:spcBef>
              <a:spcAft>
                <a:spcPts val="0"/>
              </a:spcAft>
              <a:defRPr sz="1143">
                <a:latin typeface="+mj-lt"/>
              </a:defRPr>
            </a:lvl5pPr>
            <a:lvl6pPr marL="728063" indent="-148644">
              <a:spcBef>
                <a:spcPts val="0"/>
              </a:spcBef>
              <a:spcAft>
                <a:spcPts val="0"/>
              </a:spcAft>
              <a:buSzPct val="70000"/>
              <a:defRPr sz="1143">
                <a:latin typeface="+mj-lt"/>
              </a:defRPr>
            </a:lvl6pPr>
            <a:lvl7pPr marL="873674" indent="-145614">
              <a:spcBef>
                <a:spcPts val="0"/>
              </a:spcBef>
              <a:spcAft>
                <a:spcPts val="0"/>
              </a:spcAft>
              <a:buSzPct val="70000"/>
              <a:buFont typeface="Arial" pitchFamily="34" charset="0"/>
              <a:buChar char="–"/>
              <a:defRPr sz="1143" baseline="0">
                <a:latin typeface="+mj-lt"/>
              </a:defRPr>
            </a:lvl7pPr>
            <a:lvl8pPr marL="1019281" indent="-145614">
              <a:spcBef>
                <a:spcPts val="0"/>
              </a:spcBef>
              <a:spcAft>
                <a:spcPts val="0"/>
              </a:spcAft>
              <a:buSzPct val="70000"/>
              <a:defRPr sz="1143" baseline="0">
                <a:latin typeface="+mj-lt"/>
              </a:defRPr>
            </a:lvl8pPr>
            <a:lvl9pPr marL="1161872" indent="-142583">
              <a:spcBef>
                <a:spcPts val="0"/>
              </a:spcBef>
              <a:spcAft>
                <a:spcPts val="0"/>
              </a:spcAft>
              <a:buSzPct val="70000"/>
              <a:buFont typeface="Arial" pitchFamily="34" charset="0"/>
              <a:buChar char="–"/>
              <a:defRPr sz="1143">
                <a:latin typeface="+mj-lt"/>
              </a:defRPr>
            </a:lvl9pPr>
          </a:lstStyle>
          <a:p>
            <a:pPr lvl="0"/>
            <a:r>
              <a:rPr lang="en-US"/>
              <a:t>Click to edit Master text styles</a:t>
            </a:r>
          </a:p>
        </p:txBody>
      </p:sp>
      <p:sp>
        <p:nvSpPr>
          <p:cNvPr id="10" name="Title 1"/>
          <p:cNvSpPr>
            <a:spLocks noGrp="1"/>
          </p:cNvSpPr>
          <p:nvPr>
            <p:ph type="title"/>
          </p:nvPr>
        </p:nvSpPr>
        <p:spPr bwMode="gray">
          <a:xfrm>
            <a:off x="641415" y="727076"/>
            <a:ext cx="10968567" cy="318870"/>
          </a:xfrm>
          <a:noFill/>
          <a:ln w="9525">
            <a:noFill/>
            <a:miter lim="800000"/>
            <a:headEnd/>
            <a:tailEnd/>
          </a:ln>
        </p:spPr>
        <p:txBody>
          <a:bodyPr/>
          <a:lstStyle>
            <a:lvl1pPr algn="l">
              <a:defRPr lang="en-US" sz="2072"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15" name="Text Placeholder 41"/>
          <p:cNvSpPr>
            <a:spLocks noGrp="1"/>
          </p:cNvSpPr>
          <p:nvPr>
            <p:ph type="body" sz="quarter" idx="14"/>
          </p:nvPr>
        </p:nvSpPr>
        <p:spPr bwMode="gray">
          <a:xfrm>
            <a:off x="641353" y="1270499"/>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2286516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26_Content 4">
    <p:spTree>
      <p:nvGrpSpPr>
        <p:cNvPr id="1" name=""/>
        <p:cNvGrpSpPr/>
        <p:nvPr/>
      </p:nvGrpSpPr>
      <p:grpSpPr>
        <a:xfrm>
          <a:off x="0" y="0"/>
          <a:ext cx="0" cy="0"/>
          <a:chOff x="0" y="0"/>
          <a:chExt cx="0" cy="0"/>
        </a:xfrm>
      </p:grpSpPr>
      <p:cxnSp>
        <p:nvCxnSpPr>
          <p:cNvPr id="12" name="Straight Connector 11"/>
          <p:cNvCxnSpPr/>
          <p:nvPr/>
        </p:nvCxnSpPr>
        <p:spPr bwMode="gray">
          <a:xfrm>
            <a:off x="641360" y="2344744"/>
            <a:ext cx="520911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6364828" y="2344744"/>
            <a:ext cx="520911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641360" y="4581540"/>
            <a:ext cx="520911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6364828" y="4581540"/>
            <a:ext cx="520911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bwMode="gray">
          <a:xfrm>
            <a:off x="641415" y="727076"/>
            <a:ext cx="10968567" cy="318870"/>
          </a:xfrm>
          <a:noFill/>
          <a:ln w="9525">
            <a:noFill/>
            <a:miter lim="800000"/>
            <a:headEnd/>
            <a:tailEnd/>
          </a:ln>
        </p:spPr>
        <p:txBody>
          <a:bodyPr/>
          <a:lstStyle>
            <a:lvl1pPr algn="l">
              <a:defRPr lang="en-US" sz="2072"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17" name="Text Placeholder 4"/>
          <p:cNvSpPr>
            <a:spLocks noGrp="1"/>
          </p:cNvSpPr>
          <p:nvPr>
            <p:ph type="body" sz="quarter" idx="10"/>
          </p:nvPr>
        </p:nvSpPr>
        <p:spPr bwMode="gray">
          <a:xfrm>
            <a:off x="641362" y="2466976"/>
            <a:ext cx="5245097" cy="879408"/>
          </a:xfrm>
          <a:ln>
            <a:noFill/>
          </a:ln>
        </p:spPr>
        <p:txBody>
          <a:bodyPr/>
          <a:lstStyle>
            <a:lvl1pPr>
              <a:spcBef>
                <a:spcPts val="0"/>
              </a:spcBef>
              <a:spcAft>
                <a:spcPts val="0"/>
              </a:spcAft>
              <a:defRPr lang="en-US" sz="1143"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143" b="0" kern="1200" baseline="0" dirty="0" smtClean="0">
                <a:solidFill>
                  <a:schemeClr val="tx1"/>
                </a:solidFill>
                <a:latin typeface="+mn-lt"/>
                <a:ea typeface="+mn-ea"/>
                <a:cs typeface="Arial" pitchFamily="34" charset="0"/>
              </a:defRPr>
            </a:lvl2pPr>
            <a:lvl3pPr>
              <a:spcBef>
                <a:spcPts val="0"/>
              </a:spcBef>
              <a:spcAft>
                <a:spcPts val="0"/>
              </a:spcAft>
              <a:defRPr lang="en-US" sz="1143"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143"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143" b="0" kern="1200" baseline="0" dirty="0" smtClean="0">
                <a:solidFill>
                  <a:schemeClr val="tx1"/>
                </a:solidFill>
                <a:latin typeface="Arial" pitchFamily="34" charset="0"/>
                <a:ea typeface="+mn-ea"/>
                <a:cs typeface="Arial" pitchFamily="34" charset="0"/>
              </a:defRPr>
            </a:lvl5pPr>
            <a:lvl6pPr marL="728063" indent="-148644">
              <a:spcBef>
                <a:spcPts val="0"/>
              </a:spcBef>
              <a:spcAft>
                <a:spcPts val="0"/>
              </a:spcAft>
              <a:buSzPct val="70000"/>
              <a:defRPr lang="en-US" sz="1143" kern="1200" dirty="0" smtClean="0">
                <a:solidFill>
                  <a:schemeClr val="tx1"/>
                </a:solidFill>
                <a:latin typeface="Arial" pitchFamily="34" charset="0"/>
                <a:ea typeface="+mn-ea"/>
                <a:cs typeface="Arial" pitchFamily="34" charset="0"/>
              </a:defRPr>
            </a:lvl6pPr>
            <a:lvl7pPr marL="873674" indent="-145614">
              <a:spcBef>
                <a:spcPts val="0"/>
              </a:spcBef>
              <a:spcAft>
                <a:spcPts val="0"/>
              </a:spcAft>
              <a:buSzPct val="70000"/>
              <a:buFont typeface="Arial" pitchFamily="34" charset="0"/>
              <a:buChar char="–"/>
              <a:defRPr sz="1143" baseline="0">
                <a:latin typeface="+mj-lt"/>
              </a:defRPr>
            </a:lvl7pPr>
            <a:lvl8pPr marL="1019281" indent="-145614">
              <a:spcBef>
                <a:spcPts val="0"/>
              </a:spcBef>
              <a:spcAft>
                <a:spcPts val="0"/>
              </a:spcAft>
              <a:buSzPct val="70000"/>
              <a:defRPr sz="1143" baseline="0">
                <a:latin typeface="+mj-lt"/>
              </a:defRPr>
            </a:lvl8pPr>
            <a:lvl9pPr marL="1161872" indent="-142583">
              <a:spcBef>
                <a:spcPts val="0"/>
              </a:spcBef>
              <a:spcAft>
                <a:spcPts val="0"/>
              </a:spcAft>
              <a:buSzPct val="70000"/>
              <a:buFont typeface="Arial" pitchFamily="34" charset="0"/>
              <a:buChar char="–"/>
              <a:defRPr sz="1143">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p:cNvSpPr>
            <a:spLocks noGrp="1"/>
          </p:cNvSpPr>
          <p:nvPr>
            <p:ph type="body" sz="quarter" idx="11"/>
          </p:nvPr>
        </p:nvSpPr>
        <p:spPr bwMode="gray">
          <a:xfrm>
            <a:off x="6364830" y="2466976"/>
            <a:ext cx="5245097" cy="879408"/>
          </a:xfrm>
          <a:ln>
            <a:noFill/>
          </a:ln>
        </p:spPr>
        <p:txBody>
          <a:bodyPr/>
          <a:lstStyle>
            <a:lvl1pPr>
              <a:spcBef>
                <a:spcPts val="0"/>
              </a:spcBef>
              <a:spcAft>
                <a:spcPts val="0"/>
              </a:spcAft>
              <a:defRPr lang="en-US" sz="1143"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143" b="0" kern="1200" baseline="0" dirty="0" smtClean="0">
                <a:solidFill>
                  <a:schemeClr val="tx1"/>
                </a:solidFill>
                <a:latin typeface="+mn-lt"/>
                <a:ea typeface="+mn-ea"/>
                <a:cs typeface="Arial" pitchFamily="34" charset="0"/>
              </a:defRPr>
            </a:lvl2pPr>
            <a:lvl3pPr>
              <a:spcBef>
                <a:spcPts val="0"/>
              </a:spcBef>
              <a:spcAft>
                <a:spcPts val="0"/>
              </a:spcAft>
              <a:defRPr lang="en-US" sz="1143"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143"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143" b="0" kern="1200" baseline="0" dirty="0" smtClean="0">
                <a:solidFill>
                  <a:schemeClr val="tx1"/>
                </a:solidFill>
                <a:latin typeface="Arial" pitchFamily="34" charset="0"/>
                <a:ea typeface="+mn-ea"/>
                <a:cs typeface="Arial" pitchFamily="34" charset="0"/>
              </a:defRPr>
            </a:lvl5pPr>
            <a:lvl6pPr marL="728063" indent="-148644">
              <a:spcBef>
                <a:spcPts val="0"/>
              </a:spcBef>
              <a:spcAft>
                <a:spcPts val="0"/>
              </a:spcAft>
              <a:buSzPct val="70000"/>
              <a:defRPr lang="en-US" sz="1143" kern="1200" dirty="0" smtClean="0">
                <a:solidFill>
                  <a:schemeClr val="tx1"/>
                </a:solidFill>
                <a:latin typeface="Arial" pitchFamily="34" charset="0"/>
                <a:ea typeface="+mn-ea"/>
                <a:cs typeface="Arial" pitchFamily="34" charset="0"/>
              </a:defRPr>
            </a:lvl6pPr>
            <a:lvl7pPr marL="873674" indent="-145614">
              <a:spcBef>
                <a:spcPts val="0"/>
              </a:spcBef>
              <a:spcAft>
                <a:spcPts val="0"/>
              </a:spcAft>
              <a:buSzPct val="70000"/>
              <a:buFont typeface="Arial" pitchFamily="34" charset="0"/>
              <a:buChar char="–"/>
              <a:defRPr sz="1143" baseline="0">
                <a:latin typeface="+mj-lt"/>
              </a:defRPr>
            </a:lvl7pPr>
            <a:lvl8pPr marL="1019281" indent="-145614">
              <a:spcBef>
                <a:spcPts val="0"/>
              </a:spcBef>
              <a:spcAft>
                <a:spcPts val="0"/>
              </a:spcAft>
              <a:buSzPct val="70000"/>
              <a:defRPr sz="1143" baseline="0">
                <a:latin typeface="+mj-lt"/>
              </a:defRPr>
            </a:lvl8pPr>
            <a:lvl9pPr marL="1161872" indent="-142583">
              <a:spcBef>
                <a:spcPts val="0"/>
              </a:spcBef>
              <a:spcAft>
                <a:spcPts val="0"/>
              </a:spcAft>
              <a:buSzPct val="70000"/>
              <a:buFont typeface="Arial" pitchFamily="34" charset="0"/>
              <a:buChar char="–"/>
              <a:defRPr sz="1143">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4"/>
          <p:cNvSpPr>
            <a:spLocks noGrp="1"/>
          </p:cNvSpPr>
          <p:nvPr>
            <p:ph type="body" sz="quarter" idx="12"/>
          </p:nvPr>
        </p:nvSpPr>
        <p:spPr bwMode="gray">
          <a:xfrm>
            <a:off x="641362" y="2081976"/>
            <a:ext cx="5245097" cy="175882"/>
          </a:xfrm>
          <a:noFill/>
          <a:ln>
            <a:noFill/>
          </a:ln>
        </p:spPr>
        <p:txBody>
          <a:bodyPr anchor="b"/>
          <a:lstStyle>
            <a:lvl1pPr marL="0" indent="0">
              <a:spcBef>
                <a:spcPts val="0"/>
              </a:spcBef>
              <a:spcAft>
                <a:spcPts val="0"/>
              </a:spcAft>
              <a:buNone/>
              <a:defRPr sz="1143" b="1">
                <a:solidFill>
                  <a:schemeClr val="bg2"/>
                </a:solidFill>
                <a:latin typeface="Arial" pitchFamily="34" charset="0"/>
                <a:cs typeface="Arial" pitchFamily="34" charset="0"/>
              </a:defRPr>
            </a:lvl1pPr>
            <a:lvl2pPr>
              <a:spcBef>
                <a:spcPts val="0"/>
              </a:spcBef>
              <a:spcAft>
                <a:spcPts val="0"/>
              </a:spcAft>
              <a:defRPr sz="1143">
                <a:latin typeface="+mj-lt"/>
              </a:defRPr>
            </a:lvl2pPr>
            <a:lvl3pPr>
              <a:spcBef>
                <a:spcPts val="0"/>
              </a:spcBef>
              <a:spcAft>
                <a:spcPts val="0"/>
              </a:spcAft>
              <a:defRPr sz="1143">
                <a:latin typeface="+mj-lt"/>
              </a:defRPr>
            </a:lvl3pPr>
            <a:lvl4pPr>
              <a:spcBef>
                <a:spcPts val="0"/>
              </a:spcBef>
              <a:spcAft>
                <a:spcPts val="0"/>
              </a:spcAft>
              <a:defRPr sz="1143">
                <a:latin typeface="+mj-lt"/>
              </a:defRPr>
            </a:lvl4pPr>
            <a:lvl5pPr>
              <a:spcBef>
                <a:spcPts val="0"/>
              </a:spcBef>
              <a:spcAft>
                <a:spcPts val="0"/>
              </a:spcAft>
              <a:defRPr sz="1143">
                <a:latin typeface="+mj-lt"/>
              </a:defRPr>
            </a:lvl5pPr>
            <a:lvl6pPr marL="728063" indent="-148644">
              <a:spcBef>
                <a:spcPts val="0"/>
              </a:spcBef>
              <a:spcAft>
                <a:spcPts val="0"/>
              </a:spcAft>
              <a:buSzPct val="70000"/>
              <a:defRPr sz="1143">
                <a:latin typeface="+mj-lt"/>
              </a:defRPr>
            </a:lvl6pPr>
            <a:lvl7pPr marL="873674" indent="-145614">
              <a:spcBef>
                <a:spcPts val="0"/>
              </a:spcBef>
              <a:spcAft>
                <a:spcPts val="0"/>
              </a:spcAft>
              <a:buSzPct val="70000"/>
              <a:buFont typeface="Arial" pitchFamily="34" charset="0"/>
              <a:buChar char="–"/>
              <a:defRPr sz="1143" baseline="0">
                <a:latin typeface="+mj-lt"/>
              </a:defRPr>
            </a:lvl7pPr>
            <a:lvl8pPr marL="1019281" indent="-145614">
              <a:spcBef>
                <a:spcPts val="0"/>
              </a:spcBef>
              <a:spcAft>
                <a:spcPts val="0"/>
              </a:spcAft>
              <a:buSzPct val="70000"/>
              <a:defRPr sz="1143" baseline="0">
                <a:latin typeface="+mj-lt"/>
              </a:defRPr>
            </a:lvl8pPr>
            <a:lvl9pPr marL="1161872" indent="-142583">
              <a:spcBef>
                <a:spcPts val="0"/>
              </a:spcBef>
              <a:spcAft>
                <a:spcPts val="0"/>
              </a:spcAft>
              <a:buSzPct val="70000"/>
              <a:buFont typeface="Arial" pitchFamily="34" charset="0"/>
              <a:buChar char="–"/>
              <a:defRPr sz="1143">
                <a:latin typeface="+mj-lt"/>
              </a:defRPr>
            </a:lvl9pPr>
          </a:lstStyle>
          <a:p>
            <a:pPr lvl="0"/>
            <a:r>
              <a:rPr lang="en-US"/>
              <a:t>Click to edit Master text styles</a:t>
            </a:r>
          </a:p>
        </p:txBody>
      </p:sp>
      <p:sp>
        <p:nvSpPr>
          <p:cNvPr id="32" name="Text Placeholder 4"/>
          <p:cNvSpPr>
            <a:spLocks noGrp="1"/>
          </p:cNvSpPr>
          <p:nvPr>
            <p:ph type="body" sz="quarter" idx="13"/>
          </p:nvPr>
        </p:nvSpPr>
        <p:spPr bwMode="gray">
          <a:xfrm>
            <a:off x="6364830" y="2081976"/>
            <a:ext cx="5245097" cy="175882"/>
          </a:xfrm>
          <a:noFill/>
          <a:ln>
            <a:noFill/>
          </a:ln>
        </p:spPr>
        <p:txBody>
          <a:bodyPr anchor="b"/>
          <a:lstStyle>
            <a:lvl1pPr marL="0" indent="0">
              <a:spcBef>
                <a:spcPts val="0"/>
              </a:spcBef>
              <a:spcAft>
                <a:spcPts val="0"/>
              </a:spcAft>
              <a:buNone/>
              <a:tabLst/>
              <a:defRPr sz="1143" b="1">
                <a:solidFill>
                  <a:schemeClr val="bg2"/>
                </a:solidFill>
                <a:latin typeface="Arial" pitchFamily="34" charset="0"/>
                <a:cs typeface="Arial" pitchFamily="34" charset="0"/>
              </a:defRPr>
            </a:lvl1pPr>
            <a:lvl2pPr>
              <a:spcBef>
                <a:spcPts val="0"/>
              </a:spcBef>
              <a:spcAft>
                <a:spcPts val="0"/>
              </a:spcAft>
              <a:defRPr sz="1143">
                <a:latin typeface="+mj-lt"/>
              </a:defRPr>
            </a:lvl2pPr>
            <a:lvl3pPr>
              <a:spcBef>
                <a:spcPts val="0"/>
              </a:spcBef>
              <a:spcAft>
                <a:spcPts val="0"/>
              </a:spcAft>
              <a:defRPr sz="1143">
                <a:latin typeface="+mj-lt"/>
              </a:defRPr>
            </a:lvl3pPr>
            <a:lvl4pPr>
              <a:spcBef>
                <a:spcPts val="0"/>
              </a:spcBef>
              <a:spcAft>
                <a:spcPts val="0"/>
              </a:spcAft>
              <a:defRPr sz="1143">
                <a:latin typeface="+mj-lt"/>
              </a:defRPr>
            </a:lvl4pPr>
            <a:lvl5pPr>
              <a:spcBef>
                <a:spcPts val="0"/>
              </a:spcBef>
              <a:spcAft>
                <a:spcPts val="0"/>
              </a:spcAft>
              <a:defRPr sz="1143">
                <a:latin typeface="+mj-lt"/>
              </a:defRPr>
            </a:lvl5pPr>
            <a:lvl6pPr marL="728063" indent="-148644">
              <a:spcBef>
                <a:spcPts val="0"/>
              </a:spcBef>
              <a:spcAft>
                <a:spcPts val="0"/>
              </a:spcAft>
              <a:buSzPct val="70000"/>
              <a:defRPr sz="1143">
                <a:latin typeface="+mj-lt"/>
              </a:defRPr>
            </a:lvl6pPr>
            <a:lvl7pPr marL="873674" indent="-145614">
              <a:spcBef>
                <a:spcPts val="0"/>
              </a:spcBef>
              <a:spcAft>
                <a:spcPts val="0"/>
              </a:spcAft>
              <a:buSzPct val="70000"/>
              <a:buFont typeface="Arial" pitchFamily="34" charset="0"/>
              <a:buChar char="–"/>
              <a:defRPr sz="1143" baseline="0">
                <a:latin typeface="+mj-lt"/>
              </a:defRPr>
            </a:lvl7pPr>
            <a:lvl8pPr marL="1019281" indent="-145614">
              <a:spcBef>
                <a:spcPts val="0"/>
              </a:spcBef>
              <a:spcAft>
                <a:spcPts val="0"/>
              </a:spcAft>
              <a:buSzPct val="70000"/>
              <a:defRPr sz="1143" baseline="0">
                <a:latin typeface="+mj-lt"/>
              </a:defRPr>
            </a:lvl8pPr>
            <a:lvl9pPr marL="1161872" indent="-142583">
              <a:spcBef>
                <a:spcPts val="0"/>
              </a:spcBef>
              <a:spcAft>
                <a:spcPts val="0"/>
              </a:spcAft>
              <a:buSzPct val="70000"/>
              <a:buFont typeface="Arial" pitchFamily="34" charset="0"/>
              <a:buChar char="–"/>
              <a:defRPr sz="1143">
                <a:latin typeface="+mj-lt"/>
              </a:defRPr>
            </a:lvl9pPr>
          </a:lstStyle>
          <a:p>
            <a:pPr lvl="0"/>
            <a:r>
              <a:rPr lang="en-US"/>
              <a:t>Click to edit Master text styles</a:t>
            </a:r>
          </a:p>
        </p:txBody>
      </p:sp>
      <p:sp>
        <p:nvSpPr>
          <p:cNvPr id="35" name="Text Placeholder 4"/>
          <p:cNvSpPr>
            <a:spLocks noGrp="1"/>
          </p:cNvSpPr>
          <p:nvPr>
            <p:ph type="body" sz="quarter" idx="15"/>
          </p:nvPr>
        </p:nvSpPr>
        <p:spPr bwMode="gray">
          <a:xfrm>
            <a:off x="641362" y="4703297"/>
            <a:ext cx="5245097" cy="879408"/>
          </a:xfrm>
          <a:ln>
            <a:noFill/>
          </a:ln>
        </p:spPr>
        <p:txBody>
          <a:bodyPr/>
          <a:lstStyle>
            <a:lvl1pPr>
              <a:spcBef>
                <a:spcPts val="0"/>
              </a:spcBef>
              <a:spcAft>
                <a:spcPts val="0"/>
              </a:spcAft>
              <a:defRPr lang="en-US" sz="1143"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143" b="0" kern="1200" baseline="0" dirty="0" smtClean="0">
                <a:solidFill>
                  <a:schemeClr val="tx1"/>
                </a:solidFill>
                <a:latin typeface="+mn-lt"/>
                <a:ea typeface="+mn-ea"/>
                <a:cs typeface="Arial" pitchFamily="34" charset="0"/>
              </a:defRPr>
            </a:lvl2pPr>
            <a:lvl3pPr>
              <a:spcBef>
                <a:spcPts val="0"/>
              </a:spcBef>
              <a:spcAft>
                <a:spcPts val="0"/>
              </a:spcAft>
              <a:defRPr lang="en-US" sz="1143"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143"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143" b="0" kern="1200" baseline="0" dirty="0" smtClean="0">
                <a:solidFill>
                  <a:schemeClr val="tx1"/>
                </a:solidFill>
                <a:latin typeface="Arial" pitchFamily="34" charset="0"/>
                <a:ea typeface="+mn-ea"/>
                <a:cs typeface="Arial" pitchFamily="34" charset="0"/>
              </a:defRPr>
            </a:lvl5pPr>
            <a:lvl6pPr marL="728063" indent="-148644">
              <a:spcBef>
                <a:spcPts val="0"/>
              </a:spcBef>
              <a:spcAft>
                <a:spcPts val="0"/>
              </a:spcAft>
              <a:buSzPct val="70000"/>
              <a:defRPr lang="en-US" sz="1143" kern="1200" dirty="0" smtClean="0">
                <a:solidFill>
                  <a:schemeClr val="tx1"/>
                </a:solidFill>
                <a:latin typeface="Arial" pitchFamily="34" charset="0"/>
                <a:ea typeface="+mn-ea"/>
                <a:cs typeface="Arial" pitchFamily="34" charset="0"/>
              </a:defRPr>
            </a:lvl6pPr>
            <a:lvl7pPr marL="873674" indent="-145614">
              <a:spcBef>
                <a:spcPts val="0"/>
              </a:spcBef>
              <a:spcAft>
                <a:spcPts val="0"/>
              </a:spcAft>
              <a:buSzPct val="70000"/>
              <a:buFont typeface="Arial" pitchFamily="34" charset="0"/>
              <a:buChar char="–"/>
              <a:defRPr sz="1143" baseline="0">
                <a:latin typeface="+mj-lt"/>
              </a:defRPr>
            </a:lvl7pPr>
            <a:lvl8pPr marL="1019281" indent="-145614">
              <a:spcBef>
                <a:spcPts val="0"/>
              </a:spcBef>
              <a:spcAft>
                <a:spcPts val="0"/>
              </a:spcAft>
              <a:buSzPct val="70000"/>
              <a:defRPr sz="1143" baseline="0">
                <a:latin typeface="+mj-lt"/>
              </a:defRPr>
            </a:lvl8pPr>
            <a:lvl9pPr marL="1161872" indent="-142583">
              <a:spcBef>
                <a:spcPts val="0"/>
              </a:spcBef>
              <a:spcAft>
                <a:spcPts val="0"/>
              </a:spcAft>
              <a:buSzPct val="70000"/>
              <a:buFont typeface="Arial" pitchFamily="34" charset="0"/>
              <a:buChar char="–"/>
              <a:defRPr sz="1143">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Text Placeholder 4"/>
          <p:cNvSpPr>
            <a:spLocks noGrp="1"/>
          </p:cNvSpPr>
          <p:nvPr>
            <p:ph type="body" sz="quarter" idx="16"/>
          </p:nvPr>
        </p:nvSpPr>
        <p:spPr bwMode="gray">
          <a:xfrm>
            <a:off x="6364830" y="4703297"/>
            <a:ext cx="5245097" cy="879408"/>
          </a:xfrm>
          <a:ln>
            <a:noFill/>
          </a:ln>
        </p:spPr>
        <p:txBody>
          <a:bodyPr/>
          <a:lstStyle>
            <a:lvl1pPr>
              <a:spcBef>
                <a:spcPts val="0"/>
              </a:spcBef>
              <a:spcAft>
                <a:spcPts val="0"/>
              </a:spcAft>
              <a:defRPr lang="en-US" sz="1143"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143" b="0" kern="1200" baseline="0" dirty="0" smtClean="0">
                <a:solidFill>
                  <a:schemeClr val="tx1"/>
                </a:solidFill>
                <a:latin typeface="+mn-lt"/>
                <a:ea typeface="+mn-ea"/>
                <a:cs typeface="Arial" pitchFamily="34" charset="0"/>
              </a:defRPr>
            </a:lvl2pPr>
            <a:lvl3pPr>
              <a:spcBef>
                <a:spcPts val="0"/>
              </a:spcBef>
              <a:spcAft>
                <a:spcPts val="0"/>
              </a:spcAft>
              <a:defRPr lang="en-US" sz="1143"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143"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143" b="0" kern="1200" baseline="0" dirty="0" smtClean="0">
                <a:solidFill>
                  <a:schemeClr val="tx1"/>
                </a:solidFill>
                <a:latin typeface="Arial" pitchFamily="34" charset="0"/>
                <a:ea typeface="+mn-ea"/>
                <a:cs typeface="Arial" pitchFamily="34" charset="0"/>
              </a:defRPr>
            </a:lvl5pPr>
            <a:lvl6pPr marL="728063" indent="-148644">
              <a:spcBef>
                <a:spcPts val="0"/>
              </a:spcBef>
              <a:spcAft>
                <a:spcPts val="0"/>
              </a:spcAft>
              <a:buSzPct val="70000"/>
              <a:defRPr lang="en-US" sz="1143" kern="1200" dirty="0" smtClean="0">
                <a:solidFill>
                  <a:schemeClr val="tx1"/>
                </a:solidFill>
                <a:latin typeface="Arial" pitchFamily="34" charset="0"/>
                <a:ea typeface="+mn-ea"/>
                <a:cs typeface="Arial" pitchFamily="34" charset="0"/>
              </a:defRPr>
            </a:lvl6pPr>
            <a:lvl7pPr marL="873674" indent="-145614">
              <a:spcBef>
                <a:spcPts val="0"/>
              </a:spcBef>
              <a:spcAft>
                <a:spcPts val="0"/>
              </a:spcAft>
              <a:buSzPct val="70000"/>
              <a:buFont typeface="Arial" pitchFamily="34" charset="0"/>
              <a:buChar char="–"/>
              <a:defRPr sz="1143" baseline="0">
                <a:latin typeface="+mj-lt"/>
              </a:defRPr>
            </a:lvl7pPr>
            <a:lvl8pPr marL="1019281" indent="-145614">
              <a:spcBef>
                <a:spcPts val="0"/>
              </a:spcBef>
              <a:spcAft>
                <a:spcPts val="0"/>
              </a:spcAft>
              <a:buSzPct val="70000"/>
              <a:defRPr sz="1143" baseline="0">
                <a:latin typeface="+mj-lt"/>
              </a:defRPr>
            </a:lvl8pPr>
            <a:lvl9pPr marL="1161872" indent="-142583">
              <a:spcBef>
                <a:spcPts val="0"/>
              </a:spcBef>
              <a:spcAft>
                <a:spcPts val="0"/>
              </a:spcAft>
              <a:buSzPct val="70000"/>
              <a:buFont typeface="Arial" pitchFamily="34" charset="0"/>
              <a:buChar char="–"/>
              <a:defRPr sz="1143">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7" name="Text Placeholder 4"/>
          <p:cNvSpPr>
            <a:spLocks noGrp="1"/>
          </p:cNvSpPr>
          <p:nvPr>
            <p:ph type="body" sz="quarter" idx="17"/>
          </p:nvPr>
        </p:nvSpPr>
        <p:spPr bwMode="gray">
          <a:xfrm>
            <a:off x="641362" y="4318296"/>
            <a:ext cx="5245097" cy="175882"/>
          </a:xfrm>
          <a:noFill/>
          <a:ln>
            <a:noFill/>
          </a:ln>
        </p:spPr>
        <p:txBody>
          <a:bodyPr anchor="b"/>
          <a:lstStyle>
            <a:lvl1pPr>
              <a:spcBef>
                <a:spcPts val="0"/>
              </a:spcBef>
              <a:spcAft>
                <a:spcPts val="0"/>
              </a:spcAft>
              <a:buNone/>
              <a:defRPr lang="en-US" sz="1143" b="1" kern="1200" baseline="0" dirty="0" smtClean="0">
                <a:solidFill>
                  <a:schemeClr val="bg2"/>
                </a:solidFill>
                <a:latin typeface="Arial" pitchFamily="34" charset="0"/>
                <a:ea typeface="+mn-ea"/>
                <a:cs typeface="Arial" pitchFamily="34" charset="0"/>
              </a:defRPr>
            </a:lvl1pPr>
            <a:lvl2pPr>
              <a:spcBef>
                <a:spcPts val="0"/>
              </a:spcBef>
              <a:spcAft>
                <a:spcPts val="0"/>
              </a:spcAft>
              <a:defRPr sz="1143">
                <a:latin typeface="+mj-lt"/>
              </a:defRPr>
            </a:lvl2pPr>
            <a:lvl3pPr>
              <a:spcBef>
                <a:spcPts val="0"/>
              </a:spcBef>
              <a:spcAft>
                <a:spcPts val="0"/>
              </a:spcAft>
              <a:defRPr sz="1143">
                <a:latin typeface="+mj-lt"/>
              </a:defRPr>
            </a:lvl3pPr>
            <a:lvl4pPr>
              <a:spcBef>
                <a:spcPts val="0"/>
              </a:spcBef>
              <a:spcAft>
                <a:spcPts val="0"/>
              </a:spcAft>
              <a:defRPr sz="1143">
                <a:latin typeface="+mj-lt"/>
              </a:defRPr>
            </a:lvl4pPr>
            <a:lvl5pPr>
              <a:spcBef>
                <a:spcPts val="0"/>
              </a:spcBef>
              <a:spcAft>
                <a:spcPts val="0"/>
              </a:spcAft>
              <a:defRPr sz="1143">
                <a:latin typeface="+mj-lt"/>
              </a:defRPr>
            </a:lvl5pPr>
            <a:lvl6pPr marL="728063" indent="-148644">
              <a:spcBef>
                <a:spcPts val="0"/>
              </a:spcBef>
              <a:spcAft>
                <a:spcPts val="0"/>
              </a:spcAft>
              <a:buSzPct val="70000"/>
              <a:defRPr sz="1143">
                <a:latin typeface="+mj-lt"/>
              </a:defRPr>
            </a:lvl6pPr>
            <a:lvl7pPr marL="873674" indent="-145614">
              <a:spcBef>
                <a:spcPts val="0"/>
              </a:spcBef>
              <a:spcAft>
                <a:spcPts val="0"/>
              </a:spcAft>
              <a:buSzPct val="70000"/>
              <a:buFont typeface="Arial" pitchFamily="34" charset="0"/>
              <a:buChar char="–"/>
              <a:defRPr sz="1143" baseline="0">
                <a:latin typeface="+mj-lt"/>
              </a:defRPr>
            </a:lvl7pPr>
            <a:lvl8pPr marL="1019281" indent="-145614">
              <a:spcBef>
                <a:spcPts val="0"/>
              </a:spcBef>
              <a:spcAft>
                <a:spcPts val="0"/>
              </a:spcAft>
              <a:buSzPct val="70000"/>
              <a:defRPr sz="1143" baseline="0">
                <a:latin typeface="+mj-lt"/>
              </a:defRPr>
            </a:lvl8pPr>
            <a:lvl9pPr marL="1161872" indent="-142583">
              <a:spcBef>
                <a:spcPts val="0"/>
              </a:spcBef>
              <a:spcAft>
                <a:spcPts val="0"/>
              </a:spcAft>
              <a:buSzPct val="70000"/>
              <a:buFont typeface="Arial" pitchFamily="34" charset="0"/>
              <a:buChar char="–"/>
              <a:defRPr sz="1143">
                <a:latin typeface="+mj-lt"/>
              </a:defRPr>
            </a:lvl9pPr>
          </a:lstStyle>
          <a:p>
            <a:pPr lvl="0"/>
            <a:r>
              <a:rPr lang="en-US"/>
              <a:t>Click to edit Master text styles</a:t>
            </a:r>
          </a:p>
        </p:txBody>
      </p:sp>
      <p:sp>
        <p:nvSpPr>
          <p:cNvPr id="38" name="Text Placeholder 4"/>
          <p:cNvSpPr>
            <a:spLocks noGrp="1"/>
          </p:cNvSpPr>
          <p:nvPr>
            <p:ph type="body" sz="quarter" idx="18"/>
          </p:nvPr>
        </p:nvSpPr>
        <p:spPr bwMode="gray">
          <a:xfrm>
            <a:off x="6364830" y="4318296"/>
            <a:ext cx="5245097" cy="175882"/>
          </a:xfrm>
          <a:noFill/>
          <a:ln>
            <a:noFill/>
          </a:ln>
        </p:spPr>
        <p:txBody>
          <a:bodyPr anchor="b"/>
          <a:lstStyle>
            <a:lvl1pPr>
              <a:spcBef>
                <a:spcPts val="0"/>
              </a:spcBef>
              <a:spcAft>
                <a:spcPts val="0"/>
              </a:spcAft>
              <a:buNone/>
              <a:defRPr lang="en-US" sz="1143" b="1" kern="1200" baseline="0" dirty="0" smtClean="0">
                <a:solidFill>
                  <a:schemeClr val="bg2"/>
                </a:solidFill>
                <a:latin typeface="Arial" pitchFamily="34" charset="0"/>
                <a:ea typeface="+mn-ea"/>
                <a:cs typeface="Arial" pitchFamily="34" charset="0"/>
              </a:defRPr>
            </a:lvl1pPr>
            <a:lvl2pPr>
              <a:spcBef>
                <a:spcPts val="0"/>
              </a:spcBef>
              <a:spcAft>
                <a:spcPts val="0"/>
              </a:spcAft>
              <a:defRPr sz="1143">
                <a:latin typeface="+mj-lt"/>
              </a:defRPr>
            </a:lvl2pPr>
            <a:lvl3pPr>
              <a:spcBef>
                <a:spcPts val="0"/>
              </a:spcBef>
              <a:spcAft>
                <a:spcPts val="0"/>
              </a:spcAft>
              <a:defRPr sz="1143">
                <a:latin typeface="+mj-lt"/>
              </a:defRPr>
            </a:lvl3pPr>
            <a:lvl4pPr>
              <a:spcBef>
                <a:spcPts val="0"/>
              </a:spcBef>
              <a:spcAft>
                <a:spcPts val="0"/>
              </a:spcAft>
              <a:defRPr sz="1143">
                <a:latin typeface="+mj-lt"/>
              </a:defRPr>
            </a:lvl4pPr>
            <a:lvl5pPr>
              <a:spcBef>
                <a:spcPts val="0"/>
              </a:spcBef>
              <a:spcAft>
                <a:spcPts val="0"/>
              </a:spcAft>
              <a:defRPr sz="1143">
                <a:latin typeface="+mj-lt"/>
              </a:defRPr>
            </a:lvl5pPr>
            <a:lvl6pPr marL="728063" indent="-148644">
              <a:spcBef>
                <a:spcPts val="0"/>
              </a:spcBef>
              <a:spcAft>
                <a:spcPts val="0"/>
              </a:spcAft>
              <a:buSzPct val="70000"/>
              <a:defRPr sz="1143">
                <a:latin typeface="+mj-lt"/>
              </a:defRPr>
            </a:lvl6pPr>
            <a:lvl7pPr marL="873674" indent="-145614">
              <a:spcBef>
                <a:spcPts val="0"/>
              </a:spcBef>
              <a:spcAft>
                <a:spcPts val="0"/>
              </a:spcAft>
              <a:buSzPct val="70000"/>
              <a:buFont typeface="Arial" pitchFamily="34" charset="0"/>
              <a:buChar char="–"/>
              <a:defRPr sz="1143" baseline="0">
                <a:latin typeface="+mj-lt"/>
              </a:defRPr>
            </a:lvl7pPr>
            <a:lvl8pPr marL="1019281" indent="-145614">
              <a:spcBef>
                <a:spcPts val="0"/>
              </a:spcBef>
              <a:spcAft>
                <a:spcPts val="0"/>
              </a:spcAft>
              <a:buSzPct val="70000"/>
              <a:defRPr sz="1143" baseline="0">
                <a:latin typeface="+mj-lt"/>
              </a:defRPr>
            </a:lvl8pPr>
            <a:lvl9pPr marL="1161872" indent="-142583">
              <a:spcBef>
                <a:spcPts val="0"/>
              </a:spcBef>
              <a:spcAft>
                <a:spcPts val="0"/>
              </a:spcAft>
              <a:buSzPct val="70000"/>
              <a:buFont typeface="Arial" pitchFamily="34" charset="0"/>
              <a:buChar char="–"/>
              <a:defRPr sz="1143">
                <a:latin typeface="+mj-lt"/>
              </a:defRPr>
            </a:lvl9pPr>
          </a:lstStyle>
          <a:p>
            <a:pPr lvl="0"/>
            <a:r>
              <a:rPr lang="en-US"/>
              <a:t>Click to edit Master text styles</a:t>
            </a:r>
          </a:p>
        </p:txBody>
      </p:sp>
      <p:sp>
        <p:nvSpPr>
          <p:cNvPr id="49" name="Text Placeholder 41"/>
          <p:cNvSpPr>
            <a:spLocks noGrp="1"/>
          </p:cNvSpPr>
          <p:nvPr>
            <p:ph type="body" sz="quarter" idx="19"/>
          </p:nvPr>
        </p:nvSpPr>
        <p:spPr bwMode="gray">
          <a:xfrm>
            <a:off x="641353" y="1270499"/>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733744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27_Content 4">
    <p:spTree>
      <p:nvGrpSpPr>
        <p:cNvPr id="1" name=""/>
        <p:cNvGrpSpPr/>
        <p:nvPr/>
      </p:nvGrpSpPr>
      <p:grpSpPr>
        <a:xfrm>
          <a:off x="0" y="0"/>
          <a:ext cx="0" cy="0"/>
          <a:chOff x="0" y="0"/>
          <a:chExt cx="0" cy="0"/>
        </a:xfrm>
      </p:grpSpPr>
      <p:sp>
        <p:nvSpPr>
          <p:cNvPr id="19" name="Text Placeholder 4"/>
          <p:cNvSpPr>
            <a:spLocks noGrp="1"/>
          </p:cNvSpPr>
          <p:nvPr>
            <p:ph type="body" sz="quarter" idx="18"/>
          </p:nvPr>
        </p:nvSpPr>
        <p:spPr bwMode="gray">
          <a:xfrm>
            <a:off x="3251204" y="1971733"/>
            <a:ext cx="2724152" cy="791435"/>
          </a:xfrm>
          <a:ln>
            <a:noFill/>
          </a:ln>
        </p:spPr>
        <p:txBody>
          <a:bodyPr/>
          <a:lstStyle>
            <a:lvl1pPr marL="0" marR="0" indent="0" algn="l" defTabSz="582463" rtl="0" eaLnBrk="1" fontAlgn="base" latinLnBrk="0" hangingPunct="1">
              <a:lnSpc>
                <a:spcPct val="100000"/>
              </a:lnSpc>
              <a:spcBef>
                <a:spcPts val="0"/>
              </a:spcBef>
              <a:spcAft>
                <a:spcPts val="0"/>
              </a:spcAft>
              <a:buClr>
                <a:schemeClr val="tx2"/>
              </a:buClr>
              <a:buSzTx/>
              <a:buFont typeface="Arial" pitchFamily="34" charset="0"/>
              <a:buNone/>
              <a:tabLst/>
              <a:defRPr lang="en-US" sz="1143"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000">
                <a:latin typeface="Arial" pitchFamily="34" charset="0"/>
                <a:cs typeface="Arial" pitchFamily="34" charset="0"/>
              </a:defRPr>
            </a:lvl2pPr>
            <a:lvl3pPr>
              <a:spcBef>
                <a:spcPts val="0"/>
              </a:spcBef>
              <a:spcAft>
                <a:spcPts val="0"/>
              </a:spcAft>
              <a:defRPr sz="1000">
                <a:latin typeface="Arial" pitchFamily="34" charset="0"/>
                <a:cs typeface="Arial" pitchFamily="34" charset="0"/>
              </a:defRPr>
            </a:lvl3pPr>
            <a:lvl4pPr>
              <a:spcBef>
                <a:spcPts val="0"/>
              </a:spcBef>
              <a:spcAft>
                <a:spcPts val="0"/>
              </a:spcAft>
              <a:defRPr sz="1000">
                <a:latin typeface="Arial" pitchFamily="34" charset="0"/>
                <a:cs typeface="Arial" pitchFamily="34" charset="0"/>
              </a:defRPr>
            </a:lvl4pPr>
            <a:lvl5pPr>
              <a:spcBef>
                <a:spcPts val="0"/>
              </a:spcBef>
              <a:spcAft>
                <a:spcPts val="0"/>
              </a:spcAft>
              <a:defRPr sz="1000">
                <a:latin typeface="Arial" pitchFamily="34" charset="0"/>
                <a:cs typeface="Arial" pitchFamily="34" charset="0"/>
              </a:defRPr>
            </a:lvl5pPr>
            <a:lvl6pPr marL="728063" indent="-148644">
              <a:spcBef>
                <a:spcPts val="0"/>
              </a:spcBef>
              <a:spcAft>
                <a:spcPts val="0"/>
              </a:spcAft>
              <a:buSzPct val="70000"/>
              <a:defRPr sz="1143">
                <a:latin typeface="+mj-lt"/>
              </a:defRPr>
            </a:lvl6pPr>
            <a:lvl7pPr marL="873674" indent="-145614">
              <a:spcBef>
                <a:spcPts val="0"/>
              </a:spcBef>
              <a:spcAft>
                <a:spcPts val="0"/>
              </a:spcAft>
              <a:buSzPct val="70000"/>
              <a:buFont typeface="Arial" pitchFamily="34" charset="0"/>
              <a:buChar char="–"/>
              <a:defRPr sz="1143" baseline="0">
                <a:latin typeface="+mj-lt"/>
              </a:defRPr>
            </a:lvl7pPr>
            <a:lvl8pPr marL="1019281" indent="-145614">
              <a:spcBef>
                <a:spcPts val="0"/>
              </a:spcBef>
              <a:spcAft>
                <a:spcPts val="0"/>
              </a:spcAft>
              <a:buSzPct val="70000"/>
              <a:defRPr sz="1143" baseline="0">
                <a:latin typeface="+mj-lt"/>
              </a:defRPr>
            </a:lvl8pPr>
            <a:lvl9pPr marL="1161872" indent="-142583">
              <a:spcBef>
                <a:spcPts val="0"/>
              </a:spcBef>
              <a:spcAft>
                <a:spcPts val="0"/>
              </a:spcAft>
              <a:buSzPct val="70000"/>
              <a:buFont typeface="Arial" pitchFamily="34" charset="0"/>
              <a:buChar char="–"/>
              <a:defRPr sz="1143">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Picture Placeholder 22"/>
          <p:cNvSpPr>
            <a:spLocks noGrp="1"/>
          </p:cNvSpPr>
          <p:nvPr>
            <p:ph type="pic" sz="quarter" idx="13"/>
          </p:nvPr>
        </p:nvSpPr>
        <p:spPr bwMode="gray">
          <a:xfrm>
            <a:off x="641359" y="1971695"/>
            <a:ext cx="2305047" cy="1892299"/>
          </a:xfrm>
        </p:spPr>
        <p:txBody>
          <a:bodyPr rtlCol="0">
            <a:normAutofit/>
          </a:bodyPr>
          <a:lstStyle>
            <a:lvl1pPr>
              <a:buNone/>
              <a:defRPr>
                <a:latin typeface="Arial" pitchFamily="34" charset="0"/>
                <a:cs typeface="Arial" pitchFamily="34" charset="0"/>
              </a:defRPr>
            </a:lvl1pPr>
          </a:lstStyle>
          <a:p>
            <a:pPr lvl="0"/>
            <a:r>
              <a:rPr lang="en-US" noProof="0" dirty="0"/>
              <a:t>Click icon to add picture</a:t>
            </a:r>
          </a:p>
        </p:txBody>
      </p:sp>
      <p:sp>
        <p:nvSpPr>
          <p:cNvPr id="20" name="Title 1"/>
          <p:cNvSpPr>
            <a:spLocks noGrp="1"/>
          </p:cNvSpPr>
          <p:nvPr>
            <p:ph type="title"/>
          </p:nvPr>
        </p:nvSpPr>
        <p:spPr bwMode="gray">
          <a:xfrm>
            <a:off x="641415" y="727076"/>
            <a:ext cx="10968567" cy="318870"/>
          </a:xfrm>
          <a:noFill/>
          <a:ln w="9525">
            <a:noFill/>
            <a:miter lim="800000"/>
            <a:headEnd/>
            <a:tailEnd/>
          </a:ln>
        </p:spPr>
        <p:txBody>
          <a:bodyPr/>
          <a:lstStyle>
            <a:lvl1pPr algn="l">
              <a:defRPr lang="en-US" sz="2072"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42" name="Text Placeholder 4"/>
          <p:cNvSpPr>
            <a:spLocks noGrp="1"/>
          </p:cNvSpPr>
          <p:nvPr>
            <p:ph type="body" sz="quarter" idx="19"/>
          </p:nvPr>
        </p:nvSpPr>
        <p:spPr bwMode="gray">
          <a:xfrm>
            <a:off x="8892119" y="1971733"/>
            <a:ext cx="2724152" cy="791435"/>
          </a:xfrm>
          <a:ln>
            <a:noFill/>
          </a:ln>
        </p:spPr>
        <p:txBody>
          <a:bodyPr/>
          <a:lstStyle>
            <a:lvl1pPr marL="0" marR="0" indent="0" algn="l" defTabSz="582463" rtl="0" eaLnBrk="1" fontAlgn="base" latinLnBrk="0" hangingPunct="1">
              <a:lnSpc>
                <a:spcPct val="100000"/>
              </a:lnSpc>
              <a:spcBef>
                <a:spcPts val="0"/>
              </a:spcBef>
              <a:spcAft>
                <a:spcPts val="0"/>
              </a:spcAft>
              <a:buClr>
                <a:schemeClr val="tx2"/>
              </a:buClr>
              <a:buSzTx/>
              <a:buFont typeface="Arial" pitchFamily="34" charset="0"/>
              <a:buNone/>
              <a:tabLst/>
              <a:defRPr lang="en-US" sz="1143"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000" b="0" kern="1200" baseline="0" dirty="0" smtClean="0">
                <a:solidFill>
                  <a:schemeClr val="tx1"/>
                </a:solidFill>
                <a:latin typeface="Arial" pitchFamily="34" charset="0"/>
                <a:ea typeface="+mn-ea"/>
                <a:cs typeface="Arial" pitchFamily="34" charset="0"/>
              </a:defRPr>
            </a:lvl2pPr>
            <a:lvl3pPr>
              <a:spcBef>
                <a:spcPts val="0"/>
              </a:spcBef>
              <a:spcAft>
                <a:spcPts val="0"/>
              </a:spcAft>
              <a:defRPr sz="1000">
                <a:latin typeface="Arial" pitchFamily="34" charset="0"/>
                <a:cs typeface="Arial" pitchFamily="34" charset="0"/>
              </a:defRPr>
            </a:lvl3pPr>
            <a:lvl4pPr>
              <a:spcBef>
                <a:spcPts val="0"/>
              </a:spcBef>
              <a:spcAft>
                <a:spcPts val="0"/>
              </a:spcAft>
              <a:defRPr sz="1000">
                <a:latin typeface="Arial" pitchFamily="34" charset="0"/>
                <a:cs typeface="Arial" pitchFamily="34" charset="0"/>
              </a:defRPr>
            </a:lvl4pPr>
            <a:lvl5pPr>
              <a:spcBef>
                <a:spcPts val="0"/>
              </a:spcBef>
              <a:spcAft>
                <a:spcPts val="0"/>
              </a:spcAft>
              <a:defRPr sz="1000">
                <a:latin typeface="Arial" pitchFamily="34" charset="0"/>
                <a:cs typeface="Arial" pitchFamily="34" charset="0"/>
              </a:defRPr>
            </a:lvl5pPr>
            <a:lvl6pPr marL="728063" indent="-148644">
              <a:spcBef>
                <a:spcPts val="0"/>
              </a:spcBef>
              <a:spcAft>
                <a:spcPts val="0"/>
              </a:spcAft>
              <a:buSzPct val="70000"/>
              <a:defRPr sz="1143">
                <a:latin typeface="+mj-lt"/>
              </a:defRPr>
            </a:lvl6pPr>
            <a:lvl7pPr marL="873674" indent="-145614">
              <a:spcBef>
                <a:spcPts val="0"/>
              </a:spcBef>
              <a:spcAft>
                <a:spcPts val="0"/>
              </a:spcAft>
              <a:buSzPct val="70000"/>
              <a:buFont typeface="Arial" pitchFamily="34" charset="0"/>
              <a:buChar char="–"/>
              <a:defRPr sz="1143" baseline="0">
                <a:latin typeface="+mj-lt"/>
              </a:defRPr>
            </a:lvl7pPr>
            <a:lvl8pPr marL="1019281" indent="-145614">
              <a:spcBef>
                <a:spcPts val="0"/>
              </a:spcBef>
              <a:spcAft>
                <a:spcPts val="0"/>
              </a:spcAft>
              <a:buSzPct val="70000"/>
              <a:defRPr sz="1143" baseline="0">
                <a:latin typeface="+mj-lt"/>
              </a:defRPr>
            </a:lvl8pPr>
            <a:lvl9pPr marL="1161872" indent="-142583">
              <a:spcBef>
                <a:spcPts val="0"/>
              </a:spcBef>
              <a:spcAft>
                <a:spcPts val="0"/>
              </a:spcAft>
              <a:buSzPct val="70000"/>
              <a:buFont typeface="Arial" pitchFamily="34" charset="0"/>
              <a:buChar char="–"/>
              <a:defRPr sz="1143">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3" name="Picture Placeholder 22"/>
          <p:cNvSpPr>
            <a:spLocks noGrp="1"/>
          </p:cNvSpPr>
          <p:nvPr>
            <p:ph type="pic" sz="quarter" idx="20"/>
          </p:nvPr>
        </p:nvSpPr>
        <p:spPr bwMode="gray">
          <a:xfrm>
            <a:off x="6282276" y="1971695"/>
            <a:ext cx="2305047" cy="1892299"/>
          </a:xfrm>
        </p:spPr>
        <p:txBody>
          <a:bodyPr rtlCol="0">
            <a:normAutofit/>
          </a:bodyPr>
          <a:lstStyle>
            <a:lvl1pPr>
              <a:buNone/>
              <a:defRPr>
                <a:latin typeface="Arial" pitchFamily="34" charset="0"/>
                <a:cs typeface="Arial" pitchFamily="34" charset="0"/>
              </a:defRPr>
            </a:lvl1pPr>
          </a:lstStyle>
          <a:p>
            <a:pPr lvl="0"/>
            <a:r>
              <a:rPr lang="en-US" noProof="0" dirty="0"/>
              <a:t>Click icon to add picture</a:t>
            </a:r>
          </a:p>
        </p:txBody>
      </p:sp>
      <p:sp>
        <p:nvSpPr>
          <p:cNvPr id="45" name="Text Placeholder 4"/>
          <p:cNvSpPr>
            <a:spLocks noGrp="1"/>
          </p:cNvSpPr>
          <p:nvPr>
            <p:ph type="body" sz="quarter" idx="21"/>
          </p:nvPr>
        </p:nvSpPr>
        <p:spPr bwMode="gray">
          <a:xfrm>
            <a:off x="3251204" y="4241855"/>
            <a:ext cx="2724152" cy="791435"/>
          </a:xfrm>
          <a:ln>
            <a:noFill/>
          </a:ln>
        </p:spPr>
        <p:txBody>
          <a:bodyPr/>
          <a:lstStyle>
            <a:lvl1pPr marL="0" marR="0" indent="0" algn="l" defTabSz="582463" rtl="0" eaLnBrk="1" fontAlgn="base" latinLnBrk="0" hangingPunct="1">
              <a:lnSpc>
                <a:spcPct val="100000"/>
              </a:lnSpc>
              <a:spcBef>
                <a:spcPts val="0"/>
              </a:spcBef>
              <a:spcAft>
                <a:spcPts val="0"/>
              </a:spcAft>
              <a:buClr>
                <a:schemeClr val="tx2"/>
              </a:buClr>
              <a:buSzTx/>
              <a:buFont typeface="Arial" pitchFamily="34" charset="0"/>
              <a:buNone/>
              <a:tabLst/>
              <a:defRPr lang="en-US" sz="1143"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000" b="0" kern="1200" baseline="0" dirty="0" smtClean="0">
                <a:solidFill>
                  <a:schemeClr val="tx1"/>
                </a:solidFill>
                <a:latin typeface="Arial" pitchFamily="34" charset="0"/>
                <a:ea typeface="+mn-ea"/>
                <a:cs typeface="Arial" pitchFamily="34" charset="0"/>
              </a:defRPr>
            </a:lvl2pPr>
            <a:lvl3pPr>
              <a:spcBef>
                <a:spcPts val="0"/>
              </a:spcBef>
              <a:spcAft>
                <a:spcPts val="0"/>
              </a:spcAft>
              <a:defRPr sz="1000">
                <a:latin typeface="Arial" pitchFamily="34" charset="0"/>
                <a:cs typeface="Arial" pitchFamily="34" charset="0"/>
              </a:defRPr>
            </a:lvl3pPr>
            <a:lvl4pPr>
              <a:spcBef>
                <a:spcPts val="0"/>
              </a:spcBef>
              <a:spcAft>
                <a:spcPts val="0"/>
              </a:spcAft>
              <a:defRPr sz="1000">
                <a:latin typeface="Arial" pitchFamily="34" charset="0"/>
                <a:cs typeface="Arial" pitchFamily="34" charset="0"/>
              </a:defRPr>
            </a:lvl4pPr>
            <a:lvl5pPr>
              <a:spcBef>
                <a:spcPts val="0"/>
              </a:spcBef>
              <a:spcAft>
                <a:spcPts val="0"/>
              </a:spcAft>
              <a:defRPr sz="1000">
                <a:latin typeface="Arial" pitchFamily="34" charset="0"/>
                <a:cs typeface="Arial" pitchFamily="34" charset="0"/>
              </a:defRPr>
            </a:lvl5pPr>
            <a:lvl6pPr marL="728063" indent="-148644">
              <a:spcBef>
                <a:spcPts val="0"/>
              </a:spcBef>
              <a:spcAft>
                <a:spcPts val="0"/>
              </a:spcAft>
              <a:buSzPct val="70000"/>
              <a:defRPr sz="1143">
                <a:latin typeface="+mj-lt"/>
              </a:defRPr>
            </a:lvl6pPr>
            <a:lvl7pPr marL="873674" indent="-145614">
              <a:spcBef>
                <a:spcPts val="0"/>
              </a:spcBef>
              <a:spcAft>
                <a:spcPts val="0"/>
              </a:spcAft>
              <a:buSzPct val="70000"/>
              <a:buFont typeface="Arial" pitchFamily="34" charset="0"/>
              <a:buChar char="–"/>
              <a:defRPr sz="1143" baseline="0">
                <a:latin typeface="+mj-lt"/>
              </a:defRPr>
            </a:lvl7pPr>
            <a:lvl8pPr marL="1019281" indent="-145614">
              <a:spcBef>
                <a:spcPts val="0"/>
              </a:spcBef>
              <a:spcAft>
                <a:spcPts val="0"/>
              </a:spcAft>
              <a:buSzPct val="70000"/>
              <a:defRPr sz="1143" baseline="0">
                <a:latin typeface="+mj-lt"/>
              </a:defRPr>
            </a:lvl8pPr>
            <a:lvl9pPr marL="1161872" indent="-142583">
              <a:spcBef>
                <a:spcPts val="0"/>
              </a:spcBef>
              <a:spcAft>
                <a:spcPts val="0"/>
              </a:spcAft>
              <a:buSzPct val="70000"/>
              <a:buFont typeface="Arial" pitchFamily="34" charset="0"/>
              <a:buChar char="–"/>
              <a:defRPr sz="1143">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6" name="Picture Placeholder 22"/>
          <p:cNvSpPr>
            <a:spLocks noGrp="1"/>
          </p:cNvSpPr>
          <p:nvPr>
            <p:ph type="pic" sz="quarter" idx="22"/>
          </p:nvPr>
        </p:nvSpPr>
        <p:spPr bwMode="gray">
          <a:xfrm>
            <a:off x="641359" y="4241815"/>
            <a:ext cx="2305047" cy="1892299"/>
          </a:xfrm>
        </p:spPr>
        <p:txBody>
          <a:bodyPr rtlCol="0">
            <a:normAutofit/>
          </a:bodyPr>
          <a:lstStyle>
            <a:lvl1pPr>
              <a:buNone/>
              <a:defRPr>
                <a:latin typeface="Arial" pitchFamily="34" charset="0"/>
                <a:cs typeface="Arial" pitchFamily="34" charset="0"/>
              </a:defRPr>
            </a:lvl1pPr>
          </a:lstStyle>
          <a:p>
            <a:pPr lvl="0"/>
            <a:r>
              <a:rPr lang="en-US" noProof="0" dirty="0"/>
              <a:t>Click icon to add picture</a:t>
            </a:r>
          </a:p>
        </p:txBody>
      </p:sp>
      <p:sp>
        <p:nvSpPr>
          <p:cNvPr id="48" name="Text Placeholder 4"/>
          <p:cNvSpPr>
            <a:spLocks noGrp="1"/>
          </p:cNvSpPr>
          <p:nvPr>
            <p:ph type="body" sz="quarter" idx="23"/>
          </p:nvPr>
        </p:nvSpPr>
        <p:spPr bwMode="gray">
          <a:xfrm>
            <a:off x="8892119" y="4241855"/>
            <a:ext cx="2724152" cy="791435"/>
          </a:xfrm>
          <a:ln>
            <a:noFill/>
          </a:ln>
        </p:spPr>
        <p:txBody>
          <a:bodyPr/>
          <a:lstStyle>
            <a:lvl1pPr marL="0" marR="0" indent="0" algn="l" defTabSz="582463" rtl="0" eaLnBrk="1" fontAlgn="base" latinLnBrk="0" hangingPunct="1">
              <a:lnSpc>
                <a:spcPct val="100000"/>
              </a:lnSpc>
              <a:spcBef>
                <a:spcPts val="0"/>
              </a:spcBef>
              <a:spcAft>
                <a:spcPts val="0"/>
              </a:spcAft>
              <a:buClr>
                <a:schemeClr val="tx2"/>
              </a:buClr>
              <a:buSzTx/>
              <a:buFont typeface="Arial" pitchFamily="34" charset="0"/>
              <a:buNone/>
              <a:tabLst/>
              <a:defRPr lang="en-US" sz="1143"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000" b="0" kern="1200" baseline="0" dirty="0" smtClean="0">
                <a:solidFill>
                  <a:schemeClr val="tx1"/>
                </a:solidFill>
                <a:latin typeface="Arial" pitchFamily="34" charset="0"/>
                <a:ea typeface="+mn-ea"/>
                <a:cs typeface="Arial" pitchFamily="34" charset="0"/>
              </a:defRPr>
            </a:lvl2pPr>
            <a:lvl3pPr>
              <a:spcBef>
                <a:spcPts val="0"/>
              </a:spcBef>
              <a:spcAft>
                <a:spcPts val="0"/>
              </a:spcAft>
              <a:defRPr sz="1000">
                <a:latin typeface="Arial" pitchFamily="34" charset="0"/>
                <a:cs typeface="Arial" pitchFamily="34" charset="0"/>
              </a:defRPr>
            </a:lvl3pPr>
            <a:lvl4pPr>
              <a:spcBef>
                <a:spcPts val="0"/>
              </a:spcBef>
              <a:spcAft>
                <a:spcPts val="0"/>
              </a:spcAft>
              <a:defRPr sz="1000">
                <a:latin typeface="Arial" pitchFamily="34" charset="0"/>
                <a:cs typeface="Arial" pitchFamily="34" charset="0"/>
              </a:defRPr>
            </a:lvl4pPr>
            <a:lvl5pPr>
              <a:spcBef>
                <a:spcPts val="0"/>
              </a:spcBef>
              <a:spcAft>
                <a:spcPts val="0"/>
              </a:spcAft>
              <a:defRPr sz="1000">
                <a:latin typeface="Arial" pitchFamily="34" charset="0"/>
                <a:cs typeface="Arial" pitchFamily="34" charset="0"/>
              </a:defRPr>
            </a:lvl5pPr>
            <a:lvl6pPr marL="728063" indent="-148644">
              <a:spcBef>
                <a:spcPts val="0"/>
              </a:spcBef>
              <a:spcAft>
                <a:spcPts val="0"/>
              </a:spcAft>
              <a:buSzPct val="70000"/>
              <a:defRPr sz="1143">
                <a:latin typeface="+mj-lt"/>
              </a:defRPr>
            </a:lvl6pPr>
            <a:lvl7pPr marL="873674" indent="-145614">
              <a:spcBef>
                <a:spcPts val="0"/>
              </a:spcBef>
              <a:spcAft>
                <a:spcPts val="0"/>
              </a:spcAft>
              <a:buSzPct val="70000"/>
              <a:buFont typeface="Arial" pitchFamily="34" charset="0"/>
              <a:buChar char="–"/>
              <a:defRPr sz="1143" baseline="0">
                <a:latin typeface="+mj-lt"/>
              </a:defRPr>
            </a:lvl7pPr>
            <a:lvl8pPr marL="1019281" indent="-145614">
              <a:spcBef>
                <a:spcPts val="0"/>
              </a:spcBef>
              <a:spcAft>
                <a:spcPts val="0"/>
              </a:spcAft>
              <a:buSzPct val="70000"/>
              <a:defRPr sz="1143" baseline="0">
                <a:latin typeface="+mj-lt"/>
              </a:defRPr>
            </a:lvl8pPr>
            <a:lvl9pPr marL="1161872" indent="-142583">
              <a:spcBef>
                <a:spcPts val="0"/>
              </a:spcBef>
              <a:spcAft>
                <a:spcPts val="0"/>
              </a:spcAft>
              <a:buSzPct val="70000"/>
              <a:buFont typeface="Arial" pitchFamily="34" charset="0"/>
              <a:buChar char="–"/>
              <a:defRPr sz="1143">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Picture Placeholder 22"/>
          <p:cNvSpPr>
            <a:spLocks noGrp="1"/>
          </p:cNvSpPr>
          <p:nvPr>
            <p:ph type="pic" sz="quarter" idx="24"/>
          </p:nvPr>
        </p:nvSpPr>
        <p:spPr bwMode="gray">
          <a:xfrm>
            <a:off x="6282276" y="4241815"/>
            <a:ext cx="2305047" cy="1892299"/>
          </a:xfrm>
        </p:spPr>
        <p:txBody>
          <a:bodyPr rtlCol="0">
            <a:normAutofit/>
          </a:bodyPr>
          <a:lstStyle>
            <a:lvl1pPr>
              <a:buNone/>
              <a:defRPr>
                <a:latin typeface="Arial" pitchFamily="34" charset="0"/>
                <a:cs typeface="Arial" pitchFamily="34" charset="0"/>
              </a:defRPr>
            </a:lvl1pPr>
          </a:lstStyle>
          <a:p>
            <a:pPr lvl="0"/>
            <a:r>
              <a:rPr lang="en-US" noProof="0" dirty="0"/>
              <a:t>Click icon to add picture</a:t>
            </a:r>
          </a:p>
        </p:txBody>
      </p:sp>
      <p:sp>
        <p:nvSpPr>
          <p:cNvPr id="51" name="Text Placeholder 41"/>
          <p:cNvSpPr>
            <a:spLocks noGrp="1"/>
          </p:cNvSpPr>
          <p:nvPr>
            <p:ph type="body" sz="quarter" idx="25"/>
          </p:nvPr>
        </p:nvSpPr>
        <p:spPr bwMode="gray">
          <a:xfrm>
            <a:off x="641353" y="1270481"/>
            <a:ext cx="10966451" cy="175882"/>
          </a:xfrm>
        </p:spPr>
        <p:txBody>
          <a:bodyPr/>
          <a:lstStyle>
            <a:lvl1pPr>
              <a:buNone/>
              <a:defRPr lang="en-US" sz="1143" b="1" kern="1200" baseline="0" dirty="0" smtClean="0">
                <a:solidFill>
                  <a:schemeClr val="bg2"/>
                </a:solidFill>
                <a:latin typeface="Arial" pitchFamily="34" charset="0"/>
                <a:ea typeface="+mn-ea"/>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9911743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13_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641415" y="1971685"/>
            <a:ext cx="10968567" cy="4162426"/>
          </a:xfrm>
        </p:spPr>
        <p:txBody>
          <a:bodyPr>
            <a:noAutofit/>
          </a:bodyPr>
          <a:lstStyle>
            <a:lvl1pPr marL="0" indent="0">
              <a:buNone/>
              <a:defRPr>
                <a:latin typeface="Arial" pitchFamily="34" charset="0"/>
                <a:cs typeface="Arial" pitchFamily="34" charset="0"/>
              </a:defRPr>
            </a:lvl1pPr>
          </a:lstStyle>
          <a:p>
            <a:pPr lvl="0"/>
            <a:r>
              <a:rPr lang="en-US" noProof="0" dirty="0"/>
              <a:t>Click icon to add table</a:t>
            </a:r>
          </a:p>
        </p:txBody>
      </p:sp>
      <p:sp>
        <p:nvSpPr>
          <p:cNvPr id="4" name="Title 1"/>
          <p:cNvSpPr>
            <a:spLocks noGrp="1"/>
          </p:cNvSpPr>
          <p:nvPr>
            <p:ph type="title"/>
          </p:nvPr>
        </p:nvSpPr>
        <p:spPr bwMode="gray">
          <a:xfrm>
            <a:off x="641415" y="727076"/>
            <a:ext cx="10968567" cy="318870"/>
          </a:xfrm>
          <a:noFill/>
          <a:ln w="9525">
            <a:noFill/>
            <a:miter lim="800000"/>
            <a:headEnd/>
            <a:tailEnd/>
          </a:ln>
        </p:spPr>
        <p:txBody>
          <a:bodyPr/>
          <a:lstStyle>
            <a:lvl1pPr algn="l">
              <a:defRPr lang="en-US" sz="2072"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8" name="Text Placeholder 41"/>
          <p:cNvSpPr>
            <a:spLocks noGrp="1"/>
          </p:cNvSpPr>
          <p:nvPr>
            <p:ph type="body" sz="quarter" idx="13"/>
          </p:nvPr>
        </p:nvSpPr>
        <p:spPr bwMode="gray">
          <a:xfrm>
            <a:off x="641353" y="1270481"/>
            <a:ext cx="10966451" cy="175882"/>
          </a:xfrm>
        </p:spPr>
        <p:txBody>
          <a:bodyPr/>
          <a:lstStyle>
            <a:lvl1pPr>
              <a:buNone/>
              <a:defRPr lang="en-US" sz="1143" b="1" kern="1200" baseline="0" dirty="0" smtClean="0">
                <a:solidFill>
                  <a:schemeClr val="bg2"/>
                </a:solidFill>
                <a:latin typeface="Arial" pitchFamily="34" charset="0"/>
                <a:ea typeface="+mn-ea"/>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2594869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13_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641415" y="1971689"/>
            <a:ext cx="10968567" cy="4162425"/>
          </a:xfrm>
        </p:spPr>
        <p:txBody>
          <a:bodyPr>
            <a:noAutofit/>
          </a:bodyPr>
          <a:lstStyle>
            <a:lvl1pPr marL="0" indent="0">
              <a:buNone/>
              <a:defRPr>
                <a:latin typeface="Arial" pitchFamily="34" charset="0"/>
                <a:cs typeface="Arial" pitchFamily="34" charset="0"/>
              </a:defRPr>
            </a:lvl1pPr>
          </a:lstStyle>
          <a:p>
            <a:pPr lvl="0"/>
            <a:r>
              <a:rPr lang="en-US" noProof="0" dirty="0"/>
              <a:t>Click icon to add chart</a:t>
            </a:r>
          </a:p>
        </p:txBody>
      </p:sp>
      <p:sp>
        <p:nvSpPr>
          <p:cNvPr id="4" name="Title 1"/>
          <p:cNvSpPr>
            <a:spLocks noGrp="1"/>
          </p:cNvSpPr>
          <p:nvPr>
            <p:ph type="title"/>
          </p:nvPr>
        </p:nvSpPr>
        <p:spPr bwMode="gray">
          <a:xfrm>
            <a:off x="641415" y="727076"/>
            <a:ext cx="10968567" cy="318870"/>
          </a:xfrm>
          <a:noFill/>
          <a:ln w="9525">
            <a:noFill/>
            <a:miter lim="800000"/>
            <a:headEnd/>
            <a:tailEnd/>
          </a:ln>
        </p:spPr>
        <p:txBody>
          <a:bodyPr/>
          <a:lstStyle>
            <a:lvl1pPr algn="l">
              <a:defRPr lang="en-US" sz="2072"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7" name="Text Placeholder 41"/>
          <p:cNvSpPr>
            <a:spLocks noGrp="1"/>
          </p:cNvSpPr>
          <p:nvPr>
            <p:ph type="body" sz="quarter" idx="13"/>
          </p:nvPr>
        </p:nvSpPr>
        <p:spPr bwMode="gray">
          <a:xfrm>
            <a:off x="641353" y="1270499"/>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0039537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16_Thank you">
    <p:spTree>
      <p:nvGrpSpPr>
        <p:cNvPr id="1" name=""/>
        <p:cNvGrpSpPr/>
        <p:nvPr/>
      </p:nvGrpSpPr>
      <p:grpSpPr>
        <a:xfrm>
          <a:off x="0" y="0"/>
          <a:ext cx="0" cy="0"/>
          <a:chOff x="0" y="0"/>
          <a:chExt cx="0" cy="0"/>
        </a:xfrm>
      </p:grpSpPr>
      <p:sp>
        <p:nvSpPr>
          <p:cNvPr id="5" name="TextBox 4"/>
          <p:cNvSpPr txBox="1">
            <a:spLocks noChangeArrowheads="1"/>
          </p:cNvSpPr>
          <p:nvPr/>
        </p:nvSpPr>
        <p:spPr bwMode="gray">
          <a:xfrm>
            <a:off x="1822459" y="3370288"/>
            <a:ext cx="9006416" cy="876522"/>
          </a:xfrm>
          <a:prstGeom prst="rect">
            <a:avLst/>
          </a:prstGeom>
          <a:noFill/>
          <a:ln w="9525">
            <a:noFill/>
            <a:miter lim="800000"/>
            <a:headEnd/>
            <a:tailEnd/>
          </a:ln>
        </p:spPr>
        <p:txBody>
          <a:bodyPr lIns="0" tIns="0" rIns="0" bIns="0">
            <a:spAutoFit/>
          </a:bodyPr>
          <a:lstStyle/>
          <a:p>
            <a:pPr algn="just" defTabSz="776610">
              <a:spcBef>
                <a:spcPts val="383"/>
              </a:spcBef>
              <a:defRPr/>
            </a:pPr>
            <a:r>
              <a:rPr lang="en-US" sz="786" b="1" dirty="0">
                <a:solidFill>
                  <a:srgbClr val="6D6E71"/>
                </a:solidFill>
                <a:cs typeface="Arial" pitchFamily="34" charset="0"/>
              </a:rPr>
              <a:t>Disclaimer </a:t>
            </a:r>
          </a:p>
          <a:p>
            <a:pPr algn="just" defTabSz="776610">
              <a:spcBef>
                <a:spcPts val="383"/>
              </a:spcBef>
              <a:defRPr/>
            </a:pPr>
            <a:r>
              <a:rPr lang="en-US" sz="572" dirty="0">
                <a:solidFill>
                  <a:srgbClr val="6D6E71"/>
                </a:solidFill>
                <a:cs typeface="Arial" pitchFamily="34" charset="0"/>
              </a:rPr>
              <a:t>Tech Mahindra Limited, herein referred to as TechM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TechM or its subsidiaries. Any unauthorized use, disclosure or public dissemination of information contained herein is prohibited. Unless specifically noted, TechM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TechM. Information contained in a presentation hosted or promoted by TechM is provided “as is” without warranty of any kind, either expressed or implied, including any warranty of merchantability or fitness for a particular purpose. TechM assumes no liability or responsibility for the contents of a presentation or the opinions expressed by the presenters. All expressions of opinion are subject to change without notice.</a:t>
            </a:r>
          </a:p>
        </p:txBody>
      </p:sp>
      <p:sp>
        <p:nvSpPr>
          <p:cNvPr id="2" name="Title 1"/>
          <p:cNvSpPr>
            <a:spLocks noGrp="1"/>
          </p:cNvSpPr>
          <p:nvPr>
            <p:ph type="title"/>
          </p:nvPr>
        </p:nvSpPr>
        <p:spPr bwMode="gray">
          <a:xfrm>
            <a:off x="1822459" y="1527301"/>
            <a:ext cx="8973312" cy="318870"/>
          </a:xfrm>
          <a:noFill/>
          <a:ln w="9525">
            <a:noFill/>
            <a:miter lim="800000"/>
            <a:headEnd/>
            <a:tailEnd/>
          </a:ln>
        </p:spPr>
        <p:txBody>
          <a:bodyPr/>
          <a:lstStyle>
            <a:lvl1pPr algn="l">
              <a:defRPr lang="en-US" sz="2072"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4" name="Text Placeholder 41"/>
          <p:cNvSpPr>
            <a:spLocks noGrp="1"/>
          </p:cNvSpPr>
          <p:nvPr>
            <p:ph type="body" sz="quarter" idx="14"/>
          </p:nvPr>
        </p:nvSpPr>
        <p:spPr bwMode="gray">
          <a:xfrm>
            <a:off x="1822463" y="2140202"/>
            <a:ext cx="8979503" cy="175882"/>
          </a:xfrm>
          <a:noFill/>
          <a:ln w="9525">
            <a:noFill/>
            <a:miter lim="800000"/>
            <a:headEnd/>
            <a:tailEnd/>
          </a:ln>
        </p:spPr>
        <p:txBody>
          <a:bodyPr/>
          <a:lstStyle>
            <a:lvl1pPr marL="0" indent="0" algn="l" defTabSz="582463" rtl="0" eaLnBrk="1" fontAlgn="base" latinLnBrk="0" hangingPunct="1">
              <a:spcBef>
                <a:spcPts val="0"/>
              </a:spcBef>
              <a:spcAft>
                <a:spcPct val="0"/>
              </a:spcAft>
              <a:buClr>
                <a:schemeClr val="tx2"/>
              </a:buClr>
              <a:buFont typeface="Arial" pitchFamily="34" charset="0"/>
              <a:buNone/>
              <a:defRPr lang="en-US" sz="1143" b="1" kern="1200" baseline="0" dirty="0" smtClean="0">
                <a:solidFill>
                  <a:schemeClr val="bg2"/>
                </a:solidFill>
                <a:latin typeface="Arial" pitchFamily="34" charset="0"/>
                <a:ea typeface="+mn-ea"/>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7256034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21_Content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7958"/>
            <a:ext cx="12192000" cy="6850079"/>
          </a:xfrm>
          <a:prstGeom prst="rect">
            <a:avLst/>
          </a:prstGeom>
        </p:spPr>
      </p:pic>
      <p:sp>
        <p:nvSpPr>
          <p:cNvPr id="4" name="Title Placeholder 1"/>
          <p:cNvSpPr>
            <a:spLocks noGrp="1"/>
          </p:cNvSpPr>
          <p:nvPr>
            <p:ph type="title"/>
          </p:nvPr>
        </p:nvSpPr>
        <p:spPr bwMode="auto">
          <a:xfrm>
            <a:off x="230729" y="174629"/>
            <a:ext cx="10949515" cy="318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defRPr sz="2072"/>
            </a:lvl1pPr>
          </a:lstStyle>
          <a:p>
            <a:pPr lvl="0"/>
            <a:r>
              <a:rPr lang="en-US" altLang="en-US" dirty="0"/>
              <a:t>Click to edit Master title style</a:t>
            </a:r>
          </a:p>
        </p:txBody>
      </p:sp>
      <p:pic>
        <p:nvPicPr>
          <p:cNvPr id="5" name="Picture 4" descr="TechM 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970138" y="143617"/>
            <a:ext cx="1815487" cy="454335"/>
          </a:xfrm>
          <a:prstGeom prst="rect">
            <a:avLst/>
          </a:prstGeom>
          <a:noFill/>
          <a:ln>
            <a:noFill/>
          </a:ln>
        </p:spPr>
      </p:pic>
      <p:sp>
        <p:nvSpPr>
          <p:cNvPr id="7" name="TextBox 20"/>
          <p:cNvSpPr txBox="1">
            <a:spLocks noChangeArrowheads="1"/>
          </p:cNvSpPr>
          <p:nvPr userDrawn="1"/>
        </p:nvSpPr>
        <p:spPr bwMode="gray">
          <a:xfrm>
            <a:off x="624441" y="6629442"/>
            <a:ext cx="2555187" cy="12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776610" eaLnBrk="1" hangingPunct="1">
              <a:defRPr/>
            </a:pPr>
            <a:r>
              <a:rPr lang="en-US" sz="786" dirty="0">
                <a:solidFill>
                  <a:srgbClr val="6D6E71"/>
                </a:solidFill>
                <a:cs typeface="Arial" charset="0"/>
              </a:rPr>
              <a:t>I      Copyright © 2014 Tech Mahindra. All rights reserved.</a:t>
            </a:r>
          </a:p>
        </p:txBody>
      </p:sp>
      <p:sp>
        <p:nvSpPr>
          <p:cNvPr id="8" name="Slide Number Placeholder 5"/>
          <p:cNvSpPr txBox="1">
            <a:spLocks/>
          </p:cNvSpPr>
          <p:nvPr userDrawn="1"/>
        </p:nvSpPr>
        <p:spPr bwMode="auto">
          <a:xfrm>
            <a:off x="46568" y="6629462"/>
            <a:ext cx="366184"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defTabSz="776610" eaLnBrk="1" hangingPunct="1">
              <a:defRPr/>
            </a:pPr>
            <a:fld id="{5A0E2597-7FE6-48DC-A7E2-1173CB51EB1A}" type="slidenum">
              <a:rPr lang="en-US" sz="786" smtClean="0">
                <a:solidFill>
                  <a:srgbClr val="6D6E71"/>
                </a:solidFill>
                <a:cs typeface="Arial" charset="0"/>
              </a:rPr>
              <a:pPr algn="r" defTabSz="776610" eaLnBrk="1" hangingPunct="1">
                <a:defRPr/>
              </a:pPr>
              <a:t>‹#›</a:t>
            </a:fld>
            <a:endParaRPr lang="en-US" sz="786">
              <a:solidFill>
                <a:srgbClr val="6D6E71"/>
              </a:solidFill>
              <a:cs typeface="Arial" charset="0"/>
            </a:endParaRPr>
          </a:p>
        </p:txBody>
      </p:sp>
      <p:pic>
        <p:nvPicPr>
          <p:cNvPr id="9" name="Picture 7" descr="Ridge.pdf"/>
          <p:cNvPicPr>
            <a:picLocks noChangeAspect="1"/>
          </p:cNvPicPr>
          <p:nvPr userDrawn="1"/>
        </p:nvPicPr>
        <p:blipFill>
          <a:blip r:embed="rId4" cstate="email">
            <a:extLst>
              <a:ext uri="{28A0092B-C50C-407E-A947-70E740481C1C}">
                <a14:useLocalDpi xmlns:a14="http://schemas.microsoft.com/office/drawing/2010/main"/>
              </a:ext>
            </a:extLst>
          </a:blip>
          <a:srcRect/>
          <a:stretch>
            <a:fillRect/>
          </a:stretch>
        </p:blipFill>
        <p:spPr bwMode="ltGray">
          <a:xfrm>
            <a:off x="9165245" y="6032509"/>
            <a:ext cx="3026833"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609611" y="708647"/>
            <a:ext cx="5266944" cy="5216675"/>
          </a:xfrm>
          <a:prstGeom prst="rect">
            <a:avLst/>
          </a:prstGeom>
        </p:spPr>
      </p:pic>
    </p:spTree>
    <p:extLst>
      <p:ext uri="{BB962C8B-B14F-4D97-AF65-F5344CB8AC3E}">
        <p14:creationId xmlns:p14="http://schemas.microsoft.com/office/powerpoint/2010/main" val="1466451730"/>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17_Custom Layout">
    <p:spTree>
      <p:nvGrpSpPr>
        <p:cNvPr id="1" name=""/>
        <p:cNvGrpSpPr/>
        <p:nvPr/>
      </p:nvGrpSpPr>
      <p:grpSpPr>
        <a:xfrm>
          <a:off x="0" y="0"/>
          <a:ext cx="0" cy="0"/>
          <a:chOff x="0" y="0"/>
          <a:chExt cx="0" cy="0"/>
        </a:xfrm>
      </p:grpSpPr>
      <p:pic>
        <p:nvPicPr>
          <p:cNvPr id="15" name="Picture 11" descr="Mahindra Logo.pn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gray">
          <a:xfrm>
            <a:off x="10572765" y="136534"/>
            <a:ext cx="1435099" cy="29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Ridge.pdf"/>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ltGray">
          <a:xfrm>
            <a:off x="9165238" y="6032509"/>
            <a:ext cx="3026833"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
          <p:cNvSpPr>
            <a:spLocks noGrp="1"/>
          </p:cNvSpPr>
          <p:nvPr>
            <p:ph type="title"/>
          </p:nvPr>
        </p:nvSpPr>
        <p:spPr>
          <a:xfrm>
            <a:off x="230729" y="174629"/>
            <a:ext cx="10949515" cy="318870"/>
          </a:xfrm>
          <a:prstGeom prst="rect">
            <a:avLst/>
          </a:prstGeom>
        </p:spPr>
        <p:txBody>
          <a:bodyPr/>
          <a:lstStyle>
            <a:lvl1pPr>
              <a:defRPr sz="2072">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340941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4" name="Holder 4"/>
          <p:cNvSpPr>
            <a:spLocks noGrp="1"/>
          </p:cNvSpPr>
          <p:nvPr>
            <p:ph sz="half" idx="3"/>
          </p:nvPr>
        </p:nvSpPr>
        <p:spPr>
          <a:xfrm>
            <a:off x="6278898" y="1577394"/>
            <a:ext cx="5303521" cy="276999"/>
          </a:xfrm>
          <a:prstGeom prst="rect">
            <a:avLst/>
          </a:prstGeom>
        </p:spPr>
        <p:txBody>
          <a:bodyPr wrap="square" lIns="0" tIns="0" rIns="0" bIns="0">
            <a:spAutoFit/>
          </a:bodyPr>
          <a:lstStyle>
            <a:lvl1pPr>
              <a:defRPr/>
            </a:lvl1pPr>
          </a:lstStyle>
          <a:p>
            <a:endParaRPr/>
          </a:p>
        </p:txBody>
      </p:sp>
      <p:sp>
        <p:nvSpPr>
          <p:cNvPr id="7" name="Holder 7"/>
          <p:cNvSpPr>
            <a:spLocks noGrp="1"/>
          </p:cNvSpPr>
          <p:nvPr>
            <p:ph type="sldNum" sz="quarter" idx="7"/>
          </p:nvPr>
        </p:nvSpPr>
        <p:spPr>
          <a:xfrm>
            <a:off x="11751745" y="6612806"/>
            <a:ext cx="254675" cy="163693"/>
          </a:xfrm>
          <a:prstGeom prst="rect">
            <a:avLst/>
          </a:prstGeom>
        </p:spPr>
        <p:txBody>
          <a:bodyPr lIns="0" tIns="0" rIns="0" bIns="0"/>
          <a:lstStyle>
            <a:lvl1pPr>
              <a:defRPr/>
            </a:lvl1pPr>
          </a:lstStyle>
          <a:p>
            <a:pPr marL="19245" defTabSz="776610"/>
            <a:fld id="{81D60167-4931-47E6-BA6A-407CBD079E47}" type="slidenum">
              <a:rPr lang="en-US" sz="786" spc="-8" smtClean="0">
                <a:solidFill>
                  <a:srgbClr val="6C6D70"/>
                </a:solidFill>
                <a:cs typeface="Arial"/>
              </a:rPr>
              <a:pPr marL="19245" defTabSz="776610"/>
              <a:t>‹#›</a:t>
            </a:fld>
            <a:endParaRPr lang="en-US" sz="786" dirty="0">
              <a:solidFill>
                <a:prstClr val="black"/>
              </a:solidFill>
              <a:cs typeface="Arial"/>
            </a:endParaRPr>
          </a:p>
        </p:txBody>
      </p:sp>
    </p:spTree>
    <p:extLst>
      <p:ext uri="{BB962C8B-B14F-4D97-AF65-F5344CB8AC3E}">
        <p14:creationId xmlns:p14="http://schemas.microsoft.com/office/powerpoint/2010/main" val="25871632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20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52223" y="81018"/>
            <a:ext cx="11514885" cy="406714"/>
          </a:xfrm>
        </p:spPr>
        <p:txBody>
          <a:bodyPr/>
          <a:lstStyle/>
          <a:p>
            <a:r>
              <a:rPr lang="en-US"/>
              <a:t>Click to edit Master title style</a:t>
            </a:r>
          </a:p>
        </p:txBody>
      </p:sp>
      <p:sp>
        <p:nvSpPr>
          <p:cNvPr id="4" name="Text Placeholder 3"/>
          <p:cNvSpPr>
            <a:spLocks noGrp="1"/>
          </p:cNvSpPr>
          <p:nvPr>
            <p:ph type="body" sz="quarter" idx="10"/>
          </p:nvPr>
        </p:nvSpPr>
        <p:spPr>
          <a:xfrm>
            <a:off x="352007" y="1127797"/>
            <a:ext cx="11514885" cy="1384995"/>
          </a:xfrm>
        </p:spPr>
        <p:txBody>
          <a:bodyPr/>
          <a:lstStyle>
            <a:lvl1pPr marL="226514" indent="-226514">
              <a:defRPr/>
            </a:lvl1pPr>
            <a:lvl2pPr marL="459086" indent="-232574">
              <a:defRPr/>
            </a:lvl2pPr>
            <a:lvl3pPr marL="627955" indent="-168871">
              <a:defRPr/>
            </a:lvl3pPr>
            <a:lvl4pPr marL="854463" indent="-226514">
              <a:defRPr/>
            </a:lvl4pPr>
            <a:lvl5pPr marL="1029404" indent="-17493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6"/>
          <p:cNvSpPr>
            <a:spLocks noGrp="1"/>
          </p:cNvSpPr>
          <p:nvPr>
            <p:ph type="sldNum" sz="quarter" idx="11"/>
          </p:nvPr>
        </p:nvSpPr>
        <p:spPr>
          <a:xfrm>
            <a:off x="1" y="6346888"/>
            <a:ext cx="685800" cy="365125"/>
          </a:xfrm>
          <a:prstGeom prst="rect">
            <a:avLst/>
          </a:prstGeom>
        </p:spPr>
        <p:txBody>
          <a:bodyPr lIns="108726" tIns="54360" rIns="108726" bIns="54360"/>
          <a:lstStyle>
            <a:lvl1pPr>
              <a:defRPr/>
            </a:lvl1pPr>
          </a:lstStyle>
          <a:p>
            <a:pPr defTabSz="776610"/>
            <a:fld id="{9B579F8F-B359-4FE5-AFC0-9B970E552A91}" type="slidenum">
              <a:rPr lang="en-GB" smtClean="0">
                <a:solidFill>
                  <a:prstClr val="black"/>
                </a:solidFill>
                <a:cs typeface="Arial" charset="0"/>
              </a:rPr>
              <a:pPr defTabSz="776610"/>
              <a:t>‹#›</a:t>
            </a:fld>
            <a:endParaRPr lang="en-GB">
              <a:solidFill>
                <a:prstClr val="black"/>
              </a:solidFill>
              <a:cs typeface="Arial" charset="0"/>
            </a:endParaRPr>
          </a:p>
        </p:txBody>
      </p:sp>
    </p:spTree>
    <p:extLst>
      <p:ext uri="{BB962C8B-B14F-4D97-AF65-F5344CB8AC3E}">
        <p14:creationId xmlns:p14="http://schemas.microsoft.com/office/powerpoint/2010/main" val="18274932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3819F6-A829-4AC5-AB66-830AA8607644}" type="datetimeFigureOut">
              <a:rPr lang="en-IN" smtClean="0">
                <a:solidFill>
                  <a:prstClr val="black">
                    <a:tint val="75000"/>
                  </a:prstClr>
                </a:solidFill>
              </a:rPr>
              <a:pPr/>
              <a:t>26-07-2018</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950F6B33-B172-4FAD-A126-1084FF35147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235297970"/>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1_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16411" y="1797051"/>
            <a:ext cx="11036460" cy="4224280"/>
          </a:xfrm>
          <a:prstGeom prst="rect">
            <a:avLst/>
          </a:prstGeom>
        </p:spPr>
        <p:txBody>
          <a:bodyPr lIns="108682" tIns="54337" rIns="108682" bIns="54337">
            <a:noAutofit/>
          </a:bodyPr>
          <a:lstStyle>
            <a:lvl1pPr marL="238551" indent="-190035">
              <a:lnSpc>
                <a:spcPct val="95000"/>
              </a:lnSpc>
              <a:spcBef>
                <a:spcPts val="945"/>
              </a:spcBef>
              <a:buClr>
                <a:schemeClr val="tx1"/>
              </a:buClr>
              <a:buSzPct val="80000"/>
              <a:buFont typeface="Arial"/>
              <a:buChar char="•"/>
              <a:defRPr sz="1786" b="0" i="0">
                <a:solidFill>
                  <a:srgbClr val="676767"/>
                </a:solidFill>
                <a:latin typeface="+mn-lt"/>
                <a:cs typeface="CiscoSans ExtraLight"/>
              </a:defRPr>
            </a:lvl1pPr>
            <a:lvl2pPr marL="431286" indent="-183296">
              <a:lnSpc>
                <a:spcPct val="95000"/>
              </a:lnSpc>
              <a:spcBef>
                <a:spcPts val="383"/>
              </a:spcBef>
              <a:buClr>
                <a:schemeClr val="tx1"/>
              </a:buClr>
              <a:buSzPct val="80000"/>
              <a:buFont typeface="Arial"/>
              <a:buChar char="•"/>
              <a:defRPr sz="1500" b="0" i="0">
                <a:solidFill>
                  <a:srgbClr val="676767"/>
                </a:solidFill>
                <a:latin typeface="+mn-lt"/>
                <a:cs typeface="CiscoSans ExtraLight"/>
              </a:defRPr>
            </a:lvl2pPr>
            <a:lvl3pPr marL="634796" indent="-145564">
              <a:buClr>
                <a:schemeClr val="tx1"/>
              </a:buClr>
              <a:buSzPct val="80000"/>
              <a:buFont typeface="Arial"/>
              <a:buChar char="•"/>
              <a:defRPr sz="1358" b="0" i="0">
                <a:solidFill>
                  <a:srgbClr val="676767"/>
                </a:solidFill>
                <a:latin typeface="+mn-lt"/>
                <a:cs typeface="CiscoSans ExtraLight"/>
              </a:defRPr>
            </a:lvl3pPr>
            <a:lvl4pPr marL="773623" indent="-145564">
              <a:buClr>
                <a:schemeClr val="tx1"/>
              </a:buClr>
              <a:buSzPct val="80000"/>
              <a:buFont typeface="Arial"/>
              <a:buChar char="•"/>
              <a:defRPr sz="1286" b="0" i="0">
                <a:solidFill>
                  <a:srgbClr val="676767"/>
                </a:solidFill>
                <a:latin typeface="+mn-lt"/>
                <a:cs typeface="CiscoSans ExtraLight"/>
              </a:defRPr>
            </a:lvl4pPr>
            <a:lvl5pPr marL="919176" indent="-142867">
              <a:buClr>
                <a:schemeClr val="tx1"/>
              </a:buClr>
              <a:buSzPct val="80000"/>
              <a:buFont typeface="Arial"/>
              <a:buChar char="•"/>
              <a:defRPr sz="1000" b="0" i="0">
                <a:solidFill>
                  <a:srgbClr val="676767"/>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583728" y="684768"/>
            <a:ext cx="11127317" cy="516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08689" tIns="54344" rIns="108689" bIns="54344" numCol="1" anchor="ctr" anchorCtr="0" compatLnSpc="1">
            <a:prstTxWarp prst="textNoShape">
              <a:avLst/>
            </a:prstTxWarp>
          </a:bodyPr>
          <a:lstStyle/>
          <a:p>
            <a:pPr lvl="0"/>
            <a:r>
              <a:rPr lang="en-GB"/>
              <a:t>Click to edit Master title style</a:t>
            </a:r>
            <a:endParaRPr lang="en-GB" dirty="0"/>
          </a:p>
        </p:txBody>
      </p:sp>
    </p:spTree>
    <p:extLst>
      <p:ext uri="{BB962C8B-B14F-4D97-AF65-F5344CB8AC3E}">
        <p14:creationId xmlns:p14="http://schemas.microsoft.com/office/powerpoint/2010/main" val="3622752838"/>
      </p:ext>
    </p:extLst>
  </p:cSld>
  <p:clrMapOvr>
    <a:masterClrMapping/>
  </p:clrMapOvr>
  <p:transition spd="med">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2_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16411" y="1797051"/>
            <a:ext cx="11036460" cy="4224280"/>
          </a:xfrm>
          <a:prstGeom prst="rect">
            <a:avLst/>
          </a:prstGeom>
        </p:spPr>
        <p:txBody>
          <a:bodyPr lIns="108689" tIns="54344" rIns="108689" bIns="54344">
            <a:noAutofit/>
          </a:bodyPr>
          <a:lstStyle>
            <a:lvl1pPr marL="238572" indent="-190045">
              <a:lnSpc>
                <a:spcPct val="95000"/>
              </a:lnSpc>
              <a:spcBef>
                <a:spcPts val="945"/>
              </a:spcBef>
              <a:buClr>
                <a:schemeClr val="tx1"/>
              </a:buClr>
              <a:buSzPct val="80000"/>
              <a:buFont typeface="Arial"/>
              <a:buChar char="•"/>
              <a:defRPr sz="1786" b="0" i="0">
                <a:solidFill>
                  <a:srgbClr val="676767"/>
                </a:solidFill>
                <a:latin typeface="+mn-lt"/>
                <a:cs typeface="CiscoSans ExtraLight"/>
              </a:defRPr>
            </a:lvl1pPr>
            <a:lvl2pPr marL="431318" indent="-183309">
              <a:lnSpc>
                <a:spcPct val="95000"/>
              </a:lnSpc>
              <a:spcBef>
                <a:spcPts val="383"/>
              </a:spcBef>
              <a:buClr>
                <a:schemeClr val="tx1"/>
              </a:buClr>
              <a:buSzPct val="80000"/>
              <a:buFont typeface="Arial"/>
              <a:buChar char="•"/>
              <a:defRPr sz="1500" b="0" i="0">
                <a:solidFill>
                  <a:srgbClr val="676767"/>
                </a:solidFill>
                <a:latin typeface="+mn-lt"/>
                <a:cs typeface="CiscoSans ExtraLight"/>
              </a:defRPr>
            </a:lvl2pPr>
            <a:lvl3pPr marL="634841" indent="-145574">
              <a:buClr>
                <a:schemeClr val="tx1"/>
              </a:buClr>
              <a:buSzPct val="80000"/>
              <a:buFont typeface="Arial"/>
              <a:buChar char="•"/>
              <a:defRPr sz="1358" b="0" i="0">
                <a:solidFill>
                  <a:srgbClr val="676767"/>
                </a:solidFill>
                <a:latin typeface="+mn-lt"/>
                <a:cs typeface="CiscoSans ExtraLight"/>
              </a:defRPr>
            </a:lvl3pPr>
            <a:lvl4pPr marL="773682" indent="-145574">
              <a:buClr>
                <a:schemeClr val="tx1"/>
              </a:buClr>
              <a:buSzPct val="80000"/>
              <a:buFont typeface="Arial"/>
              <a:buChar char="•"/>
              <a:defRPr sz="1286" b="0" i="0">
                <a:solidFill>
                  <a:srgbClr val="676767"/>
                </a:solidFill>
                <a:latin typeface="+mn-lt"/>
                <a:cs typeface="CiscoSans ExtraLight"/>
              </a:defRPr>
            </a:lvl4pPr>
            <a:lvl5pPr marL="919247" indent="-142877">
              <a:buClr>
                <a:schemeClr val="tx1"/>
              </a:buClr>
              <a:buSzPct val="80000"/>
              <a:buFont typeface="Arial"/>
              <a:buChar char="•"/>
              <a:defRPr sz="1000" b="0" i="0">
                <a:solidFill>
                  <a:srgbClr val="676767"/>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583728" y="684768"/>
            <a:ext cx="11127317" cy="516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08696" tIns="54344" rIns="108696" bIns="54344" numCol="1" anchor="ctr" anchorCtr="0" compatLnSpc="1">
            <a:prstTxWarp prst="textNoShape">
              <a:avLst/>
            </a:prstTxWarp>
          </a:bodyPr>
          <a:lstStyle/>
          <a:p>
            <a:pPr lvl="0"/>
            <a:r>
              <a:rPr lang="en-GB"/>
              <a:t>Click to edit Master title style</a:t>
            </a:r>
            <a:endParaRPr lang="en-GB" dirty="0"/>
          </a:p>
        </p:txBody>
      </p:sp>
    </p:spTree>
    <p:extLst>
      <p:ext uri="{BB962C8B-B14F-4D97-AF65-F5344CB8AC3E}">
        <p14:creationId xmlns:p14="http://schemas.microsoft.com/office/powerpoint/2010/main" val="2414882839"/>
      </p:ext>
    </p:extLst>
  </p:cSld>
  <p:clrMapOvr>
    <a:masterClrMapping/>
  </p:clrMapOvr>
  <p:transition spd="med">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3_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16411" y="1797051"/>
            <a:ext cx="11036460" cy="4224280"/>
          </a:xfrm>
          <a:prstGeom prst="rect">
            <a:avLst/>
          </a:prstGeom>
        </p:spPr>
        <p:txBody>
          <a:bodyPr lIns="108707" tIns="54351" rIns="108707" bIns="54351">
            <a:noAutofit/>
          </a:bodyPr>
          <a:lstStyle>
            <a:lvl1pPr marL="238608" indent="-190072">
              <a:lnSpc>
                <a:spcPct val="95000"/>
              </a:lnSpc>
              <a:spcBef>
                <a:spcPts val="945"/>
              </a:spcBef>
              <a:buClr>
                <a:schemeClr val="tx1"/>
              </a:buClr>
              <a:buSzPct val="80000"/>
              <a:buFont typeface="Arial"/>
              <a:buChar char="•"/>
              <a:defRPr sz="1786" b="0" i="0">
                <a:solidFill>
                  <a:srgbClr val="676767"/>
                </a:solidFill>
                <a:latin typeface="+mn-lt"/>
                <a:cs typeface="CiscoSans ExtraLight"/>
              </a:defRPr>
            </a:lvl1pPr>
            <a:lvl2pPr marL="431379" indent="-183338">
              <a:lnSpc>
                <a:spcPct val="95000"/>
              </a:lnSpc>
              <a:spcBef>
                <a:spcPts val="383"/>
              </a:spcBef>
              <a:buClr>
                <a:schemeClr val="tx1"/>
              </a:buClr>
              <a:buSzPct val="80000"/>
              <a:buFont typeface="Arial"/>
              <a:buChar char="•"/>
              <a:defRPr sz="1500" b="0" i="0">
                <a:solidFill>
                  <a:srgbClr val="676767"/>
                </a:solidFill>
                <a:latin typeface="+mn-lt"/>
                <a:cs typeface="CiscoSans ExtraLight"/>
              </a:defRPr>
            </a:lvl2pPr>
            <a:lvl3pPr marL="634931" indent="-145595">
              <a:buClr>
                <a:schemeClr val="tx1"/>
              </a:buClr>
              <a:buSzPct val="80000"/>
              <a:buFont typeface="Arial"/>
              <a:buChar char="•"/>
              <a:defRPr sz="1358" b="0" i="0">
                <a:solidFill>
                  <a:srgbClr val="676767"/>
                </a:solidFill>
                <a:latin typeface="+mn-lt"/>
                <a:cs typeface="CiscoSans ExtraLight"/>
              </a:defRPr>
            </a:lvl3pPr>
            <a:lvl4pPr marL="773790" indent="-145595">
              <a:buClr>
                <a:schemeClr val="tx1"/>
              </a:buClr>
              <a:buSzPct val="80000"/>
              <a:buFont typeface="Arial"/>
              <a:buChar char="•"/>
              <a:defRPr sz="1286" b="0" i="0">
                <a:solidFill>
                  <a:srgbClr val="676767"/>
                </a:solidFill>
                <a:latin typeface="+mn-lt"/>
                <a:cs typeface="CiscoSans ExtraLight"/>
              </a:defRPr>
            </a:lvl4pPr>
            <a:lvl5pPr marL="919380" indent="-142896">
              <a:buClr>
                <a:schemeClr val="tx1"/>
              </a:buClr>
              <a:buSzPct val="80000"/>
              <a:buFont typeface="Arial"/>
              <a:buChar char="•"/>
              <a:defRPr sz="1000" b="0" i="0">
                <a:solidFill>
                  <a:srgbClr val="676767"/>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583728" y="684757"/>
            <a:ext cx="11127317" cy="51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08712" tIns="54356" rIns="108712" bIns="54356" numCol="1" anchor="ctr" anchorCtr="0" compatLnSpc="1">
            <a:prstTxWarp prst="textNoShape">
              <a:avLst/>
            </a:prstTxWarp>
          </a:bodyPr>
          <a:lstStyle/>
          <a:p>
            <a:pPr lvl="0"/>
            <a:r>
              <a:rPr lang="en-GB"/>
              <a:t>Click to edit Master title style</a:t>
            </a:r>
            <a:endParaRPr lang="en-GB" dirty="0"/>
          </a:p>
        </p:txBody>
      </p:sp>
    </p:spTree>
    <p:extLst>
      <p:ext uri="{BB962C8B-B14F-4D97-AF65-F5344CB8AC3E}">
        <p14:creationId xmlns:p14="http://schemas.microsoft.com/office/powerpoint/2010/main" val="1407033055"/>
      </p:ext>
    </p:extLst>
  </p:cSld>
  <p:clrMapOvr>
    <a:masterClrMapping/>
  </p:clrMapOvr>
  <p:transition spd="med">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4_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16407" y="1797051"/>
            <a:ext cx="11036460" cy="4224280"/>
          </a:xfrm>
          <a:prstGeom prst="rect">
            <a:avLst/>
          </a:prstGeom>
        </p:spPr>
        <p:txBody>
          <a:bodyPr lIns="102473" tIns="51233" rIns="102473" bIns="51233">
            <a:noAutofit/>
          </a:bodyPr>
          <a:lstStyle>
            <a:lvl1pPr marL="224923" indent="-179177">
              <a:lnSpc>
                <a:spcPct val="95000"/>
              </a:lnSpc>
              <a:spcBef>
                <a:spcPts val="892"/>
              </a:spcBef>
              <a:buClr>
                <a:schemeClr val="tx1"/>
              </a:buClr>
              <a:buSzPct val="80000"/>
              <a:buFont typeface="Arial"/>
              <a:buChar char="•"/>
              <a:defRPr sz="1643" b="0" i="0">
                <a:solidFill>
                  <a:srgbClr val="676767"/>
                </a:solidFill>
                <a:latin typeface="+mn-lt"/>
                <a:cs typeface="CiscoSans ExtraLight"/>
              </a:defRPr>
            </a:lvl1pPr>
            <a:lvl2pPr marL="406643" indent="-172828">
              <a:lnSpc>
                <a:spcPct val="95000"/>
              </a:lnSpc>
              <a:spcBef>
                <a:spcPts val="361"/>
              </a:spcBef>
              <a:buClr>
                <a:schemeClr val="tx1"/>
              </a:buClr>
              <a:buSzPct val="80000"/>
              <a:buFont typeface="Arial"/>
              <a:buChar char="•"/>
              <a:defRPr sz="1429" b="0" i="0">
                <a:solidFill>
                  <a:srgbClr val="676767"/>
                </a:solidFill>
                <a:latin typeface="+mn-lt"/>
                <a:cs typeface="CiscoSans ExtraLight"/>
              </a:defRPr>
            </a:lvl2pPr>
            <a:lvl3pPr marL="598523" indent="-137244">
              <a:buClr>
                <a:schemeClr val="tx1"/>
              </a:buClr>
              <a:buSzPct val="80000"/>
              <a:buFont typeface="Arial"/>
              <a:buChar char="•"/>
              <a:defRPr sz="1286" b="0" i="0">
                <a:solidFill>
                  <a:srgbClr val="676767"/>
                </a:solidFill>
                <a:latin typeface="+mn-lt"/>
                <a:cs typeface="CiscoSans ExtraLight"/>
              </a:defRPr>
            </a:lvl3pPr>
            <a:lvl4pPr marL="729415" indent="-137244">
              <a:buClr>
                <a:schemeClr val="tx1"/>
              </a:buClr>
              <a:buSzPct val="80000"/>
              <a:buFont typeface="Arial"/>
              <a:buChar char="•"/>
              <a:defRPr sz="1143" b="0" i="0">
                <a:solidFill>
                  <a:srgbClr val="676767"/>
                </a:solidFill>
                <a:latin typeface="+mn-lt"/>
                <a:cs typeface="CiscoSans ExtraLight"/>
              </a:defRPr>
            </a:lvl4pPr>
            <a:lvl5pPr marL="866654" indent="-134712">
              <a:buClr>
                <a:schemeClr val="tx1"/>
              </a:buClr>
              <a:buSzPct val="80000"/>
              <a:buFont typeface="Arial"/>
              <a:buChar char="•"/>
              <a:defRPr sz="1000" b="0" i="0">
                <a:solidFill>
                  <a:srgbClr val="676767"/>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583728" y="687911"/>
            <a:ext cx="11127317" cy="510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02479" tIns="51239" rIns="102479" bIns="51239" numCol="1" anchor="ctr" anchorCtr="0" compatLnSpc="1">
            <a:prstTxWarp prst="textNoShape">
              <a:avLst/>
            </a:prstTxWarp>
          </a:bodyPr>
          <a:lstStyle/>
          <a:p>
            <a:pPr lvl="0"/>
            <a:r>
              <a:rPr lang="en-GB"/>
              <a:t>Click to edit Master title style</a:t>
            </a:r>
            <a:endParaRPr lang="en-GB" dirty="0"/>
          </a:p>
        </p:txBody>
      </p:sp>
    </p:spTree>
    <p:extLst>
      <p:ext uri="{BB962C8B-B14F-4D97-AF65-F5344CB8AC3E}">
        <p14:creationId xmlns:p14="http://schemas.microsoft.com/office/powerpoint/2010/main" val="1826362687"/>
      </p:ext>
    </p:extLst>
  </p:cSld>
  <p:clrMapOvr>
    <a:masterClrMapping/>
  </p:clrMapOvr>
  <p:transition spd="med">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5_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16407" y="1797051"/>
            <a:ext cx="11036460" cy="4224280"/>
          </a:xfrm>
          <a:prstGeom prst="rect">
            <a:avLst/>
          </a:prstGeom>
        </p:spPr>
        <p:txBody>
          <a:bodyPr lIns="102563" tIns="51281" rIns="102563" bIns="51281">
            <a:noAutofit/>
          </a:bodyPr>
          <a:lstStyle>
            <a:lvl1pPr marL="225125" indent="-179339">
              <a:lnSpc>
                <a:spcPct val="95000"/>
              </a:lnSpc>
              <a:spcBef>
                <a:spcPts val="892"/>
              </a:spcBef>
              <a:buClr>
                <a:schemeClr val="tx1"/>
              </a:buClr>
              <a:buSzPct val="80000"/>
              <a:buFont typeface="Arial"/>
              <a:buChar char="•"/>
              <a:defRPr sz="1643" b="0" i="0">
                <a:solidFill>
                  <a:srgbClr val="676767"/>
                </a:solidFill>
                <a:latin typeface="+mn-lt"/>
                <a:cs typeface="CiscoSans ExtraLight"/>
              </a:defRPr>
            </a:lvl1pPr>
            <a:lvl2pPr marL="407006" indent="-172980">
              <a:lnSpc>
                <a:spcPct val="95000"/>
              </a:lnSpc>
              <a:spcBef>
                <a:spcPts val="361"/>
              </a:spcBef>
              <a:buClr>
                <a:schemeClr val="tx1"/>
              </a:buClr>
              <a:buSzPct val="80000"/>
              <a:buFont typeface="Arial"/>
              <a:buChar char="•"/>
              <a:defRPr sz="1429" b="0" i="0">
                <a:solidFill>
                  <a:srgbClr val="676767"/>
                </a:solidFill>
                <a:latin typeface="+mn-lt"/>
                <a:cs typeface="CiscoSans ExtraLight"/>
              </a:defRPr>
            </a:lvl2pPr>
            <a:lvl3pPr marL="599063" indent="-137367">
              <a:buClr>
                <a:schemeClr val="tx1"/>
              </a:buClr>
              <a:buSzPct val="80000"/>
              <a:buFont typeface="Arial"/>
              <a:buChar char="•"/>
              <a:defRPr sz="1286" b="0" i="0">
                <a:solidFill>
                  <a:srgbClr val="676767"/>
                </a:solidFill>
                <a:latin typeface="+mn-lt"/>
                <a:cs typeface="CiscoSans ExtraLight"/>
              </a:defRPr>
            </a:lvl3pPr>
            <a:lvl4pPr marL="730070" indent="-137367">
              <a:buClr>
                <a:schemeClr val="tx1"/>
              </a:buClr>
              <a:buSzPct val="80000"/>
              <a:buFont typeface="Arial"/>
              <a:buChar char="•"/>
              <a:defRPr sz="1143" b="0" i="0">
                <a:solidFill>
                  <a:srgbClr val="676767"/>
                </a:solidFill>
                <a:latin typeface="+mn-lt"/>
                <a:cs typeface="CiscoSans ExtraLight"/>
              </a:defRPr>
            </a:lvl4pPr>
            <a:lvl5pPr marL="867434" indent="-134828">
              <a:buClr>
                <a:schemeClr val="tx1"/>
              </a:buClr>
              <a:buSzPct val="80000"/>
              <a:buFont typeface="Arial"/>
              <a:buChar char="•"/>
              <a:defRPr sz="1000" b="0" i="0">
                <a:solidFill>
                  <a:srgbClr val="676767"/>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583728" y="687862"/>
            <a:ext cx="11127317" cy="510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02568" tIns="51281" rIns="102568" bIns="51281" numCol="1" anchor="ctr" anchorCtr="0" compatLnSpc="1">
            <a:prstTxWarp prst="textNoShape">
              <a:avLst/>
            </a:prstTxWarp>
          </a:bodyPr>
          <a:lstStyle/>
          <a:p>
            <a:pPr lvl="0"/>
            <a:r>
              <a:rPr lang="en-GB"/>
              <a:t>Click to edit Master title style</a:t>
            </a:r>
            <a:endParaRPr lang="en-GB" dirty="0"/>
          </a:p>
        </p:txBody>
      </p:sp>
    </p:spTree>
    <p:extLst>
      <p:ext uri="{BB962C8B-B14F-4D97-AF65-F5344CB8AC3E}">
        <p14:creationId xmlns:p14="http://schemas.microsoft.com/office/powerpoint/2010/main" val="3770078188"/>
      </p:ext>
    </p:extLst>
  </p:cSld>
  <p:clrMapOvr>
    <a:masterClrMapping/>
  </p:clrMapOvr>
  <p:transition spd="med">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pic>
        <p:nvPicPr>
          <p:cNvPr id="27" name="Picture 26" descr="ridge4.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1084" y="160"/>
            <a:ext cx="5291765" cy="1443209"/>
          </a:xfrm>
          <a:prstGeom prst="rect">
            <a:avLst/>
          </a:prstGeom>
        </p:spPr>
      </p:pic>
      <p:sp>
        <p:nvSpPr>
          <p:cNvPr id="10" name="Slide Number Placeholder 5"/>
          <p:cNvSpPr txBox="1">
            <a:spLocks/>
          </p:cNvSpPr>
          <p:nvPr userDrawn="1"/>
        </p:nvSpPr>
        <p:spPr bwMode="auto">
          <a:xfrm>
            <a:off x="11849312" y="6630524"/>
            <a:ext cx="123432" cy="120931"/>
          </a:xfrm>
          <a:prstGeom prst="rect">
            <a:avLst/>
          </a:prstGeom>
          <a:noFill/>
          <a:ln w="9525">
            <a:noFill/>
            <a:miter lim="800000"/>
            <a:headEnd/>
            <a:tailEnd/>
          </a:ln>
        </p:spPr>
        <p:txBody>
          <a:bodyPr wrap="none" lIns="0" tIns="0" rIns="0" bIns="0" anchor="ctr">
            <a:spAutoFit/>
          </a:bodyPr>
          <a:lstStyle/>
          <a:p>
            <a:pPr algn="r" defTabSz="733848">
              <a:defRPr/>
            </a:pPr>
            <a:fld id="{6856ECDB-1CEE-4F69-ADCA-557460F2116E}" type="slidenum">
              <a:rPr lang="en-US" sz="786">
                <a:solidFill>
                  <a:srgbClr val="6D6E71"/>
                </a:solidFill>
                <a:cs typeface="Arial" pitchFamily="34" charset="0"/>
              </a:rPr>
              <a:pPr algn="r" defTabSz="733848">
                <a:defRPr/>
              </a:pPr>
              <a:t>‹#›</a:t>
            </a:fld>
            <a:endParaRPr lang="en-US" sz="786" dirty="0">
              <a:solidFill>
                <a:srgbClr val="6D6E71"/>
              </a:solidFill>
              <a:cs typeface="Arial" pitchFamily="34" charset="0"/>
            </a:endParaRPr>
          </a:p>
        </p:txBody>
      </p:sp>
      <p:pic>
        <p:nvPicPr>
          <p:cNvPr id="7" name="Picture 6" descr="Mahindra 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9113951" y="331958"/>
            <a:ext cx="2495988" cy="656555"/>
          </a:xfrm>
          <a:prstGeom prst="rect">
            <a:avLst/>
          </a:prstGeom>
        </p:spPr>
      </p:pic>
    </p:spTree>
    <p:extLst>
      <p:ext uri="{BB962C8B-B14F-4D97-AF65-F5344CB8AC3E}">
        <p14:creationId xmlns:p14="http://schemas.microsoft.com/office/powerpoint/2010/main" val="14330172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16_Title Slide 2">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2436289" y="4053796"/>
            <a:ext cx="7349067" cy="276999"/>
          </a:xfrm>
        </p:spPr>
        <p:txBody>
          <a:bodyPr anchor="b" anchorCtr="0">
            <a:noAutofit/>
          </a:bodyPr>
          <a:lstStyle>
            <a:lvl1pPr marL="0" indent="0" algn="l">
              <a:buNone/>
              <a:defRPr b="1">
                <a:solidFill>
                  <a:schemeClr val="tx2"/>
                </a:solidFill>
                <a:latin typeface="Arial" pitchFamily="34" charset="0"/>
                <a:cs typeface="Arial" pitchFamily="34" charset="0"/>
              </a:defRPr>
            </a:lvl1pPr>
            <a:lvl2pPr marL="366923" indent="0" algn="ctr">
              <a:buNone/>
              <a:defRPr>
                <a:solidFill>
                  <a:schemeClr val="tx1">
                    <a:tint val="75000"/>
                  </a:schemeClr>
                </a:solidFill>
              </a:defRPr>
            </a:lvl2pPr>
            <a:lvl3pPr marL="733848" indent="0" algn="ctr">
              <a:buNone/>
              <a:defRPr>
                <a:solidFill>
                  <a:schemeClr val="tx1">
                    <a:tint val="75000"/>
                  </a:schemeClr>
                </a:solidFill>
              </a:defRPr>
            </a:lvl3pPr>
            <a:lvl4pPr marL="1100769" indent="0" algn="ctr">
              <a:buNone/>
              <a:defRPr>
                <a:solidFill>
                  <a:schemeClr val="tx1">
                    <a:tint val="75000"/>
                  </a:schemeClr>
                </a:solidFill>
              </a:defRPr>
            </a:lvl4pPr>
            <a:lvl5pPr marL="1467694" indent="0" algn="ctr">
              <a:buNone/>
              <a:defRPr>
                <a:solidFill>
                  <a:schemeClr val="tx1">
                    <a:tint val="75000"/>
                  </a:schemeClr>
                </a:solidFill>
              </a:defRPr>
            </a:lvl5pPr>
            <a:lvl6pPr marL="1834618" indent="0" algn="ctr">
              <a:buNone/>
              <a:defRPr>
                <a:solidFill>
                  <a:schemeClr val="tx1">
                    <a:tint val="75000"/>
                  </a:schemeClr>
                </a:solidFill>
              </a:defRPr>
            </a:lvl6pPr>
            <a:lvl7pPr marL="2201540" indent="0" algn="ctr">
              <a:buNone/>
              <a:defRPr>
                <a:solidFill>
                  <a:schemeClr val="tx1">
                    <a:tint val="75000"/>
                  </a:schemeClr>
                </a:solidFill>
              </a:defRPr>
            </a:lvl7pPr>
            <a:lvl8pPr marL="2568462" indent="0" algn="ctr">
              <a:buNone/>
              <a:defRPr>
                <a:solidFill>
                  <a:schemeClr val="tx1">
                    <a:tint val="75000"/>
                  </a:schemeClr>
                </a:solidFill>
              </a:defRPr>
            </a:lvl8pPr>
            <a:lvl9pPr marL="2935386" indent="0" algn="ctr">
              <a:buNone/>
              <a:defRPr>
                <a:solidFill>
                  <a:schemeClr val="tx1">
                    <a:tint val="75000"/>
                  </a:schemeClr>
                </a:solidFill>
              </a:defRPr>
            </a:lvl9pPr>
          </a:lstStyle>
          <a:p>
            <a:r>
              <a:rPr lang="en-US" dirty="0"/>
              <a:t>Click to Edit Master Subtitle Style</a:t>
            </a:r>
          </a:p>
        </p:txBody>
      </p:sp>
      <p:sp>
        <p:nvSpPr>
          <p:cNvPr id="9" name="Title 8"/>
          <p:cNvSpPr>
            <a:spLocks noGrp="1"/>
          </p:cNvSpPr>
          <p:nvPr>
            <p:ph type="title" hasCustomPrompt="1"/>
          </p:nvPr>
        </p:nvSpPr>
        <p:spPr bwMode="gray">
          <a:xfrm>
            <a:off x="2436289" y="2184419"/>
            <a:ext cx="7349067" cy="494751"/>
          </a:xfrm>
        </p:spPr>
        <p:txBody>
          <a:bodyPr wrap="square">
            <a:spAutoFit/>
          </a:bodyPr>
          <a:lstStyle>
            <a:lvl1pPr algn="l">
              <a:defRPr sz="3215" b="1">
                <a:solidFill>
                  <a:schemeClr val="bg2"/>
                </a:solidFill>
                <a:latin typeface="Arial" pitchFamily="34" charset="0"/>
                <a:cs typeface="Arial" pitchFamily="34" charset="0"/>
              </a:defRPr>
            </a:lvl1pPr>
          </a:lstStyle>
          <a:p>
            <a:r>
              <a:rPr lang="en-US" dirty="0"/>
              <a:t>Click to Edit Master Title Style</a:t>
            </a:r>
          </a:p>
        </p:txBody>
      </p:sp>
      <p:pic>
        <p:nvPicPr>
          <p:cNvPr id="12" name="Picture 11" descr="ridge4.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1084" y="160"/>
            <a:ext cx="5291765" cy="1443209"/>
          </a:xfrm>
          <a:prstGeom prst="rect">
            <a:avLst/>
          </a:prstGeom>
        </p:spPr>
      </p:pic>
      <p:pic>
        <p:nvPicPr>
          <p:cNvPr id="8" name="Picture 7" descr="Mahindra 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8439892" y="476674"/>
            <a:ext cx="3170051" cy="656555"/>
          </a:xfrm>
          <a:prstGeom prst="rect">
            <a:avLst/>
          </a:prstGeom>
        </p:spPr>
      </p:pic>
    </p:spTree>
    <p:extLst>
      <p:ext uri="{BB962C8B-B14F-4D97-AF65-F5344CB8AC3E}">
        <p14:creationId xmlns:p14="http://schemas.microsoft.com/office/powerpoint/2010/main" val="34763325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24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401" y="719293"/>
            <a:ext cx="10966451" cy="3958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572" b="1" kern="1200" dirty="0">
                <a:solidFill>
                  <a:schemeClr val="tx2"/>
                </a:solidFill>
                <a:latin typeface="Arial" pitchFamily="34" charset="0"/>
                <a:ea typeface="+mj-ea"/>
                <a:cs typeface="Arial" pitchFamily="34" charset="0"/>
              </a:defRPr>
            </a:lvl1pPr>
          </a:lstStyle>
          <a:p>
            <a:pPr lvl="0" algn="l" defTabSz="733848" rtl="0" eaLnBrk="1" fontAlgn="base" latinLnBrk="0" hangingPunct="1">
              <a:spcBef>
                <a:spcPct val="0"/>
              </a:spcBef>
              <a:spcAft>
                <a:spcPct val="0"/>
              </a:spcAft>
              <a:buNone/>
            </a:pPr>
            <a:r>
              <a:rPr lang="en-US"/>
              <a:t>Click to edit Master title style</a:t>
            </a:r>
            <a:endParaRPr lang="en-US" dirty="0"/>
          </a:p>
        </p:txBody>
      </p:sp>
      <p:sp>
        <p:nvSpPr>
          <p:cNvPr id="3" name="Text Placeholder 4"/>
          <p:cNvSpPr>
            <a:spLocks noGrp="1"/>
          </p:cNvSpPr>
          <p:nvPr>
            <p:ph type="body" sz="quarter" idx="10" hasCustomPrompt="1"/>
          </p:nvPr>
        </p:nvSpPr>
        <p:spPr bwMode="gray">
          <a:xfrm>
            <a:off x="641352" y="1971847"/>
            <a:ext cx="10966451" cy="1099660"/>
          </a:xfrm>
        </p:spPr>
        <p:txBody>
          <a:bodyPr wrap="square">
            <a:spAutoFit/>
          </a:bodyPr>
          <a:lstStyle>
            <a:lvl1pPr algn="l" rtl="0" eaLnBrk="1" latinLnBrk="0" hangingPunct="1">
              <a:spcBef>
                <a:spcPts val="0"/>
              </a:spcBef>
              <a:spcAft>
                <a:spcPts val="0"/>
              </a:spcAft>
              <a:buClr>
                <a:schemeClr val="bg2"/>
              </a:buClr>
              <a:buSzPct val="120000"/>
              <a:defRPr lang="en-US" sz="1429"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429"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429"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429"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429" b="0" kern="1200" baseline="0" dirty="0" smtClean="0">
                <a:solidFill>
                  <a:schemeClr val="tx1"/>
                </a:solidFill>
                <a:latin typeface="Arial" pitchFamily="34" charset="0"/>
                <a:ea typeface="+mn-ea"/>
                <a:cs typeface="Arial" pitchFamily="34" charset="0"/>
              </a:defRPr>
            </a:lvl5pPr>
            <a:lvl6pPr marL="1151728" indent="-229328">
              <a:spcBef>
                <a:spcPts val="0"/>
              </a:spcBef>
              <a:spcAft>
                <a:spcPts val="0"/>
              </a:spcAft>
              <a:buClr>
                <a:schemeClr val="tx2"/>
              </a:buClr>
              <a:buSzPct val="70000"/>
              <a:buFont typeface="Wingdings" pitchFamily="2" charset="2"/>
              <a:buChar char="§"/>
              <a:defRPr lang="en-US" sz="1429" kern="1200" dirty="0" smtClean="0">
                <a:solidFill>
                  <a:schemeClr val="tx1"/>
                </a:solidFill>
                <a:latin typeface="Arial" pitchFamily="34" charset="0"/>
                <a:ea typeface="+mn-ea"/>
                <a:cs typeface="Arial" pitchFamily="34" charset="0"/>
              </a:defRPr>
            </a:lvl6pPr>
            <a:lvl7pPr marL="1375964" indent="-219137">
              <a:spcBef>
                <a:spcPts val="0"/>
              </a:spcBef>
              <a:spcAft>
                <a:spcPts val="0"/>
              </a:spcAft>
              <a:buClr>
                <a:schemeClr val="tx2"/>
              </a:buClr>
              <a:buSzPct val="70000"/>
              <a:buFont typeface="Arial" pitchFamily="34" charset="0"/>
              <a:buChar char="–"/>
              <a:defRPr sz="1429" baseline="0">
                <a:solidFill>
                  <a:schemeClr val="tx1"/>
                </a:solidFill>
                <a:latin typeface="+mn-lt"/>
                <a:cs typeface="Arial" pitchFamily="34" charset="0"/>
              </a:defRPr>
            </a:lvl7pPr>
            <a:lvl8pPr marL="1284231" indent="-183461">
              <a:spcBef>
                <a:spcPts val="0"/>
              </a:spcBef>
              <a:spcAft>
                <a:spcPts val="0"/>
              </a:spcAft>
              <a:buSzPct val="70000"/>
              <a:defRPr sz="1429" baseline="0">
                <a:latin typeface="Arial" pitchFamily="34" charset="0"/>
                <a:cs typeface="Arial" pitchFamily="34" charset="0"/>
              </a:defRPr>
            </a:lvl8pPr>
            <a:lvl9pPr marL="1463873" indent="-179639">
              <a:spcBef>
                <a:spcPts val="0"/>
              </a:spcBef>
              <a:spcAft>
                <a:spcPts val="0"/>
              </a:spcAft>
              <a:buSzPct val="70000"/>
              <a:buFont typeface="Arial" pitchFamily="34" charset="0"/>
              <a:buChar char="–"/>
              <a:defRPr sz="1429">
                <a:latin typeface="Arial" pitchFamily="34" charset="0"/>
                <a:cs typeface="Arial" pitchFamily="34" charset="0"/>
              </a:defRPr>
            </a:lvl9pPr>
          </a:lstStyle>
          <a:p>
            <a:pPr marL="233150" lvl="0" indent="-233150" algn="l" defTabSz="733848"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58656" lvl="2" indent="-224231" algn="l" defTabSz="733848"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682886" lvl="3" indent="-224231" algn="l" defTabSz="733848"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12212" lvl="4" indent="-229328" algn="l" defTabSz="749136"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151728" lvl="5" indent="-229328" algn="l" defTabSz="733848" rtl="0" eaLnBrk="1" latinLnBrk="0" hangingPunct="1">
              <a:spcBef>
                <a:spcPts val="0"/>
              </a:spcBef>
              <a:spcAft>
                <a:spcPts val="0"/>
              </a:spcAft>
              <a:buClr>
                <a:schemeClr val="bg2"/>
              </a:buClr>
              <a:buSzPct val="60000"/>
              <a:buFont typeface="Wingdings" pitchFamily="2" charset="2"/>
              <a:buChar char="§"/>
            </a:pPr>
            <a:r>
              <a:rPr lang="en-US" dirty="0"/>
              <a:t>Fifth level</a:t>
            </a:r>
          </a:p>
        </p:txBody>
      </p:sp>
    </p:spTree>
    <p:extLst>
      <p:ext uri="{BB962C8B-B14F-4D97-AF65-F5344CB8AC3E}">
        <p14:creationId xmlns:p14="http://schemas.microsoft.com/office/powerpoint/2010/main" val="17981840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25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401" y="719195"/>
            <a:ext cx="10966451" cy="29668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1928" b="1" kern="1200" dirty="0">
                <a:solidFill>
                  <a:schemeClr val="tx2"/>
                </a:solidFill>
                <a:latin typeface="Arial" pitchFamily="34" charset="0"/>
                <a:ea typeface="+mj-ea"/>
                <a:cs typeface="Arial" pitchFamily="34" charset="0"/>
              </a:defRPr>
            </a:lvl1pPr>
          </a:lstStyle>
          <a:p>
            <a:pPr lvl="0" algn="l" defTabSz="733848" rtl="0" eaLnBrk="1" fontAlgn="base" latinLnBrk="0" hangingPunct="1">
              <a:spcBef>
                <a:spcPct val="0"/>
              </a:spcBef>
              <a:spcAft>
                <a:spcPct val="0"/>
              </a:spcAft>
              <a:buNone/>
            </a:pPr>
            <a:r>
              <a:rPr lang="en-US"/>
              <a:t>Click to edit Master title style</a:t>
            </a:r>
            <a:endParaRPr lang="en-US" dirty="0"/>
          </a:p>
        </p:txBody>
      </p:sp>
      <p:pic>
        <p:nvPicPr>
          <p:cNvPr id="4" name="Picture 6" descr="C:\Users\xsvalliavi\Desktop\Governance\globe.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8074105" y="319742"/>
            <a:ext cx="1535683" cy="41027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ahindra 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9815841" y="319626"/>
            <a:ext cx="1794113" cy="389509"/>
          </a:xfrm>
          <a:prstGeom prst="rect">
            <a:avLst/>
          </a:prstGeom>
        </p:spPr>
      </p:pic>
    </p:spTree>
    <p:extLst>
      <p:ext uri="{BB962C8B-B14F-4D97-AF65-F5344CB8AC3E}">
        <p14:creationId xmlns:p14="http://schemas.microsoft.com/office/powerpoint/2010/main" val="37647839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16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401" y="719293"/>
            <a:ext cx="10966451" cy="3958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572" b="1" kern="1200" dirty="0">
                <a:solidFill>
                  <a:schemeClr val="tx2"/>
                </a:solidFill>
                <a:latin typeface="Arial" pitchFamily="34" charset="0"/>
                <a:ea typeface="+mj-ea"/>
                <a:cs typeface="Arial" pitchFamily="34" charset="0"/>
              </a:defRPr>
            </a:lvl1pPr>
          </a:lstStyle>
          <a:p>
            <a:pPr lvl="0" algn="l" defTabSz="733848" rtl="0" eaLnBrk="1" fontAlgn="base" latinLnBrk="0" hangingPunct="1">
              <a:spcBef>
                <a:spcPct val="0"/>
              </a:spcBef>
              <a:spcAft>
                <a:spcPct val="0"/>
              </a:spcAft>
              <a:buNone/>
            </a:pPr>
            <a:r>
              <a:rPr lang="en-US"/>
              <a:t>Click to edit Master title style</a:t>
            </a:r>
            <a:endParaRPr lang="en-US" dirty="0"/>
          </a:p>
        </p:txBody>
      </p:sp>
      <p:sp>
        <p:nvSpPr>
          <p:cNvPr id="3" name="Text Placeholder 4"/>
          <p:cNvSpPr>
            <a:spLocks noGrp="1"/>
          </p:cNvSpPr>
          <p:nvPr>
            <p:ph type="body" sz="quarter" idx="10" hasCustomPrompt="1"/>
          </p:nvPr>
        </p:nvSpPr>
        <p:spPr bwMode="gray">
          <a:xfrm>
            <a:off x="641352" y="1971847"/>
            <a:ext cx="10966451" cy="1099660"/>
          </a:xfrm>
        </p:spPr>
        <p:txBody>
          <a:bodyPr wrap="square">
            <a:spAutoFit/>
          </a:bodyPr>
          <a:lstStyle>
            <a:lvl1pPr algn="l" rtl="0" eaLnBrk="1" latinLnBrk="0" hangingPunct="1">
              <a:spcBef>
                <a:spcPts val="0"/>
              </a:spcBef>
              <a:spcAft>
                <a:spcPts val="0"/>
              </a:spcAft>
              <a:buClr>
                <a:schemeClr val="bg2"/>
              </a:buClr>
              <a:buSzPct val="120000"/>
              <a:defRPr lang="en-US" sz="1429"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429"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429"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429"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429" b="0" kern="1200" baseline="0" dirty="0" smtClean="0">
                <a:solidFill>
                  <a:schemeClr val="tx1"/>
                </a:solidFill>
                <a:latin typeface="Arial" pitchFamily="34" charset="0"/>
                <a:ea typeface="+mn-ea"/>
                <a:cs typeface="Arial" pitchFamily="34" charset="0"/>
              </a:defRPr>
            </a:lvl5pPr>
            <a:lvl6pPr marL="1151728" indent="-229328">
              <a:spcBef>
                <a:spcPts val="0"/>
              </a:spcBef>
              <a:spcAft>
                <a:spcPts val="0"/>
              </a:spcAft>
              <a:buClr>
                <a:schemeClr val="tx2"/>
              </a:buClr>
              <a:buSzPct val="70000"/>
              <a:buFont typeface="Wingdings" pitchFamily="2" charset="2"/>
              <a:buChar char="§"/>
              <a:defRPr lang="en-US" sz="1429" kern="1200" dirty="0" smtClean="0">
                <a:solidFill>
                  <a:schemeClr val="tx1"/>
                </a:solidFill>
                <a:latin typeface="Arial" pitchFamily="34" charset="0"/>
                <a:ea typeface="+mn-ea"/>
                <a:cs typeface="Arial" pitchFamily="34" charset="0"/>
              </a:defRPr>
            </a:lvl6pPr>
            <a:lvl7pPr marL="1375964" indent="-219137">
              <a:spcBef>
                <a:spcPts val="0"/>
              </a:spcBef>
              <a:spcAft>
                <a:spcPts val="0"/>
              </a:spcAft>
              <a:buClr>
                <a:schemeClr val="tx2"/>
              </a:buClr>
              <a:buSzPct val="70000"/>
              <a:buFont typeface="Arial" pitchFamily="34" charset="0"/>
              <a:buChar char="–"/>
              <a:defRPr sz="1429" baseline="0">
                <a:solidFill>
                  <a:schemeClr val="tx1"/>
                </a:solidFill>
                <a:latin typeface="+mn-lt"/>
                <a:cs typeface="Arial" pitchFamily="34" charset="0"/>
              </a:defRPr>
            </a:lvl7pPr>
            <a:lvl8pPr marL="1284231" indent="-183461">
              <a:spcBef>
                <a:spcPts val="0"/>
              </a:spcBef>
              <a:spcAft>
                <a:spcPts val="0"/>
              </a:spcAft>
              <a:buSzPct val="70000"/>
              <a:defRPr sz="1429" baseline="0">
                <a:latin typeface="Arial" pitchFamily="34" charset="0"/>
                <a:cs typeface="Arial" pitchFamily="34" charset="0"/>
              </a:defRPr>
            </a:lvl8pPr>
            <a:lvl9pPr marL="1463873" indent="-179639">
              <a:spcBef>
                <a:spcPts val="0"/>
              </a:spcBef>
              <a:spcAft>
                <a:spcPts val="0"/>
              </a:spcAft>
              <a:buSzPct val="70000"/>
              <a:buFont typeface="Arial" pitchFamily="34" charset="0"/>
              <a:buChar char="–"/>
              <a:defRPr sz="1429">
                <a:latin typeface="Arial" pitchFamily="34" charset="0"/>
                <a:cs typeface="Arial" pitchFamily="34" charset="0"/>
              </a:defRPr>
            </a:lvl9pPr>
          </a:lstStyle>
          <a:p>
            <a:pPr marL="233150" lvl="0" indent="-233150" algn="l" defTabSz="733848"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58656" lvl="2" indent="-224231" algn="l" defTabSz="733848"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682886" lvl="3" indent="-224231" algn="l" defTabSz="733848"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12212" lvl="4" indent="-229328" algn="l" defTabSz="749136"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151728" lvl="5" indent="-229328" algn="l" defTabSz="733848"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4" name="Text Placeholder 41"/>
          <p:cNvSpPr>
            <a:spLocks noGrp="1"/>
          </p:cNvSpPr>
          <p:nvPr userDrawn="1">
            <p:ph type="body" sz="quarter" idx="13"/>
          </p:nvPr>
        </p:nvSpPr>
        <p:spPr bwMode="gray">
          <a:xfrm>
            <a:off x="641352" y="1270620"/>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363298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23819F6-A829-4AC5-AB66-830AA8607644}" type="datetimeFigureOut">
              <a:rPr lang="en-IN" smtClean="0">
                <a:solidFill>
                  <a:prstClr val="black">
                    <a:tint val="75000"/>
                  </a:prstClr>
                </a:solidFill>
              </a:rPr>
              <a:pPr/>
              <a:t>26-07-2018</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50F6B33-B172-4FAD-A126-1084FF35147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751204233"/>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15_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641387" y="727233"/>
            <a:ext cx="10968567" cy="3958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572" b="1" kern="1200" dirty="0">
                <a:solidFill>
                  <a:schemeClr val="tx2"/>
                </a:solidFill>
                <a:latin typeface="Arial" pitchFamily="34" charset="0"/>
                <a:ea typeface="+mj-ea"/>
                <a:cs typeface="Arial" pitchFamily="34" charset="0"/>
              </a:defRPr>
            </a:lvl1pPr>
          </a:lstStyle>
          <a:p>
            <a:pPr lvl="0" algn="l" defTabSz="733848" rtl="0" eaLnBrk="1" fontAlgn="base" latinLnBrk="0" hangingPunct="1">
              <a:spcBef>
                <a:spcPct val="0"/>
              </a:spcBef>
              <a:spcAft>
                <a:spcPct val="0"/>
              </a:spcAft>
              <a:buNone/>
            </a:pPr>
            <a:r>
              <a:rPr lang="en-US"/>
              <a:t>Click to edit Master title style</a:t>
            </a:r>
            <a:endParaRPr lang="en-US" dirty="0"/>
          </a:p>
        </p:txBody>
      </p:sp>
      <p:sp>
        <p:nvSpPr>
          <p:cNvPr id="4" name="Text Placeholder 4"/>
          <p:cNvSpPr>
            <a:spLocks noGrp="1"/>
          </p:cNvSpPr>
          <p:nvPr>
            <p:ph type="body" sz="quarter" idx="10" hasCustomPrompt="1"/>
          </p:nvPr>
        </p:nvSpPr>
        <p:spPr bwMode="gray">
          <a:xfrm>
            <a:off x="641352" y="1971832"/>
            <a:ext cx="10966451" cy="1483419"/>
          </a:xfrm>
        </p:spPr>
        <p:txBody>
          <a:bodyPr wrap="square">
            <a:spAutoFit/>
          </a:bodyPr>
          <a:lstStyle>
            <a:lvl1pPr>
              <a:spcBef>
                <a:spcPts val="0"/>
              </a:spcBef>
              <a:spcAft>
                <a:spcPts val="0"/>
              </a:spcAft>
              <a:defRPr lang="en-US" sz="1928"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1928"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1928"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1928"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1928" b="0" kern="1200" baseline="0" dirty="0" smtClean="0">
                <a:solidFill>
                  <a:schemeClr val="tx1"/>
                </a:solidFill>
                <a:latin typeface="Arial" pitchFamily="34" charset="0"/>
                <a:ea typeface="+mn-ea"/>
                <a:cs typeface="Arial" pitchFamily="34" charset="0"/>
              </a:defRPr>
            </a:lvl5pPr>
            <a:lvl6pPr marL="1151728" indent="-229328">
              <a:spcBef>
                <a:spcPts val="0"/>
              </a:spcBef>
              <a:spcAft>
                <a:spcPts val="0"/>
              </a:spcAft>
              <a:buClr>
                <a:schemeClr val="tx2"/>
              </a:buClr>
              <a:buSzPct val="70000"/>
              <a:buFont typeface="Wingdings" pitchFamily="2" charset="2"/>
              <a:buChar char="§"/>
              <a:defRPr lang="en-US" sz="1928" kern="1200" dirty="0" smtClean="0">
                <a:solidFill>
                  <a:schemeClr val="tx1"/>
                </a:solidFill>
                <a:latin typeface="Arial" pitchFamily="34" charset="0"/>
                <a:ea typeface="+mn-ea"/>
                <a:cs typeface="Arial" pitchFamily="34" charset="0"/>
              </a:defRPr>
            </a:lvl6pPr>
            <a:lvl7pPr marL="1375964" indent="-219137">
              <a:spcBef>
                <a:spcPts val="0"/>
              </a:spcBef>
              <a:spcAft>
                <a:spcPts val="0"/>
              </a:spcAft>
              <a:buClr>
                <a:schemeClr val="tx2"/>
              </a:buClr>
              <a:buSzPct val="70000"/>
              <a:buFont typeface="Arial" pitchFamily="34" charset="0"/>
              <a:buChar char="–"/>
              <a:defRPr sz="1429" baseline="0">
                <a:solidFill>
                  <a:schemeClr val="tx1"/>
                </a:solidFill>
                <a:latin typeface="+mn-lt"/>
                <a:cs typeface="Arial" pitchFamily="34" charset="0"/>
              </a:defRPr>
            </a:lvl7pPr>
            <a:lvl8pPr marL="1284231" indent="-183461">
              <a:spcBef>
                <a:spcPts val="0"/>
              </a:spcBef>
              <a:spcAft>
                <a:spcPts val="0"/>
              </a:spcAft>
              <a:buSzPct val="70000"/>
              <a:defRPr sz="1429" baseline="0">
                <a:latin typeface="Arial" pitchFamily="34" charset="0"/>
                <a:cs typeface="Arial" pitchFamily="34" charset="0"/>
              </a:defRPr>
            </a:lvl8pPr>
            <a:lvl9pPr marL="1463873" indent="-179639">
              <a:spcBef>
                <a:spcPts val="0"/>
              </a:spcBef>
              <a:spcAft>
                <a:spcPts val="0"/>
              </a:spcAft>
              <a:buSzPct val="70000"/>
              <a:buFont typeface="Arial" pitchFamily="34" charset="0"/>
              <a:buChar char="–"/>
              <a:defRPr sz="1429">
                <a:latin typeface="Arial" pitchFamily="34" charset="0"/>
                <a:cs typeface="Arial" pitchFamily="34" charset="0"/>
              </a:defRPr>
            </a:lvl9pPr>
          </a:lstStyle>
          <a:p>
            <a:pPr marL="233150" lvl="0" indent="-233150" algn="l" defTabSz="733848"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58656" lvl="2" indent="-224231" algn="l" defTabSz="733848"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682886" lvl="3" indent="-224231" algn="l" defTabSz="733848"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12212" lvl="4" indent="-229328" algn="l" defTabSz="749136"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151728" lvl="5" indent="-229328" algn="l" defTabSz="733848" rtl="0" eaLnBrk="1" latinLnBrk="0" hangingPunct="1">
              <a:spcBef>
                <a:spcPts val="0"/>
              </a:spcBef>
              <a:spcAft>
                <a:spcPts val="0"/>
              </a:spcAft>
              <a:buClr>
                <a:schemeClr val="bg2"/>
              </a:buClr>
              <a:buSzPct val="60000"/>
              <a:buFont typeface="Wingdings" pitchFamily="2" charset="2"/>
              <a:buChar char="§"/>
            </a:pPr>
            <a:r>
              <a:rPr lang="en-US" dirty="0"/>
              <a:t>Fifth level</a:t>
            </a:r>
          </a:p>
        </p:txBody>
      </p:sp>
    </p:spTree>
    <p:extLst>
      <p:ext uri="{BB962C8B-B14F-4D97-AF65-F5344CB8AC3E}">
        <p14:creationId xmlns:p14="http://schemas.microsoft.com/office/powerpoint/2010/main" val="4036750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9_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641400" y="1971728"/>
            <a:ext cx="5437717" cy="4162425"/>
          </a:xfrm>
        </p:spPr>
        <p:txBody>
          <a:bodyPr>
            <a:noAutofit/>
          </a:bodyPr>
          <a:lstStyle>
            <a:lvl1pPr marL="0" indent="0">
              <a:buNone/>
              <a:defRPr>
                <a:latin typeface="Arial" pitchFamily="34" charset="0"/>
                <a:cs typeface="Arial" pitchFamily="34" charset="0"/>
              </a:defRPr>
            </a:lvl1pPr>
          </a:lstStyle>
          <a:p>
            <a:r>
              <a:rPr lang="en-US" dirty="0"/>
              <a:t>Click icon to add picture</a:t>
            </a:r>
          </a:p>
        </p:txBody>
      </p:sp>
      <p:sp>
        <p:nvSpPr>
          <p:cNvPr id="18" name="Text Placeholder 4"/>
          <p:cNvSpPr>
            <a:spLocks noGrp="1"/>
          </p:cNvSpPr>
          <p:nvPr>
            <p:ph type="body" sz="quarter" idx="19" hasCustomPrompt="1"/>
          </p:nvPr>
        </p:nvSpPr>
        <p:spPr bwMode="gray">
          <a:xfrm>
            <a:off x="6451601" y="1971847"/>
            <a:ext cx="5128683" cy="1099660"/>
          </a:xfrm>
          <a:ln>
            <a:noFill/>
          </a:ln>
        </p:spPr>
        <p:txBody>
          <a:bodyPr wrap="square" lIns="0" tIns="0" rIns="0" bIns="0">
            <a:spAutoFit/>
          </a:bodyPr>
          <a:lstStyle>
            <a:lvl1pPr>
              <a:spcBef>
                <a:spcPts val="0"/>
              </a:spcBef>
              <a:spcAft>
                <a:spcPts val="0"/>
              </a:spcAft>
              <a:defRPr lang="en-US" sz="1429"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29" b="0" kern="1200" baseline="0" dirty="0" smtClean="0">
                <a:solidFill>
                  <a:schemeClr val="tx1"/>
                </a:solidFill>
                <a:latin typeface="+mn-lt"/>
                <a:ea typeface="+mn-ea"/>
                <a:cs typeface="Arial" pitchFamily="34" charset="0"/>
              </a:defRPr>
            </a:lvl2pPr>
            <a:lvl3pPr>
              <a:spcBef>
                <a:spcPts val="0"/>
              </a:spcBef>
              <a:spcAft>
                <a:spcPts val="0"/>
              </a:spcAft>
              <a:defRPr lang="en-US" sz="1429"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29"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29" b="0" kern="1200" baseline="0" dirty="0" smtClean="0">
                <a:solidFill>
                  <a:schemeClr val="tx1"/>
                </a:solidFill>
                <a:latin typeface="Arial" pitchFamily="34" charset="0"/>
                <a:ea typeface="+mn-ea"/>
                <a:cs typeface="Arial" pitchFamily="34" charset="0"/>
              </a:defRPr>
            </a:lvl5pPr>
            <a:lvl6pPr marL="917310" indent="-187280">
              <a:spcBef>
                <a:spcPts val="0"/>
              </a:spcBef>
              <a:spcAft>
                <a:spcPts val="0"/>
              </a:spcAft>
              <a:buSzPct val="70000"/>
              <a:defRPr lang="en-US" sz="1429" kern="1200" dirty="0" smtClean="0">
                <a:solidFill>
                  <a:schemeClr val="tx1"/>
                </a:solidFill>
                <a:latin typeface="Arial" pitchFamily="34" charset="0"/>
                <a:ea typeface="+mn-ea"/>
                <a:cs typeface="Arial" pitchFamily="34" charset="0"/>
              </a:defRPr>
            </a:lvl6pPr>
            <a:lvl7pPr marL="1100769" indent="-183461">
              <a:spcBef>
                <a:spcPts val="0"/>
              </a:spcBef>
              <a:spcAft>
                <a:spcPts val="0"/>
              </a:spcAft>
              <a:buSzPct val="70000"/>
              <a:buFont typeface="Arial" pitchFamily="34" charset="0"/>
              <a:buChar char="–"/>
              <a:defRPr sz="1429" baseline="0">
                <a:latin typeface="+mj-lt"/>
              </a:defRPr>
            </a:lvl7pPr>
            <a:lvl8pPr marL="1284231" indent="-183461">
              <a:spcBef>
                <a:spcPts val="0"/>
              </a:spcBef>
              <a:spcAft>
                <a:spcPts val="0"/>
              </a:spcAft>
              <a:buSzPct val="70000"/>
              <a:defRPr sz="1429" baseline="0">
                <a:latin typeface="+mj-lt"/>
              </a:defRPr>
            </a:lvl8pPr>
            <a:lvl9pPr marL="1463873" indent="-179639">
              <a:spcBef>
                <a:spcPts val="0"/>
              </a:spcBef>
              <a:spcAft>
                <a:spcPts val="0"/>
              </a:spcAft>
              <a:buSzPct val="70000"/>
              <a:buFont typeface="Arial" pitchFamily="34" charset="0"/>
              <a:buChar char="–"/>
              <a:defRPr sz="1429">
                <a:latin typeface="+mj-lt"/>
              </a:defRPr>
            </a:lvl9pPr>
          </a:lstStyle>
          <a:p>
            <a:pPr marL="233150" lvl="0" indent="-233150" algn="l" defTabSz="733848"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58656" lvl="2" indent="-224231" algn="l" defTabSz="733848"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682886" lvl="3" indent="-224231" algn="l" defTabSz="733848"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12212" lvl="4" indent="-229328" algn="l" defTabSz="749136"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151728" lvl="5" indent="-229328" algn="l" defTabSz="733848"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5" name="Title 1"/>
          <p:cNvSpPr>
            <a:spLocks noGrp="1"/>
          </p:cNvSpPr>
          <p:nvPr>
            <p:ph type="title"/>
          </p:nvPr>
        </p:nvSpPr>
        <p:spPr bwMode="gray">
          <a:xfrm>
            <a:off x="641387" y="727233"/>
            <a:ext cx="10968567" cy="3958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572" b="1" kern="1200" dirty="0">
                <a:solidFill>
                  <a:schemeClr val="tx2"/>
                </a:solidFill>
                <a:latin typeface="Arial" pitchFamily="34" charset="0"/>
                <a:ea typeface="+mj-ea"/>
                <a:cs typeface="Arial" pitchFamily="34" charset="0"/>
              </a:defRPr>
            </a:lvl1pPr>
          </a:lstStyle>
          <a:p>
            <a:pPr lvl="0" algn="l" defTabSz="733848" rtl="0" eaLnBrk="1" fontAlgn="base" latinLnBrk="0" hangingPunct="1">
              <a:spcBef>
                <a:spcPct val="0"/>
              </a:spcBef>
              <a:spcAft>
                <a:spcPct val="0"/>
              </a:spcAft>
              <a:buNone/>
            </a:pPr>
            <a:r>
              <a:rPr lang="en-US"/>
              <a:t>Click to edit Master title style</a:t>
            </a:r>
            <a:endParaRPr lang="en-US" dirty="0"/>
          </a:p>
        </p:txBody>
      </p:sp>
      <p:sp>
        <p:nvSpPr>
          <p:cNvPr id="7" name="Text Placeholder 41"/>
          <p:cNvSpPr>
            <a:spLocks noGrp="1"/>
          </p:cNvSpPr>
          <p:nvPr>
            <p:ph type="body" sz="quarter" idx="13"/>
          </p:nvPr>
        </p:nvSpPr>
        <p:spPr bwMode="gray">
          <a:xfrm>
            <a:off x="641352" y="1270620"/>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0886576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6_Divider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2453220" y="4124338"/>
            <a:ext cx="7366000" cy="219932"/>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733848" rtl="0" eaLnBrk="1" fontAlgn="base" latinLnBrk="0" hangingPunct="1">
              <a:spcBef>
                <a:spcPts val="0"/>
              </a:spcBef>
              <a:spcAft>
                <a:spcPct val="0"/>
              </a:spcAft>
              <a:buClr>
                <a:schemeClr val="tx2"/>
              </a:buClr>
              <a:buFont typeface="Arial" pitchFamily="34" charset="0"/>
              <a:buNone/>
              <a:defRPr lang="en-US" sz="1429" b="1" kern="1200" baseline="0" dirty="0">
                <a:solidFill>
                  <a:schemeClr val="tx2"/>
                </a:solidFill>
                <a:latin typeface="Arial" pitchFamily="34" charset="0"/>
                <a:ea typeface="+mn-ea"/>
                <a:cs typeface="Arial" pitchFamily="34" charset="0"/>
              </a:defRPr>
            </a:lvl1pPr>
            <a:lvl2pPr marL="366923" indent="0" algn="ctr">
              <a:buNone/>
              <a:defRPr>
                <a:solidFill>
                  <a:schemeClr val="tx1">
                    <a:tint val="75000"/>
                  </a:schemeClr>
                </a:solidFill>
              </a:defRPr>
            </a:lvl2pPr>
            <a:lvl3pPr marL="733848" indent="0" algn="ctr">
              <a:buNone/>
              <a:defRPr>
                <a:solidFill>
                  <a:schemeClr val="tx1">
                    <a:tint val="75000"/>
                  </a:schemeClr>
                </a:solidFill>
              </a:defRPr>
            </a:lvl3pPr>
            <a:lvl4pPr marL="1100769" indent="0" algn="ctr">
              <a:buNone/>
              <a:defRPr>
                <a:solidFill>
                  <a:schemeClr val="tx1">
                    <a:tint val="75000"/>
                  </a:schemeClr>
                </a:solidFill>
              </a:defRPr>
            </a:lvl4pPr>
            <a:lvl5pPr marL="1467694" indent="0" algn="ctr">
              <a:buNone/>
              <a:defRPr>
                <a:solidFill>
                  <a:schemeClr val="tx1">
                    <a:tint val="75000"/>
                  </a:schemeClr>
                </a:solidFill>
              </a:defRPr>
            </a:lvl5pPr>
            <a:lvl6pPr marL="1834618" indent="0" algn="ctr">
              <a:buNone/>
              <a:defRPr>
                <a:solidFill>
                  <a:schemeClr val="tx1">
                    <a:tint val="75000"/>
                  </a:schemeClr>
                </a:solidFill>
              </a:defRPr>
            </a:lvl6pPr>
            <a:lvl7pPr marL="2201540" indent="0" algn="ctr">
              <a:buNone/>
              <a:defRPr>
                <a:solidFill>
                  <a:schemeClr val="tx1">
                    <a:tint val="75000"/>
                  </a:schemeClr>
                </a:solidFill>
              </a:defRPr>
            </a:lvl7pPr>
            <a:lvl8pPr marL="2568462" indent="0" algn="ctr">
              <a:buNone/>
              <a:defRPr>
                <a:solidFill>
                  <a:schemeClr val="tx1">
                    <a:tint val="75000"/>
                  </a:schemeClr>
                </a:solidFill>
              </a:defRPr>
            </a:lvl8pPr>
            <a:lvl9pPr marL="2935386" indent="0" algn="ctr">
              <a:buNone/>
              <a:defRPr>
                <a:solidFill>
                  <a:schemeClr val="tx1">
                    <a:tint val="75000"/>
                  </a:schemeClr>
                </a:solidFill>
              </a:defRPr>
            </a:lvl9pPr>
          </a:lstStyle>
          <a:p>
            <a:r>
              <a:rPr lang="en-US" dirty="0"/>
              <a:t>Click to Edit Master Subtitle Style</a:t>
            </a:r>
          </a:p>
        </p:txBody>
      </p:sp>
      <p:sp>
        <p:nvSpPr>
          <p:cNvPr id="9" name="Title 8"/>
          <p:cNvSpPr>
            <a:spLocks noGrp="1"/>
          </p:cNvSpPr>
          <p:nvPr>
            <p:ph type="title" hasCustomPrompt="1"/>
          </p:nvPr>
        </p:nvSpPr>
        <p:spPr bwMode="gray">
          <a:xfrm>
            <a:off x="2453220" y="2200282"/>
            <a:ext cx="7366000" cy="494751"/>
          </a:xfrm>
          <a:noFill/>
          <a:ln w="9525">
            <a:noFill/>
            <a:miter lim="800000"/>
            <a:headEnd/>
            <a:tailEnd/>
          </a:ln>
        </p:spPr>
        <p:txBody>
          <a:bodyPr vert="horz" wrap="square" lIns="0" tIns="0" rIns="0" bIns="0" numCol="1" anchor="t" anchorCtr="0" compatLnSpc="1">
            <a:prstTxWarp prst="textNoShape">
              <a:avLst/>
            </a:prstTxWarp>
            <a:spAutoFit/>
          </a:bodyPr>
          <a:lstStyle>
            <a:lvl1pPr algn="l" defTabSz="733848" rtl="0" eaLnBrk="1" latinLnBrk="0" hangingPunct="1">
              <a:spcBef>
                <a:spcPct val="0"/>
              </a:spcBef>
              <a:buNone/>
              <a:defRPr lang="en-US" sz="3215" b="1" kern="1200" dirty="0">
                <a:solidFill>
                  <a:schemeClr val="bg2"/>
                </a:solidFill>
                <a:latin typeface="Arial" pitchFamily="34" charset="0"/>
                <a:ea typeface="+mj-ea"/>
                <a:cs typeface="Arial" pitchFamily="34" charset="0"/>
              </a:defRPr>
            </a:lvl1pPr>
          </a:lstStyle>
          <a:p>
            <a:r>
              <a:rPr lang="en-US" dirty="0"/>
              <a:t>Click to Edit Master Title Style</a:t>
            </a:r>
          </a:p>
        </p:txBody>
      </p:sp>
      <p:pic>
        <p:nvPicPr>
          <p:cNvPr id="11" name="Picture 10" descr="ridge4.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1084" y="160"/>
            <a:ext cx="5291765" cy="1443209"/>
          </a:xfrm>
          <a:prstGeom prst="rect">
            <a:avLst/>
          </a:prstGeom>
        </p:spPr>
      </p:pic>
      <p:pic>
        <p:nvPicPr>
          <p:cNvPr id="6" name="Picture 5" descr="Mahindra 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8439892" y="476674"/>
            <a:ext cx="3170051" cy="656555"/>
          </a:xfrm>
          <a:prstGeom prst="rect">
            <a:avLst/>
          </a:prstGeom>
        </p:spPr>
      </p:pic>
    </p:spTree>
    <p:extLst>
      <p:ext uri="{BB962C8B-B14F-4D97-AF65-F5344CB8AC3E}">
        <p14:creationId xmlns:p14="http://schemas.microsoft.com/office/powerpoint/2010/main" val="41388415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15_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641353" y="1971705"/>
            <a:ext cx="5469467" cy="4175125"/>
          </a:xfrm>
        </p:spPr>
        <p:txBody>
          <a:bodyPr rtlCol="0">
            <a:normAutofit/>
          </a:bodyPr>
          <a:lstStyle>
            <a:lvl1pPr>
              <a:buNone/>
              <a:defRPr>
                <a:latin typeface="Arial" pitchFamily="34" charset="0"/>
                <a:cs typeface="Arial" pitchFamily="34" charset="0"/>
              </a:defRPr>
            </a:lvl1pPr>
          </a:lstStyle>
          <a:p>
            <a:pPr lvl="0"/>
            <a:r>
              <a:rPr lang="en-US" noProof="0" dirty="0"/>
              <a:t>Click icon to add picture</a:t>
            </a:r>
          </a:p>
        </p:txBody>
      </p:sp>
      <p:sp>
        <p:nvSpPr>
          <p:cNvPr id="22" name="Subtitle 2"/>
          <p:cNvSpPr>
            <a:spLocks noGrp="1"/>
          </p:cNvSpPr>
          <p:nvPr>
            <p:ph type="subTitle" idx="1" hasCustomPrompt="1"/>
          </p:nvPr>
        </p:nvSpPr>
        <p:spPr bwMode="gray">
          <a:xfrm>
            <a:off x="6568037" y="4352938"/>
            <a:ext cx="5041899" cy="219932"/>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733848" rtl="0" eaLnBrk="1" fontAlgn="base" latinLnBrk="0" hangingPunct="1">
              <a:spcBef>
                <a:spcPts val="0"/>
              </a:spcBef>
              <a:spcAft>
                <a:spcPct val="0"/>
              </a:spcAft>
              <a:buClr>
                <a:schemeClr val="tx2"/>
              </a:buClr>
              <a:buFont typeface="Arial" pitchFamily="34" charset="0"/>
              <a:buNone/>
              <a:defRPr lang="en-US" sz="1429" b="1" kern="1200" baseline="0" dirty="0">
                <a:solidFill>
                  <a:schemeClr val="tx2"/>
                </a:solidFill>
                <a:latin typeface="Arial" pitchFamily="34" charset="0"/>
                <a:ea typeface="+mn-ea"/>
                <a:cs typeface="Arial" pitchFamily="34" charset="0"/>
              </a:defRPr>
            </a:lvl1pPr>
            <a:lvl2pPr marL="366923" indent="0" algn="ctr">
              <a:buNone/>
              <a:defRPr>
                <a:solidFill>
                  <a:schemeClr val="tx1">
                    <a:tint val="75000"/>
                  </a:schemeClr>
                </a:solidFill>
              </a:defRPr>
            </a:lvl2pPr>
            <a:lvl3pPr marL="733848" indent="0" algn="ctr">
              <a:buNone/>
              <a:defRPr>
                <a:solidFill>
                  <a:schemeClr val="tx1">
                    <a:tint val="75000"/>
                  </a:schemeClr>
                </a:solidFill>
              </a:defRPr>
            </a:lvl3pPr>
            <a:lvl4pPr marL="1100769" indent="0" algn="ctr">
              <a:buNone/>
              <a:defRPr>
                <a:solidFill>
                  <a:schemeClr val="tx1">
                    <a:tint val="75000"/>
                  </a:schemeClr>
                </a:solidFill>
              </a:defRPr>
            </a:lvl4pPr>
            <a:lvl5pPr marL="1467694" indent="0" algn="ctr">
              <a:buNone/>
              <a:defRPr>
                <a:solidFill>
                  <a:schemeClr val="tx1">
                    <a:tint val="75000"/>
                  </a:schemeClr>
                </a:solidFill>
              </a:defRPr>
            </a:lvl5pPr>
            <a:lvl6pPr marL="1834618" indent="0" algn="ctr">
              <a:buNone/>
              <a:defRPr>
                <a:solidFill>
                  <a:schemeClr val="tx1">
                    <a:tint val="75000"/>
                  </a:schemeClr>
                </a:solidFill>
              </a:defRPr>
            </a:lvl6pPr>
            <a:lvl7pPr marL="2201540" indent="0" algn="ctr">
              <a:buNone/>
              <a:defRPr>
                <a:solidFill>
                  <a:schemeClr val="tx1">
                    <a:tint val="75000"/>
                  </a:schemeClr>
                </a:solidFill>
              </a:defRPr>
            </a:lvl7pPr>
            <a:lvl8pPr marL="2568462" indent="0" algn="ctr">
              <a:buNone/>
              <a:defRPr>
                <a:solidFill>
                  <a:schemeClr val="tx1">
                    <a:tint val="75000"/>
                  </a:schemeClr>
                </a:solidFill>
              </a:defRPr>
            </a:lvl8pPr>
            <a:lvl9pPr marL="2935386" indent="0" algn="ctr">
              <a:buNone/>
              <a:defRPr>
                <a:solidFill>
                  <a:schemeClr val="tx1">
                    <a:tint val="75000"/>
                  </a:schemeClr>
                </a:solidFill>
              </a:defRPr>
            </a:lvl9pPr>
          </a:lstStyle>
          <a:p>
            <a:r>
              <a:rPr lang="en-US" dirty="0"/>
              <a:t>Click to Edit Master Subtitle Style</a:t>
            </a:r>
          </a:p>
        </p:txBody>
      </p:sp>
      <p:sp>
        <p:nvSpPr>
          <p:cNvPr id="23" name="Title 8"/>
          <p:cNvSpPr>
            <a:spLocks noGrp="1"/>
          </p:cNvSpPr>
          <p:nvPr>
            <p:ph type="title" hasCustomPrompt="1"/>
          </p:nvPr>
        </p:nvSpPr>
        <p:spPr bwMode="gray">
          <a:xfrm>
            <a:off x="6568037" y="1971833"/>
            <a:ext cx="5041899" cy="989502"/>
          </a:xfrm>
          <a:noFill/>
          <a:ln w="9525">
            <a:noFill/>
            <a:miter lim="800000"/>
            <a:headEnd/>
            <a:tailEnd/>
          </a:ln>
        </p:spPr>
        <p:txBody>
          <a:bodyPr vert="horz" wrap="square" lIns="0" tIns="0" rIns="0" bIns="0" numCol="1" anchor="t" anchorCtr="0" compatLnSpc="1">
            <a:prstTxWarp prst="textNoShape">
              <a:avLst/>
            </a:prstTxWarp>
            <a:spAutoFit/>
          </a:bodyPr>
          <a:lstStyle>
            <a:lvl1pPr algn="l" defTabSz="733848" rtl="0" eaLnBrk="1" latinLnBrk="0" hangingPunct="1">
              <a:spcBef>
                <a:spcPct val="0"/>
              </a:spcBef>
              <a:buNone/>
              <a:defRPr lang="en-US" sz="3215" b="1" kern="1200" dirty="0">
                <a:solidFill>
                  <a:schemeClr val="bg2"/>
                </a:solidFill>
                <a:latin typeface="Arial" pitchFamily="34" charset="0"/>
                <a:ea typeface="+mj-ea"/>
                <a:cs typeface="Arial" pitchFamily="34" charset="0"/>
              </a:defRPr>
            </a:lvl1pPr>
          </a:lstStyle>
          <a:p>
            <a:r>
              <a:rPr lang="en-US" dirty="0"/>
              <a:t>Click to Edit Master Title Style</a:t>
            </a:r>
          </a:p>
        </p:txBody>
      </p:sp>
      <p:pic>
        <p:nvPicPr>
          <p:cNvPr id="11" name="Picture 10" descr="ridge4.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1084" y="160"/>
            <a:ext cx="5291765" cy="1443209"/>
          </a:xfrm>
          <a:prstGeom prst="rect">
            <a:avLst/>
          </a:prstGeom>
        </p:spPr>
      </p:pic>
      <p:pic>
        <p:nvPicPr>
          <p:cNvPr id="7" name="Picture 6" descr="Mahindra 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8439892" y="476674"/>
            <a:ext cx="3170051" cy="656555"/>
          </a:xfrm>
          <a:prstGeom prst="rect">
            <a:avLst/>
          </a:prstGeom>
        </p:spPr>
      </p:pic>
    </p:spTree>
    <p:extLst>
      <p:ext uri="{BB962C8B-B14F-4D97-AF65-F5344CB8AC3E}">
        <p14:creationId xmlns:p14="http://schemas.microsoft.com/office/powerpoint/2010/main" val="24564892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5_Content 2">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bwMode="gray">
          <a:xfrm>
            <a:off x="641399" y="2467147"/>
            <a:ext cx="5245100" cy="1099660"/>
          </a:xfrm>
          <a:ln>
            <a:noFill/>
          </a:ln>
        </p:spPr>
        <p:txBody>
          <a:bodyPr wrap="square" lIns="0" tIns="0" rIns="0" bIns="0">
            <a:spAutoFit/>
          </a:bodyPr>
          <a:lstStyle>
            <a:lvl1pPr>
              <a:spcBef>
                <a:spcPts val="0"/>
              </a:spcBef>
              <a:spcAft>
                <a:spcPts val="0"/>
              </a:spcAft>
              <a:defRPr lang="en-US" sz="1429"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29" b="0" kern="1200" baseline="0" dirty="0" smtClean="0">
                <a:solidFill>
                  <a:schemeClr val="tx1"/>
                </a:solidFill>
                <a:latin typeface="+mn-lt"/>
                <a:ea typeface="+mn-ea"/>
                <a:cs typeface="Arial" pitchFamily="34" charset="0"/>
              </a:defRPr>
            </a:lvl2pPr>
            <a:lvl3pPr>
              <a:spcBef>
                <a:spcPts val="0"/>
              </a:spcBef>
              <a:spcAft>
                <a:spcPts val="0"/>
              </a:spcAft>
              <a:defRPr lang="en-US" sz="1429"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29"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29" b="0" kern="1200" baseline="0" dirty="0" smtClean="0">
                <a:solidFill>
                  <a:schemeClr val="tx1"/>
                </a:solidFill>
                <a:latin typeface="Arial" pitchFamily="34" charset="0"/>
                <a:ea typeface="+mn-ea"/>
                <a:cs typeface="Arial" pitchFamily="34" charset="0"/>
              </a:defRPr>
            </a:lvl5pPr>
            <a:lvl6pPr marL="917310" indent="-187280">
              <a:spcBef>
                <a:spcPts val="0"/>
              </a:spcBef>
              <a:spcAft>
                <a:spcPts val="0"/>
              </a:spcAft>
              <a:buSzPct val="70000"/>
              <a:defRPr lang="en-US" sz="1429" kern="1200" dirty="0" smtClean="0">
                <a:solidFill>
                  <a:schemeClr val="tx1"/>
                </a:solidFill>
                <a:latin typeface="Arial" pitchFamily="34" charset="0"/>
                <a:ea typeface="+mn-ea"/>
                <a:cs typeface="Arial" pitchFamily="34" charset="0"/>
              </a:defRPr>
            </a:lvl6pPr>
            <a:lvl7pPr marL="1100769" indent="-183461">
              <a:spcBef>
                <a:spcPts val="0"/>
              </a:spcBef>
              <a:spcAft>
                <a:spcPts val="0"/>
              </a:spcAft>
              <a:buSzPct val="70000"/>
              <a:buFont typeface="Arial" pitchFamily="34" charset="0"/>
              <a:buChar char="–"/>
              <a:defRPr sz="1429" baseline="0">
                <a:latin typeface="+mj-lt"/>
              </a:defRPr>
            </a:lvl7pPr>
            <a:lvl8pPr marL="1284231" indent="-183461">
              <a:spcBef>
                <a:spcPts val="0"/>
              </a:spcBef>
              <a:spcAft>
                <a:spcPts val="0"/>
              </a:spcAft>
              <a:buSzPct val="70000"/>
              <a:defRPr sz="1429" baseline="0">
                <a:latin typeface="+mj-lt"/>
              </a:defRPr>
            </a:lvl8pPr>
            <a:lvl9pPr marL="1463873" indent="-179639">
              <a:spcBef>
                <a:spcPts val="0"/>
              </a:spcBef>
              <a:spcAft>
                <a:spcPts val="0"/>
              </a:spcAft>
              <a:buSzPct val="70000"/>
              <a:buFont typeface="Arial" pitchFamily="34" charset="0"/>
              <a:buChar char="–"/>
              <a:defRPr sz="1429">
                <a:latin typeface="+mj-lt"/>
              </a:defRPr>
            </a:lvl9pPr>
          </a:lstStyle>
          <a:p>
            <a:pPr marL="233150" lvl="0" indent="-233150" algn="l" defTabSz="733848"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58656" lvl="2" indent="-224231" algn="l" defTabSz="733848"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682886" lvl="3" indent="-224231" algn="l" defTabSz="733848"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12212" lvl="4" indent="-229328" algn="l" defTabSz="749136"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151728" lvl="5" indent="-229328" algn="l" defTabSz="733848"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4" name="Text Placeholder 4"/>
          <p:cNvSpPr>
            <a:spLocks noGrp="1"/>
          </p:cNvSpPr>
          <p:nvPr>
            <p:ph type="body" sz="quarter" idx="11" hasCustomPrompt="1"/>
          </p:nvPr>
        </p:nvSpPr>
        <p:spPr bwMode="gray">
          <a:xfrm>
            <a:off x="6364867" y="2467147"/>
            <a:ext cx="5245100" cy="1099660"/>
          </a:xfrm>
          <a:ln>
            <a:noFill/>
          </a:ln>
        </p:spPr>
        <p:txBody>
          <a:bodyPr wrap="square" lIns="0" tIns="0" rIns="0" bIns="0">
            <a:spAutoFit/>
          </a:bodyPr>
          <a:lstStyle>
            <a:lvl1pPr>
              <a:spcBef>
                <a:spcPts val="0"/>
              </a:spcBef>
              <a:spcAft>
                <a:spcPts val="0"/>
              </a:spcAft>
              <a:defRPr lang="en-US" sz="1429"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29" b="0" kern="1200" baseline="0" dirty="0" smtClean="0">
                <a:solidFill>
                  <a:schemeClr val="tx1"/>
                </a:solidFill>
                <a:latin typeface="+mn-lt"/>
                <a:ea typeface="+mn-ea"/>
                <a:cs typeface="Arial" pitchFamily="34" charset="0"/>
              </a:defRPr>
            </a:lvl2pPr>
            <a:lvl3pPr>
              <a:spcBef>
                <a:spcPts val="0"/>
              </a:spcBef>
              <a:spcAft>
                <a:spcPts val="0"/>
              </a:spcAft>
              <a:defRPr lang="en-US" sz="1429"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29"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29" b="0" kern="1200" baseline="0" dirty="0" smtClean="0">
                <a:solidFill>
                  <a:schemeClr val="tx1"/>
                </a:solidFill>
                <a:latin typeface="Arial" pitchFamily="34" charset="0"/>
                <a:ea typeface="+mn-ea"/>
                <a:cs typeface="Arial" pitchFamily="34" charset="0"/>
              </a:defRPr>
            </a:lvl5pPr>
            <a:lvl6pPr marL="917310" indent="-187280">
              <a:spcBef>
                <a:spcPts val="0"/>
              </a:spcBef>
              <a:spcAft>
                <a:spcPts val="0"/>
              </a:spcAft>
              <a:buSzPct val="70000"/>
              <a:defRPr lang="en-US" sz="1429" kern="1200" dirty="0" smtClean="0">
                <a:solidFill>
                  <a:schemeClr val="tx1"/>
                </a:solidFill>
                <a:latin typeface="Arial" pitchFamily="34" charset="0"/>
                <a:ea typeface="+mn-ea"/>
                <a:cs typeface="Arial" pitchFamily="34" charset="0"/>
              </a:defRPr>
            </a:lvl6pPr>
            <a:lvl7pPr marL="1100769" indent="-183461">
              <a:spcBef>
                <a:spcPts val="0"/>
              </a:spcBef>
              <a:spcAft>
                <a:spcPts val="0"/>
              </a:spcAft>
              <a:buSzPct val="70000"/>
              <a:buFont typeface="Arial" pitchFamily="34" charset="0"/>
              <a:buChar char="–"/>
              <a:defRPr sz="1429" baseline="0">
                <a:latin typeface="+mj-lt"/>
              </a:defRPr>
            </a:lvl7pPr>
            <a:lvl8pPr marL="1284231" indent="-183461">
              <a:spcBef>
                <a:spcPts val="0"/>
              </a:spcBef>
              <a:spcAft>
                <a:spcPts val="0"/>
              </a:spcAft>
              <a:buSzPct val="70000"/>
              <a:defRPr sz="1429" baseline="0">
                <a:latin typeface="+mj-lt"/>
              </a:defRPr>
            </a:lvl8pPr>
            <a:lvl9pPr marL="1463873" indent="-179639">
              <a:spcBef>
                <a:spcPts val="0"/>
              </a:spcBef>
              <a:spcAft>
                <a:spcPts val="0"/>
              </a:spcAft>
              <a:buSzPct val="70000"/>
              <a:buFont typeface="Arial" pitchFamily="34" charset="0"/>
              <a:buChar char="–"/>
              <a:defRPr sz="1429">
                <a:latin typeface="+mj-lt"/>
              </a:defRPr>
            </a:lvl9pPr>
          </a:lstStyle>
          <a:p>
            <a:pPr marL="233150" lvl="0" indent="-233150" algn="l" defTabSz="733848"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58656" lvl="2" indent="-224231" algn="l" defTabSz="733848"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682886" lvl="3" indent="-224231" algn="l" defTabSz="733848"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12212" lvl="4" indent="-229328" algn="l" defTabSz="749136"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151728" lvl="5" indent="-229328" algn="l" defTabSz="733848"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5" name="Text Placeholder 4"/>
          <p:cNvSpPr>
            <a:spLocks noGrp="1"/>
          </p:cNvSpPr>
          <p:nvPr>
            <p:ph type="body" sz="quarter" idx="12" hasCustomPrompt="1"/>
          </p:nvPr>
        </p:nvSpPr>
        <p:spPr bwMode="gray">
          <a:xfrm>
            <a:off x="641399" y="2038013"/>
            <a:ext cx="5245100" cy="219932"/>
          </a:xfrm>
          <a:noFill/>
          <a:ln>
            <a:noFill/>
          </a:ln>
        </p:spPr>
        <p:txBody>
          <a:bodyPr wrap="square" lIns="0" tIns="0" rIns="0" bIns="0" anchor="b" anchorCtr="0">
            <a:spAutoFit/>
          </a:bodyPr>
          <a:lstStyle>
            <a:lvl1pPr marL="0" indent="0">
              <a:spcBef>
                <a:spcPts val="0"/>
              </a:spcBef>
              <a:spcAft>
                <a:spcPts val="0"/>
              </a:spcAft>
              <a:buNone/>
              <a:defRPr sz="1429" b="1">
                <a:solidFill>
                  <a:schemeClr val="bg2"/>
                </a:solidFill>
                <a:latin typeface="Arial" pitchFamily="34" charset="0"/>
                <a:cs typeface="Arial" pitchFamily="34" charset="0"/>
              </a:defRPr>
            </a:lvl1pPr>
            <a:lvl2pPr>
              <a:spcBef>
                <a:spcPts val="0"/>
              </a:spcBef>
              <a:spcAft>
                <a:spcPts val="0"/>
              </a:spcAft>
              <a:defRPr sz="1429">
                <a:latin typeface="+mj-lt"/>
              </a:defRPr>
            </a:lvl2pPr>
            <a:lvl3pPr>
              <a:spcBef>
                <a:spcPts val="0"/>
              </a:spcBef>
              <a:spcAft>
                <a:spcPts val="0"/>
              </a:spcAft>
              <a:defRPr sz="1429">
                <a:latin typeface="+mj-lt"/>
              </a:defRPr>
            </a:lvl3pPr>
            <a:lvl4pPr>
              <a:spcBef>
                <a:spcPts val="0"/>
              </a:spcBef>
              <a:spcAft>
                <a:spcPts val="0"/>
              </a:spcAft>
              <a:defRPr sz="1429">
                <a:latin typeface="+mj-lt"/>
              </a:defRPr>
            </a:lvl4pPr>
            <a:lvl5pPr>
              <a:spcBef>
                <a:spcPts val="0"/>
              </a:spcBef>
              <a:spcAft>
                <a:spcPts val="0"/>
              </a:spcAft>
              <a:defRPr sz="1429">
                <a:latin typeface="+mj-lt"/>
              </a:defRPr>
            </a:lvl5pPr>
            <a:lvl6pPr marL="917310" indent="-187280">
              <a:spcBef>
                <a:spcPts val="0"/>
              </a:spcBef>
              <a:spcAft>
                <a:spcPts val="0"/>
              </a:spcAft>
              <a:buSzPct val="70000"/>
              <a:defRPr sz="1429">
                <a:latin typeface="+mj-lt"/>
              </a:defRPr>
            </a:lvl6pPr>
            <a:lvl7pPr marL="1100769" indent="-183461">
              <a:spcBef>
                <a:spcPts val="0"/>
              </a:spcBef>
              <a:spcAft>
                <a:spcPts val="0"/>
              </a:spcAft>
              <a:buSzPct val="70000"/>
              <a:buFont typeface="Arial" pitchFamily="34" charset="0"/>
              <a:buChar char="–"/>
              <a:defRPr sz="1429" baseline="0">
                <a:latin typeface="+mj-lt"/>
              </a:defRPr>
            </a:lvl7pPr>
            <a:lvl8pPr marL="1284231" indent="-183461">
              <a:spcBef>
                <a:spcPts val="0"/>
              </a:spcBef>
              <a:spcAft>
                <a:spcPts val="0"/>
              </a:spcAft>
              <a:buSzPct val="70000"/>
              <a:defRPr sz="1429" baseline="0">
                <a:latin typeface="+mj-lt"/>
              </a:defRPr>
            </a:lvl8pPr>
            <a:lvl9pPr marL="1463873" indent="-179639">
              <a:spcBef>
                <a:spcPts val="0"/>
              </a:spcBef>
              <a:spcAft>
                <a:spcPts val="0"/>
              </a:spcAft>
              <a:buSzPct val="70000"/>
              <a:buFont typeface="Arial" pitchFamily="34" charset="0"/>
              <a:buChar char="–"/>
              <a:defRPr sz="1429">
                <a:latin typeface="+mj-lt"/>
              </a:defRPr>
            </a:lvl9pPr>
          </a:lstStyle>
          <a:p>
            <a:pPr lvl="0"/>
            <a:r>
              <a:rPr lang="en-US" dirty="0"/>
              <a:t>Heading 1</a:t>
            </a:r>
          </a:p>
        </p:txBody>
      </p:sp>
      <p:sp>
        <p:nvSpPr>
          <p:cNvPr id="6" name="Text Placeholder 4"/>
          <p:cNvSpPr>
            <a:spLocks noGrp="1"/>
          </p:cNvSpPr>
          <p:nvPr>
            <p:ph type="body" sz="quarter" idx="13" hasCustomPrompt="1"/>
          </p:nvPr>
        </p:nvSpPr>
        <p:spPr bwMode="gray">
          <a:xfrm>
            <a:off x="6364867" y="2038013"/>
            <a:ext cx="5245100" cy="219932"/>
          </a:xfrm>
          <a:noFill/>
          <a:ln>
            <a:noFill/>
          </a:ln>
        </p:spPr>
        <p:txBody>
          <a:bodyPr wrap="square" lIns="0" tIns="0" rIns="0" bIns="0" anchor="b" anchorCtr="0">
            <a:spAutoFit/>
          </a:bodyPr>
          <a:lstStyle>
            <a:lvl1pPr marL="0" indent="0">
              <a:spcBef>
                <a:spcPts val="0"/>
              </a:spcBef>
              <a:spcAft>
                <a:spcPts val="0"/>
              </a:spcAft>
              <a:buNone/>
              <a:defRPr sz="1429" b="1">
                <a:solidFill>
                  <a:schemeClr val="bg2"/>
                </a:solidFill>
                <a:latin typeface="Arial" pitchFamily="34" charset="0"/>
                <a:cs typeface="Arial" pitchFamily="34" charset="0"/>
              </a:defRPr>
            </a:lvl1pPr>
            <a:lvl2pPr>
              <a:spcBef>
                <a:spcPts val="0"/>
              </a:spcBef>
              <a:spcAft>
                <a:spcPts val="0"/>
              </a:spcAft>
              <a:defRPr sz="1429">
                <a:latin typeface="+mj-lt"/>
              </a:defRPr>
            </a:lvl2pPr>
            <a:lvl3pPr>
              <a:spcBef>
                <a:spcPts val="0"/>
              </a:spcBef>
              <a:spcAft>
                <a:spcPts val="0"/>
              </a:spcAft>
              <a:defRPr sz="1429">
                <a:latin typeface="+mj-lt"/>
              </a:defRPr>
            </a:lvl3pPr>
            <a:lvl4pPr>
              <a:spcBef>
                <a:spcPts val="0"/>
              </a:spcBef>
              <a:spcAft>
                <a:spcPts val="0"/>
              </a:spcAft>
              <a:defRPr sz="1429">
                <a:latin typeface="+mj-lt"/>
              </a:defRPr>
            </a:lvl4pPr>
            <a:lvl5pPr>
              <a:spcBef>
                <a:spcPts val="0"/>
              </a:spcBef>
              <a:spcAft>
                <a:spcPts val="0"/>
              </a:spcAft>
              <a:defRPr sz="1429">
                <a:latin typeface="+mj-lt"/>
              </a:defRPr>
            </a:lvl5pPr>
            <a:lvl6pPr marL="917310" indent="-187280">
              <a:spcBef>
                <a:spcPts val="0"/>
              </a:spcBef>
              <a:spcAft>
                <a:spcPts val="0"/>
              </a:spcAft>
              <a:buSzPct val="70000"/>
              <a:defRPr sz="1429">
                <a:latin typeface="+mj-lt"/>
              </a:defRPr>
            </a:lvl6pPr>
            <a:lvl7pPr marL="1100769" indent="-183461">
              <a:spcBef>
                <a:spcPts val="0"/>
              </a:spcBef>
              <a:spcAft>
                <a:spcPts val="0"/>
              </a:spcAft>
              <a:buSzPct val="70000"/>
              <a:buFont typeface="Arial" pitchFamily="34" charset="0"/>
              <a:buChar char="–"/>
              <a:defRPr sz="1429" baseline="0">
                <a:latin typeface="+mj-lt"/>
              </a:defRPr>
            </a:lvl7pPr>
            <a:lvl8pPr marL="1284231" indent="-183461">
              <a:spcBef>
                <a:spcPts val="0"/>
              </a:spcBef>
              <a:spcAft>
                <a:spcPts val="0"/>
              </a:spcAft>
              <a:buSzPct val="70000"/>
              <a:defRPr sz="1429" baseline="0">
                <a:latin typeface="+mj-lt"/>
              </a:defRPr>
            </a:lvl8pPr>
            <a:lvl9pPr marL="1463873" indent="-179639">
              <a:spcBef>
                <a:spcPts val="0"/>
              </a:spcBef>
              <a:spcAft>
                <a:spcPts val="0"/>
              </a:spcAft>
              <a:buSzPct val="70000"/>
              <a:buFont typeface="Arial" pitchFamily="34" charset="0"/>
              <a:buChar char="–"/>
              <a:defRPr sz="1429">
                <a:latin typeface="+mj-lt"/>
              </a:defRPr>
            </a:lvl9pPr>
          </a:lstStyle>
          <a:p>
            <a:pPr lvl="0"/>
            <a:r>
              <a:rPr lang="en-US" dirty="0"/>
              <a:t>Heading 2</a:t>
            </a:r>
          </a:p>
        </p:txBody>
      </p:sp>
      <p:cxnSp>
        <p:nvCxnSpPr>
          <p:cNvPr id="8" name="Straight Connector 7"/>
          <p:cNvCxnSpPr/>
          <p:nvPr userDrawn="1"/>
        </p:nvCxnSpPr>
        <p:spPr bwMode="gray">
          <a:xfrm>
            <a:off x="641367" y="2344897"/>
            <a:ext cx="5208871"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6364834" y="2344897"/>
            <a:ext cx="5208871"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bwMode="gray">
          <a:xfrm>
            <a:off x="641387" y="727233"/>
            <a:ext cx="10968567" cy="3958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572" b="1" kern="1200" dirty="0">
                <a:solidFill>
                  <a:schemeClr val="tx2"/>
                </a:solidFill>
                <a:latin typeface="Arial" pitchFamily="34" charset="0"/>
                <a:ea typeface="+mj-ea"/>
                <a:cs typeface="Arial" pitchFamily="34" charset="0"/>
              </a:defRPr>
            </a:lvl1pPr>
          </a:lstStyle>
          <a:p>
            <a:pPr lvl="0" algn="l" defTabSz="733848" rtl="0" eaLnBrk="1" fontAlgn="base" latinLnBrk="0" hangingPunct="1">
              <a:spcBef>
                <a:spcPct val="0"/>
              </a:spcBef>
              <a:spcAft>
                <a:spcPct val="0"/>
              </a:spcAft>
              <a:buNone/>
            </a:pPr>
            <a:r>
              <a:rPr lang="en-US"/>
              <a:t>Click to edit Master title style</a:t>
            </a:r>
            <a:endParaRPr lang="en-US" dirty="0"/>
          </a:p>
        </p:txBody>
      </p:sp>
      <p:sp>
        <p:nvSpPr>
          <p:cNvPr id="15" name="Text Placeholder 41"/>
          <p:cNvSpPr>
            <a:spLocks noGrp="1"/>
          </p:cNvSpPr>
          <p:nvPr>
            <p:ph type="body" sz="quarter" idx="14"/>
          </p:nvPr>
        </p:nvSpPr>
        <p:spPr bwMode="gray">
          <a:xfrm>
            <a:off x="641352" y="1270620"/>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2415618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30_Content 4">
    <p:spTree>
      <p:nvGrpSpPr>
        <p:cNvPr id="1" name=""/>
        <p:cNvGrpSpPr/>
        <p:nvPr/>
      </p:nvGrpSpPr>
      <p:grpSpPr>
        <a:xfrm>
          <a:off x="0" y="0"/>
          <a:ext cx="0" cy="0"/>
          <a:chOff x="0" y="0"/>
          <a:chExt cx="0" cy="0"/>
        </a:xfrm>
      </p:grpSpPr>
      <p:sp>
        <p:nvSpPr>
          <p:cNvPr id="15" name="Title 1"/>
          <p:cNvSpPr>
            <a:spLocks noGrp="1"/>
          </p:cNvSpPr>
          <p:nvPr>
            <p:ph type="title"/>
          </p:nvPr>
        </p:nvSpPr>
        <p:spPr bwMode="gray">
          <a:xfrm>
            <a:off x="641387" y="727233"/>
            <a:ext cx="10968567" cy="3958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572" b="1" kern="1200" dirty="0">
                <a:solidFill>
                  <a:schemeClr val="tx2"/>
                </a:solidFill>
                <a:latin typeface="Arial" pitchFamily="34" charset="0"/>
                <a:ea typeface="+mj-ea"/>
                <a:cs typeface="Arial" pitchFamily="34" charset="0"/>
              </a:defRPr>
            </a:lvl1pPr>
          </a:lstStyle>
          <a:p>
            <a:pPr lvl="0" algn="l" defTabSz="733848" rtl="0" eaLnBrk="1" fontAlgn="base" latinLnBrk="0" hangingPunct="1">
              <a:spcBef>
                <a:spcPct val="0"/>
              </a:spcBef>
              <a:spcAft>
                <a:spcPct val="0"/>
              </a:spcAft>
              <a:buNone/>
            </a:pPr>
            <a:r>
              <a:rPr lang="en-US"/>
              <a:t>Click to edit Master title style</a:t>
            </a:r>
            <a:endParaRPr lang="en-US" dirty="0"/>
          </a:p>
        </p:txBody>
      </p:sp>
      <p:sp>
        <p:nvSpPr>
          <p:cNvPr id="17" name="Text Placeholder 4"/>
          <p:cNvSpPr>
            <a:spLocks noGrp="1"/>
          </p:cNvSpPr>
          <p:nvPr>
            <p:ph type="body" sz="quarter" idx="10" hasCustomPrompt="1"/>
          </p:nvPr>
        </p:nvSpPr>
        <p:spPr bwMode="gray">
          <a:xfrm>
            <a:off x="641399" y="2467147"/>
            <a:ext cx="5245100" cy="1099660"/>
          </a:xfrm>
          <a:ln>
            <a:noFill/>
          </a:ln>
        </p:spPr>
        <p:txBody>
          <a:bodyPr wrap="square" lIns="0" tIns="0" rIns="0" bIns="0">
            <a:spAutoFit/>
          </a:bodyPr>
          <a:lstStyle>
            <a:lvl1pPr>
              <a:spcBef>
                <a:spcPts val="0"/>
              </a:spcBef>
              <a:spcAft>
                <a:spcPts val="0"/>
              </a:spcAft>
              <a:defRPr lang="en-US" sz="1429"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29" b="0" kern="1200" baseline="0" dirty="0" smtClean="0">
                <a:solidFill>
                  <a:schemeClr val="tx1"/>
                </a:solidFill>
                <a:latin typeface="+mn-lt"/>
                <a:ea typeface="+mn-ea"/>
                <a:cs typeface="Arial" pitchFamily="34" charset="0"/>
              </a:defRPr>
            </a:lvl2pPr>
            <a:lvl3pPr>
              <a:spcBef>
                <a:spcPts val="0"/>
              </a:spcBef>
              <a:spcAft>
                <a:spcPts val="0"/>
              </a:spcAft>
              <a:defRPr lang="en-US" sz="1429"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29"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29" b="0" kern="1200" baseline="0" dirty="0" smtClean="0">
                <a:solidFill>
                  <a:schemeClr val="tx1"/>
                </a:solidFill>
                <a:latin typeface="Arial" pitchFamily="34" charset="0"/>
                <a:ea typeface="+mn-ea"/>
                <a:cs typeface="Arial" pitchFamily="34" charset="0"/>
              </a:defRPr>
            </a:lvl5pPr>
            <a:lvl6pPr marL="917310" indent="-187280">
              <a:spcBef>
                <a:spcPts val="0"/>
              </a:spcBef>
              <a:spcAft>
                <a:spcPts val="0"/>
              </a:spcAft>
              <a:buSzPct val="70000"/>
              <a:defRPr lang="en-US" sz="1429" kern="1200" dirty="0" smtClean="0">
                <a:solidFill>
                  <a:schemeClr val="tx1"/>
                </a:solidFill>
                <a:latin typeface="Arial" pitchFamily="34" charset="0"/>
                <a:ea typeface="+mn-ea"/>
                <a:cs typeface="Arial" pitchFamily="34" charset="0"/>
              </a:defRPr>
            </a:lvl6pPr>
            <a:lvl7pPr marL="1100769" indent="-183461">
              <a:spcBef>
                <a:spcPts val="0"/>
              </a:spcBef>
              <a:spcAft>
                <a:spcPts val="0"/>
              </a:spcAft>
              <a:buSzPct val="70000"/>
              <a:buFont typeface="Arial" pitchFamily="34" charset="0"/>
              <a:buChar char="–"/>
              <a:defRPr sz="1429" baseline="0">
                <a:latin typeface="+mj-lt"/>
              </a:defRPr>
            </a:lvl7pPr>
            <a:lvl8pPr marL="1284231" indent="-183461">
              <a:spcBef>
                <a:spcPts val="0"/>
              </a:spcBef>
              <a:spcAft>
                <a:spcPts val="0"/>
              </a:spcAft>
              <a:buSzPct val="70000"/>
              <a:defRPr sz="1429" baseline="0">
                <a:latin typeface="+mj-lt"/>
              </a:defRPr>
            </a:lvl8pPr>
            <a:lvl9pPr marL="1463873" indent="-179639">
              <a:spcBef>
                <a:spcPts val="0"/>
              </a:spcBef>
              <a:spcAft>
                <a:spcPts val="0"/>
              </a:spcAft>
              <a:buSzPct val="70000"/>
              <a:buFont typeface="Arial" pitchFamily="34" charset="0"/>
              <a:buChar char="–"/>
              <a:defRPr sz="1429">
                <a:latin typeface="+mj-lt"/>
              </a:defRPr>
            </a:lvl9pPr>
          </a:lstStyle>
          <a:p>
            <a:pPr marL="233150" lvl="0" indent="-233150" algn="l" defTabSz="733848"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58656" lvl="2" indent="-224231" algn="l" defTabSz="733848"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682886" lvl="3" indent="-224231" algn="l" defTabSz="733848"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12212" lvl="4" indent="-229328" algn="l" defTabSz="749136"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151728" lvl="5" indent="-229328" algn="l" defTabSz="733848"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18" name="Text Placeholder 4"/>
          <p:cNvSpPr>
            <a:spLocks noGrp="1"/>
          </p:cNvSpPr>
          <p:nvPr>
            <p:ph type="body" sz="quarter" idx="11" hasCustomPrompt="1"/>
          </p:nvPr>
        </p:nvSpPr>
        <p:spPr bwMode="gray">
          <a:xfrm>
            <a:off x="6364867" y="2467147"/>
            <a:ext cx="5245100" cy="1099660"/>
          </a:xfrm>
          <a:ln>
            <a:noFill/>
          </a:ln>
        </p:spPr>
        <p:txBody>
          <a:bodyPr wrap="square" lIns="0" tIns="0" rIns="0" bIns="0">
            <a:spAutoFit/>
          </a:bodyPr>
          <a:lstStyle>
            <a:lvl1pPr>
              <a:spcBef>
                <a:spcPts val="0"/>
              </a:spcBef>
              <a:spcAft>
                <a:spcPts val="0"/>
              </a:spcAft>
              <a:defRPr lang="en-US" sz="1429"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29" b="0" kern="1200" baseline="0" dirty="0" smtClean="0">
                <a:solidFill>
                  <a:schemeClr val="tx1"/>
                </a:solidFill>
                <a:latin typeface="+mn-lt"/>
                <a:ea typeface="+mn-ea"/>
                <a:cs typeface="Arial" pitchFamily="34" charset="0"/>
              </a:defRPr>
            </a:lvl2pPr>
            <a:lvl3pPr>
              <a:spcBef>
                <a:spcPts val="0"/>
              </a:spcBef>
              <a:spcAft>
                <a:spcPts val="0"/>
              </a:spcAft>
              <a:defRPr lang="en-US" sz="1429"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29"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29" b="0" kern="1200" baseline="0" dirty="0" smtClean="0">
                <a:solidFill>
                  <a:schemeClr val="tx1"/>
                </a:solidFill>
                <a:latin typeface="Arial" pitchFamily="34" charset="0"/>
                <a:ea typeface="+mn-ea"/>
                <a:cs typeface="Arial" pitchFamily="34" charset="0"/>
              </a:defRPr>
            </a:lvl5pPr>
            <a:lvl6pPr marL="917310" indent="-187280">
              <a:spcBef>
                <a:spcPts val="0"/>
              </a:spcBef>
              <a:spcAft>
                <a:spcPts val="0"/>
              </a:spcAft>
              <a:buSzPct val="70000"/>
              <a:defRPr lang="en-US" sz="1429" kern="1200" dirty="0" smtClean="0">
                <a:solidFill>
                  <a:schemeClr val="tx1"/>
                </a:solidFill>
                <a:latin typeface="Arial" pitchFamily="34" charset="0"/>
                <a:ea typeface="+mn-ea"/>
                <a:cs typeface="Arial" pitchFamily="34" charset="0"/>
              </a:defRPr>
            </a:lvl6pPr>
            <a:lvl7pPr marL="1100769" indent="-183461">
              <a:spcBef>
                <a:spcPts val="0"/>
              </a:spcBef>
              <a:spcAft>
                <a:spcPts val="0"/>
              </a:spcAft>
              <a:buSzPct val="70000"/>
              <a:buFont typeface="Arial" pitchFamily="34" charset="0"/>
              <a:buChar char="–"/>
              <a:defRPr sz="1429" baseline="0">
                <a:latin typeface="+mj-lt"/>
              </a:defRPr>
            </a:lvl7pPr>
            <a:lvl8pPr marL="1284231" indent="-183461">
              <a:spcBef>
                <a:spcPts val="0"/>
              </a:spcBef>
              <a:spcAft>
                <a:spcPts val="0"/>
              </a:spcAft>
              <a:buSzPct val="70000"/>
              <a:defRPr sz="1429" baseline="0">
                <a:latin typeface="+mj-lt"/>
              </a:defRPr>
            </a:lvl8pPr>
            <a:lvl9pPr marL="1463873" indent="-179639">
              <a:spcBef>
                <a:spcPts val="0"/>
              </a:spcBef>
              <a:spcAft>
                <a:spcPts val="0"/>
              </a:spcAft>
              <a:buSzPct val="70000"/>
              <a:buFont typeface="Arial" pitchFamily="34" charset="0"/>
              <a:buChar char="–"/>
              <a:defRPr sz="1429">
                <a:latin typeface="+mj-lt"/>
              </a:defRPr>
            </a:lvl9pPr>
          </a:lstStyle>
          <a:p>
            <a:pPr marL="233150" lvl="0" indent="-233150" algn="l" defTabSz="733848"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58656" lvl="2" indent="-224231" algn="l" defTabSz="733848"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682886" lvl="3" indent="-224231" algn="l" defTabSz="733848"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12212" lvl="4" indent="-229328" algn="l" defTabSz="749136"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151728" lvl="5" indent="-229328" algn="l" defTabSz="733848"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31" name="Text Placeholder 4"/>
          <p:cNvSpPr>
            <a:spLocks noGrp="1"/>
          </p:cNvSpPr>
          <p:nvPr>
            <p:ph type="body" sz="quarter" idx="12" hasCustomPrompt="1"/>
          </p:nvPr>
        </p:nvSpPr>
        <p:spPr bwMode="gray">
          <a:xfrm>
            <a:off x="641399" y="2038013"/>
            <a:ext cx="5245100" cy="219932"/>
          </a:xfrm>
          <a:noFill/>
          <a:ln>
            <a:noFill/>
          </a:ln>
        </p:spPr>
        <p:txBody>
          <a:bodyPr wrap="square" lIns="0" tIns="0" rIns="0" bIns="0" anchor="b" anchorCtr="0">
            <a:spAutoFit/>
          </a:bodyPr>
          <a:lstStyle>
            <a:lvl1pPr marL="0" indent="0">
              <a:spcBef>
                <a:spcPts val="0"/>
              </a:spcBef>
              <a:spcAft>
                <a:spcPts val="0"/>
              </a:spcAft>
              <a:buNone/>
              <a:defRPr sz="1429" b="1">
                <a:solidFill>
                  <a:schemeClr val="bg2"/>
                </a:solidFill>
                <a:latin typeface="Arial" pitchFamily="34" charset="0"/>
                <a:cs typeface="Arial" pitchFamily="34" charset="0"/>
              </a:defRPr>
            </a:lvl1pPr>
            <a:lvl2pPr>
              <a:spcBef>
                <a:spcPts val="0"/>
              </a:spcBef>
              <a:spcAft>
                <a:spcPts val="0"/>
              </a:spcAft>
              <a:defRPr sz="1429">
                <a:latin typeface="+mj-lt"/>
              </a:defRPr>
            </a:lvl2pPr>
            <a:lvl3pPr>
              <a:spcBef>
                <a:spcPts val="0"/>
              </a:spcBef>
              <a:spcAft>
                <a:spcPts val="0"/>
              </a:spcAft>
              <a:defRPr sz="1429">
                <a:latin typeface="+mj-lt"/>
              </a:defRPr>
            </a:lvl3pPr>
            <a:lvl4pPr>
              <a:spcBef>
                <a:spcPts val="0"/>
              </a:spcBef>
              <a:spcAft>
                <a:spcPts val="0"/>
              </a:spcAft>
              <a:defRPr sz="1429">
                <a:latin typeface="+mj-lt"/>
              </a:defRPr>
            </a:lvl4pPr>
            <a:lvl5pPr>
              <a:spcBef>
                <a:spcPts val="0"/>
              </a:spcBef>
              <a:spcAft>
                <a:spcPts val="0"/>
              </a:spcAft>
              <a:defRPr sz="1429">
                <a:latin typeface="+mj-lt"/>
              </a:defRPr>
            </a:lvl5pPr>
            <a:lvl6pPr marL="917310" indent="-187280">
              <a:spcBef>
                <a:spcPts val="0"/>
              </a:spcBef>
              <a:spcAft>
                <a:spcPts val="0"/>
              </a:spcAft>
              <a:buSzPct val="70000"/>
              <a:defRPr sz="1429">
                <a:latin typeface="+mj-lt"/>
              </a:defRPr>
            </a:lvl6pPr>
            <a:lvl7pPr marL="1100769" indent="-183461">
              <a:spcBef>
                <a:spcPts val="0"/>
              </a:spcBef>
              <a:spcAft>
                <a:spcPts val="0"/>
              </a:spcAft>
              <a:buSzPct val="70000"/>
              <a:buFont typeface="Arial" pitchFamily="34" charset="0"/>
              <a:buChar char="–"/>
              <a:defRPr sz="1429" baseline="0">
                <a:latin typeface="+mj-lt"/>
              </a:defRPr>
            </a:lvl7pPr>
            <a:lvl8pPr marL="1284231" indent="-183461">
              <a:spcBef>
                <a:spcPts val="0"/>
              </a:spcBef>
              <a:spcAft>
                <a:spcPts val="0"/>
              </a:spcAft>
              <a:buSzPct val="70000"/>
              <a:defRPr sz="1429" baseline="0">
                <a:latin typeface="+mj-lt"/>
              </a:defRPr>
            </a:lvl8pPr>
            <a:lvl9pPr marL="1463873" indent="-179639">
              <a:spcBef>
                <a:spcPts val="0"/>
              </a:spcBef>
              <a:spcAft>
                <a:spcPts val="0"/>
              </a:spcAft>
              <a:buSzPct val="70000"/>
              <a:buFont typeface="Arial" pitchFamily="34" charset="0"/>
              <a:buChar char="–"/>
              <a:defRPr sz="1429">
                <a:latin typeface="+mj-lt"/>
              </a:defRPr>
            </a:lvl9pPr>
          </a:lstStyle>
          <a:p>
            <a:pPr lvl="0"/>
            <a:r>
              <a:rPr lang="en-US" dirty="0"/>
              <a:t>Heading 1</a:t>
            </a:r>
          </a:p>
        </p:txBody>
      </p:sp>
      <p:sp>
        <p:nvSpPr>
          <p:cNvPr id="32" name="Text Placeholder 4"/>
          <p:cNvSpPr>
            <a:spLocks noGrp="1"/>
          </p:cNvSpPr>
          <p:nvPr>
            <p:ph type="body" sz="quarter" idx="13" hasCustomPrompt="1"/>
          </p:nvPr>
        </p:nvSpPr>
        <p:spPr bwMode="gray">
          <a:xfrm>
            <a:off x="6364867" y="2038013"/>
            <a:ext cx="5245100" cy="219932"/>
          </a:xfrm>
          <a:noFill/>
          <a:ln>
            <a:noFill/>
          </a:ln>
        </p:spPr>
        <p:txBody>
          <a:bodyPr wrap="square" lIns="0" tIns="0" rIns="0" bIns="0" anchor="b" anchorCtr="0">
            <a:spAutoFit/>
          </a:bodyPr>
          <a:lstStyle>
            <a:lvl1pPr marL="0" indent="0">
              <a:spcBef>
                <a:spcPts val="0"/>
              </a:spcBef>
              <a:spcAft>
                <a:spcPts val="0"/>
              </a:spcAft>
              <a:buNone/>
              <a:tabLst/>
              <a:defRPr sz="1429" b="1">
                <a:solidFill>
                  <a:schemeClr val="bg2"/>
                </a:solidFill>
                <a:latin typeface="Arial" pitchFamily="34" charset="0"/>
                <a:cs typeface="Arial" pitchFamily="34" charset="0"/>
              </a:defRPr>
            </a:lvl1pPr>
            <a:lvl2pPr>
              <a:spcBef>
                <a:spcPts val="0"/>
              </a:spcBef>
              <a:spcAft>
                <a:spcPts val="0"/>
              </a:spcAft>
              <a:defRPr sz="1429">
                <a:latin typeface="+mj-lt"/>
              </a:defRPr>
            </a:lvl2pPr>
            <a:lvl3pPr>
              <a:spcBef>
                <a:spcPts val="0"/>
              </a:spcBef>
              <a:spcAft>
                <a:spcPts val="0"/>
              </a:spcAft>
              <a:defRPr sz="1429">
                <a:latin typeface="+mj-lt"/>
              </a:defRPr>
            </a:lvl3pPr>
            <a:lvl4pPr>
              <a:spcBef>
                <a:spcPts val="0"/>
              </a:spcBef>
              <a:spcAft>
                <a:spcPts val="0"/>
              </a:spcAft>
              <a:defRPr sz="1429">
                <a:latin typeface="+mj-lt"/>
              </a:defRPr>
            </a:lvl4pPr>
            <a:lvl5pPr>
              <a:spcBef>
                <a:spcPts val="0"/>
              </a:spcBef>
              <a:spcAft>
                <a:spcPts val="0"/>
              </a:spcAft>
              <a:defRPr sz="1429">
                <a:latin typeface="+mj-lt"/>
              </a:defRPr>
            </a:lvl5pPr>
            <a:lvl6pPr marL="917310" indent="-187280">
              <a:spcBef>
                <a:spcPts val="0"/>
              </a:spcBef>
              <a:spcAft>
                <a:spcPts val="0"/>
              </a:spcAft>
              <a:buSzPct val="70000"/>
              <a:defRPr sz="1429">
                <a:latin typeface="+mj-lt"/>
              </a:defRPr>
            </a:lvl6pPr>
            <a:lvl7pPr marL="1100769" indent="-183461">
              <a:spcBef>
                <a:spcPts val="0"/>
              </a:spcBef>
              <a:spcAft>
                <a:spcPts val="0"/>
              </a:spcAft>
              <a:buSzPct val="70000"/>
              <a:buFont typeface="Arial" pitchFamily="34" charset="0"/>
              <a:buChar char="–"/>
              <a:defRPr sz="1429" baseline="0">
                <a:latin typeface="+mj-lt"/>
              </a:defRPr>
            </a:lvl7pPr>
            <a:lvl8pPr marL="1284231" indent="-183461">
              <a:spcBef>
                <a:spcPts val="0"/>
              </a:spcBef>
              <a:spcAft>
                <a:spcPts val="0"/>
              </a:spcAft>
              <a:buSzPct val="70000"/>
              <a:defRPr sz="1429" baseline="0">
                <a:latin typeface="+mj-lt"/>
              </a:defRPr>
            </a:lvl8pPr>
            <a:lvl9pPr marL="1463873" indent="-179639">
              <a:spcBef>
                <a:spcPts val="0"/>
              </a:spcBef>
              <a:spcAft>
                <a:spcPts val="0"/>
              </a:spcAft>
              <a:buSzPct val="70000"/>
              <a:buFont typeface="Arial" pitchFamily="34" charset="0"/>
              <a:buChar char="–"/>
              <a:defRPr sz="1429">
                <a:latin typeface="+mj-lt"/>
              </a:defRPr>
            </a:lvl9pPr>
          </a:lstStyle>
          <a:p>
            <a:pPr lvl="0"/>
            <a:r>
              <a:rPr lang="en-US" dirty="0"/>
              <a:t>Heading 2</a:t>
            </a:r>
          </a:p>
        </p:txBody>
      </p:sp>
      <p:cxnSp>
        <p:nvCxnSpPr>
          <p:cNvPr id="33" name="Straight Connector 32"/>
          <p:cNvCxnSpPr/>
          <p:nvPr userDrawn="1"/>
        </p:nvCxnSpPr>
        <p:spPr bwMode="gray">
          <a:xfrm>
            <a:off x="641367" y="2344897"/>
            <a:ext cx="5208871"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6364834" y="2344897"/>
            <a:ext cx="5208871"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4"/>
          <p:cNvSpPr>
            <a:spLocks noGrp="1"/>
          </p:cNvSpPr>
          <p:nvPr>
            <p:ph type="body" sz="quarter" idx="15" hasCustomPrompt="1"/>
          </p:nvPr>
        </p:nvSpPr>
        <p:spPr bwMode="gray">
          <a:xfrm>
            <a:off x="641399" y="4703454"/>
            <a:ext cx="5245100" cy="1099660"/>
          </a:xfrm>
          <a:ln>
            <a:noFill/>
          </a:ln>
        </p:spPr>
        <p:txBody>
          <a:bodyPr wrap="square" lIns="0" tIns="0" rIns="0" bIns="0">
            <a:spAutoFit/>
          </a:bodyPr>
          <a:lstStyle>
            <a:lvl1pPr>
              <a:spcBef>
                <a:spcPts val="0"/>
              </a:spcBef>
              <a:spcAft>
                <a:spcPts val="0"/>
              </a:spcAft>
              <a:defRPr lang="en-US" sz="1429"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29" b="0" kern="1200" baseline="0" dirty="0" smtClean="0">
                <a:solidFill>
                  <a:schemeClr val="tx1"/>
                </a:solidFill>
                <a:latin typeface="+mn-lt"/>
                <a:ea typeface="+mn-ea"/>
                <a:cs typeface="Arial" pitchFamily="34" charset="0"/>
              </a:defRPr>
            </a:lvl2pPr>
            <a:lvl3pPr>
              <a:spcBef>
                <a:spcPts val="0"/>
              </a:spcBef>
              <a:spcAft>
                <a:spcPts val="0"/>
              </a:spcAft>
              <a:defRPr lang="en-US" sz="1429"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29"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29" b="0" kern="1200" baseline="0" dirty="0" smtClean="0">
                <a:solidFill>
                  <a:schemeClr val="tx1"/>
                </a:solidFill>
                <a:latin typeface="Arial" pitchFamily="34" charset="0"/>
                <a:ea typeface="+mn-ea"/>
                <a:cs typeface="Arial" pitchFamily="34" charset="0"/>
              </a:defRPr>
            </a:lvl5pPr>
            <a:lvl6pPr marL="917310" indent="-187280">
              <a:spcBef>
                <a:spcPts val="0"/>
              </a:spcBef>
              <a:spcAft>
                <a:spcPts val="0"/>
              </a:spcAft>
              <a:buSzPct val="70000"/>
              <a:defRPr lang="en-US" sz="1429" kern="1200" dirty="0" smtClean="0">
                <a:solidFill>
                  <a:schemeClr val="tx1"/>
                </a:solidFill>
                <a:latin typeface="Arial" pitchFamily="34" charset="0"/>
                <a:ea typeface="+mn-ea"/>
                <a:cs typeface="Arial" pitchFamily="34" charset="0"/>
              </a:defRPr>
            </a:lvl6pPr>
            <a:lvl7pPr marL="1100769" indent="-183461">
              <a:spcBef>
                <a:spcPts val="0"/>
              </a:spcBef>
              <a:spcAft>
                <a:spcPts val="0"/>
              </a:spcAft>
              <a:buSzPct val="70000"/>
              <a:buFont typeface="Arial" pitchFamily="34" charset="0"/>
              <a:buChar char="–"/>
              <a:defRPr sz="1429" baseline="0">
                <a:latin typeface="+mj-lt"/>
              </a:defRPr>
            </a:lvl7pPr>
            <a:lvl8pPr marL="1284231" indent="-183461">
              <a:spcBef>
                <a:spcPts val="0"/>
              </a:spcBef>
              <a:spcAft>
                <a:spcPts val="0"/>
              </a:spcAft>
              <a:buSzPct val="70000"/>
              <a:defRPr sz="1429" baseline="0">
                <a:latin typeface="+mj-lt"/>
              </a:defRPr>
            </a:lvl8pPr>
            <a:lvl9pPr marL="1463873" indent="-179639">
              <a:spcBef>
                <a:spcPts val="0"/>
              </a:spcBef>
              <a:spcAft>
                <a:spcPts val="0"/>
              </a:spcAft>
              <a:buSzPct val="70000"/>
              <a:buFont typeface="Arial" pitchFamily="34" charset="0"/>
              <a:buChar char="–"/>
              <a:defRPr sz="1429">
                <a:latin typeface="+mj-lt"/>
              </a:defRPr>
            </a:lvl9pPr>
          </a:lstStyle>
          <a:p>
            <a:pPr marL="233150" lvl="0" indent="-233150" algn="l" defTabSz="733848"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58656" lvl="2" indent="-224231" algn="l" defTabSz="733848"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682886" lvl="3" indent="-224231" algn="l" defTabSz="733848"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12212" lvl="4" indent="-229328" algn="l" defTabSz="749136"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151728" lvl="5" indent="-229328" algn="l" defTabSz="733848"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36" name="Text Placeholder 4"/>
          <p:cNvSpPr>
            <a:spLocks noGrp="1"/>
          </p:cNvSpPr>
          <p:nvPr>
            <p:ph type="body" sz="quarter" idx="16" hasCustomPrompt="1"/>
          </p:nvPr>
        </p:nvSpPr>
        <p:spPr bwMode="gray">
          <a:xfrm>
            <a:off x="6364867" y="4703454"/>
            <a:ext cx="5245100" cy="1099660"/>
          </a:xfrm>
          <a:ln>
            <a:noFill/>
          </a:ln>
        </p:spPr>
        <p:txBody>
          <a:bodyPr wrap="square" lIns="0" tIns="0" rIns="0" bIns="0">
            <a:spAutoFit/>
          </a:bodyPr>
          <a:lstStyle>
            <a:lvl1pPr>
              <a:spcBef>
                <a:spcPts val="0"/>
              </a:spcBef>
              <a:spcAft>
                <a:spcPts val="0"/>
              </a:spcAft>
              <a:defRPr lang="en-US" sz="1429"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29" b="0" kern="1200" baseline="0" dirty="0" smtClean="0">
                <a:solidFill>
                  <a:schemeClr val="tx1"/>
                </a:solidFill>
                <a:latin typeface="+mn-lt"/>
                <a:ea typeface="+mn-ea"/>
                <a:cs typeface="Arial" pitchFamily="34" charset="0"/>
              </a:defRPr>
            </a:lvl2pPr>
            <a:lvl3pPr>
              <a:spcBef>
                <a:spcPts val="0"/>
              </a:spcBef>
              <a:spcAft>
                <a:spcPts val="0"/>
              </a:spcAft>
              <a:defRPr lang="en-US" sz="1429"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29"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29" b="0" kern="1200" baseline="0" dirty="0" smtClean="0">
                <a:solidFill>
                  <a:schemeClr val="tx1"/>
                </a:solidFill>
                <a:latin typeface="Arial" pitchFamily="34" charset="0"/>
                <a:ea typeface="+mn-ea"/>
                <a:cs typeface="Arial" pitchFamily="34" charset="0"/>
              </a:defRPr>
            </a:lvl5pPr>
            <a:lvl6pPr marL="917310" indent="-187280">
              <a:spcBef>
                <a:spcPts val="0"/>
              </a:spcBef>
              <a:spcAft>
                <a:spcPts val="0"/>
              </a:spcAft>
              <a:buSzPct val="70000"/>
              <a:defRPr lang="en-US" sz="1429" kern="1200" dirty="0" smtClean="0">
                <a:solidFill>
                  <a:schemeClr val="tx1"/>
                </a:solidFill>
                <a:latin typeface="Arial" pitchFamily="34" charset="0"/>
                <a:ea typeface="+mn-ea"/>
                <a:cs typeface="Arial" pitchFamily="34" charset="0"/>
              </a:defRPr>
            </a:lvl6pPr>
            <a:lvl7pPr marL="1100769" indent="-183461">
              <a:spcBef>
                <a:spcPts val="0"/>
              </a:spcBef>
              <a:spcAft>
                <a:spcPts val="0"/>
              </a:spcAft>
              <a:buSzPct val="70000"/>
              <a:buFont typeface="Arial" pitchFamily="34" charset="0"/>
              <a:buChar char="–"/>
              <a:defRPr sz="1429" baseline="0">
                <a:latin typeface="+mj-lt"/>
              </a:defRPr>
            </a:lvl7pPr>
            <a:lvl8pPr marL="1284231" indent="-183461">
              <a:spcBef>
                <a:spcPts val="0"/>
              </a:spcBef>
              <a:spcAft>
                <a:spcPts val="0"/>
              </a:spcAft>
              <a:buSzPct val="70000"/>
              <a:defRPr sz="1429" baseline="0">
                <a:latin typeface="+mj-lt"/>
              </a:defRPr>
            </a:lvl8pPr>
            <a:lvl9pPr marL="1463873" indent="-179639">
              <a:spcBef>
                <a:spcPts val="0"/>
              </a:spcBef>
              <a:spcAft>
                <a:spcPts val="0"/>
              </a:spcAft>
              <a:buSzPct val="70000"/>
              <a:buFont typeface="Arial" pitchFamily="34" charset="0"/>
              <a:buChar char="–"/>
              <a:defRPr sz="1429">
                <a:latin typeface="+mj-lt"/>
              </a:defRPr>
            </a:lvl9pPr>
          </a:lstStyle>
          <a:p>
            <a:pPr marL="233150" lvl="0" indent="-233150" algn="l" defTabSz="733848"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58656" lvl="2" indent="-224231" algn="l" defTabSz="733848"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682886" lvl="3" indent="-224231" algn="l" defTabSz="733848"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12212" lvl="4" indent="-229328" algn="l" defTabSz="749136"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151728" lvl="5" indent="-229328" algn="l" defTabSz="733848"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37" name="Text Placeholder 4"/>
          <p:cNvSpPr>
            <a:spLocks noGrp="1"/>
          </p:cNvSpPr>
          <p:nvPr>
            <p:ph type="body" sz="quarter" idx="17" hasCustomPrompt="1"/>
          </p:nvPr>
        </p:nvSpPr>
        <p:spPr bwMode="gray">
          <a:xfrm>
            <a:off x="641399" y="4274354"/>
            <a:ext cx="5245100" cy="219932"/>
          </a:xfrm>
          <a:noFill/>
          <a:ln>
            <a:noFill/>
          </a:ln>
        </p:spPr>
        <p:txBody>
          <a:bodyPr wrap="square" lIns="0" tIns="0" rIns="0" bIns="0" anchor="b" anchorCtr="0">
            <a:spAutoFit/>
          </a:bodyPr>
          <a:lstStyle>
            <a:lvl1pPr>
              <a:spcBef>
                <a:spcPts val="0"/>
              </a:spcBef>
              <a:spcAft>
                <a:spcPts val="0"/>
              </a:spcAft>
              <a:buNone/>
              <a:defRPr lang="en-US" sz="1429" b="1" kern="1200" baseline="0" dirty="0" smtClean="0">
                <a:solidFill>
                  <a:schemeClr val="bg2"/>
                </a:solidFill>
                <a:latin typeface="Arial" pitchFamily="34" charset="0"/>
                <a:ea typeface="+mn-ea"/>
                <a:cs typeface="Arial" pitchFamily="34" charset="0"/>
              </a:defRPr>
            </a:lvl1pPr>
            <a:lvl2pPr>
              <a:spcBef>
                <a:spcPts val="0"/>
              </a:spcBef>
              <a:spcAft>
                <a:spcPts val="0"/>
              </a:spcAft>
              <a:defRPr sz="1429">
                <a:latin typeface="+mj-lt"/>
              </a:defRPr>
            </a:lvl2pPr>
            <a:lvl3pPr>
              <a:spcBef>
                <a:spcPts val="0"/>
              </a:spcBef>
              <a:spcAft>
                <a:spcPts val="0"/>
              </a:spcAft>
              <a:defRPr sz="1429">
                <a:latin typeface="+mj-lt"/>
              </a:defRPr>
            </a:lvl3pPr>
            <a:lvl4pPr>
              <a:spcBef>
                <a:spcPts val="0"/>
              </a:spcBef>
              <a:spcAft>
                <a:spcPts val="0"/>
              </a:spcAft>
              <a:defRPr sz="1429">
                <a:latin typeface="+mj-lt"/>
              </a:defRPr>
            </a:lvl4pPr>
            <a:lvl5pPr>
              <a:spcBef>
                <a:spcPts val="0"/>
              </a:spcBef>
              <a:spcAft>
                <a:spcPts val="0"/>
              </a:spcAft>
              <a:defRPr sz="1429">
                <a:latin typeface="+mj-lt"/>
              </a:defRPr>
            </a:lvl5pPr>
            <a:lvl6pPr marL="917310" indent="-187280">
              <a:spcBef>
                <a:spcPts val="0"/>
              </a:spcBef>
              <a:spcAft>
                <a:spcPts val="0"/>
              </a:spcAft>
              <a:buSzPct val="70000"/>
              <a:defRPr sz="1429">
                <a:latin typeface="+mj-lt"/>
              </a:defRPr>
            </a:lvl6pPr>
            <a:lvl7pPr marL="1100769" indent="-183461">
              <a:spcBef>
                <a:spcPts val="0"/>
              </a:spcBef>
              <a:spcAft>
                <a:spcPts val="0"/>
              </a:spcAft>
              <a:buSzPct val="70000"/>
              <a:buFont typeface="Arial" pitchFamily="34" charset="0"/>
              <a:buChar char="–"/>
              <a:defRPr sz="1429" baseline="0">
                <a:latin typeface="+mj-lt"/>
              </a:defRPr>
            </a:lvl7pPr>
            <a:lvl8pPr marL="1284231" indent="-183461">
              <a:spcBef>
                <a:spcPts val="0"/>
              </a:spcBef>
              <a:spcAft>
                <a:spcPts val="0"/>
              </a:spcAft>
              <a:buSzPct val="70000"/>
              <a:defRPr sz="1429" baseline="0">
                <a:latin typeface="+mj-lt"/>
              </a:defRPr>
            </a:lvl8pPr>
            <a:lvl9pPr marL="1463873" indent="-179639">
              <a:spcBef>
                <a:spcPts val="0"/>
              </a:spcBef>
              <a:spcAft>
                <a:spcPts val="0"/>
              </a:spcAft>
              <a:buSzPct val="70000"/>
              <a:buFont typeface="Arial" pitchFamily="34" charset="0"/>
              <a:buChar char="–"/>
              <a:defRPr sz="1429">
                <a:latin typeface="+mj-lt"/>
              </a:defRPr>
            </a:lvl9pPr>
          </a:lstStyle>
          <a:p>
            <a:pPr marL="0" lvl="0" indent="0" algn="l" defTabSz="733848" rtl="0" eaLnBrk="1" fontAlgn="base" latinLnBrk="0" hangingPunct="1">
              <a:spcBef>
                <a:spcPts val="0"/>
              </a:spcBef>
              <a:spcAft>
                <a:spcPts val="0"/>
              </a:spcAft>
              <a:buClr>
                <a:schemeClr val="bg2"/>
              </a:buClr>
              <a:tabLst/>
            </a:pPr>
            <a:r>
              <a:rPr lang="en-US" dirty="0"/>
              <a:t>Heading 3</a:t>
            </a:r>
          </a:p>
        </p:txBody>
      </p:sp>
      <p:sp>
        <p:nvSpPr>
          <p:cNvPr id="38" name="Text Placeholder 4"/>
          <p:cNvSpPr>
            <a:spLocks noGrp="1"/>
          </p:cNvSpPr>
          <p:nvPr>
            <p:ph type="body" sz="quarter" idx="18" hasCustomPrompt="1"/>
          </p:nvPr>
        </p:nvSpPr>
        <p:spPr bwMode="gray">
          <a:xfrm>
            <a:off x="6364867" y="4274354"/>
            <a:ext cx="5245100" cy="219932"/>
          </a:xfrm>
          <a:noFill/>
          <a:ln>
            <a:noFill/>
          </a:ln>
        </p:spPr>
        <p:txBody>
          <a:bodyPr wrap="square" lIns="0" tIns="0" rIns="0" bIns="0" anchor="b" anchorCtr="0">
            <a:spAutoFit/>
          </a:bodyPr>
          <a:lstStyle>
            <a:lvl1pPr>
              <a:spcBef>
                <a:spcPts val="0"/>
              </a:spcBef>
              <a:spcAft>
                <a:spcPts val="0"/>
              </a:spcAft>
              <a:buNone/>
              <a:defRPr lang="en-US" sz="1429" b="1" kern="1200" baseline="0" dirty="0" smtClean="0">
                <a:solidFill>
                  <a:schemeClr val="bg2"/>
                </a:solidFill>
                <a:latin typeface="Arial" pitchFamily="34" charset="0"/>
                <a:ea typeface="+mn-ea"/>
                <a:cs typeface="Arial" pitchFamily="34" charset="0"/>
              </a:defRPr>
            </a:lvl1pPr>
            <a:lvl2pPr>
              <a:spcBef>
                <a:spcPts val="0"/>
              </a:spcBef>
              <a:spcAft>
                <a:spcPts val="0"/>
              </a:spcAft>
              <a:defRPr sz="1429">
                <a:latin typeface="+mj-lt"/>
              </a:defRPr>
            </a:lvl2pPr>
            <a:lvl3pPr>
              <a:spcBef>
                <a:spcPts val="0"/>
              </a:spcBef>
              <a:spcAft>
                <a:spcPts val="0"/>
              </a:spcAft>
              <a:defRPr sz="1429">
                <a:latin typeface="+mj-lt"/>
              </a:defRPr>
            </a:lvl3pPr>
            <a:lvl4pPr>
              <a:spcBef>
                <a:spcPts val="0"/>
              </a:spcBef>
              <a:spcAft>
                <a:spcPts val="0"/>
              </a:spcAft>
              <a:defRPr sz="1429">
                <a:latin typeface="+mj-lt"/>
              </a:defRPr>
            </a:lvl4pPr>
            <a:lvl5pPr>
              <a:spcBef>
                <a:spcPts val="0"/>
              </a:spcBef>
              <a:spcAft>
                <a:spcPts val="0"/>
              </a:spcAft>
              <a:defRPr sz="1429">
                <a:latin typeface="+mj-lt"/>
              </a:defRPr>
            </a:lvl5pPr>
            <a:lvl6pPr marL="917310" indent="-187280">
              <a:spcBef>
                <a:spcPts val="0"/>
              </a:spcBef>
              <a:spcAft>
                <a:spcPts val="0"/>
              </a:spcAft>
              <a:buSzPct val="70000"/>
              <a:defRPr sz="1429">
                <a:latin typeface="+mj-lt"/>
              </a:defRPr>
            </a:lvl6pPr>
            <a:lvl7pPr marL="1100769" indent="-183461">
              <a:spcBef>
                <a:spcPts val="0"/>
              </a:spcBef>
              <a:spcAft>
                <a:spcPts val="0"/>
              </a:spcAft>
              <a:buSzPct val="70000"/>
              <a:buFont typeface="Arial" pitchFamily="34" charset="0"/>
              <a:buChar char="–"/>
              <a:defRPr sz="1429" baseline="0">
                <a:latin typeface="+mj-lt"/>
              </a:defRPr>
            </a:lvl7pPr>
            <a:lvl8pPr marL="1284231" indent="-183461">
              <a:spcBef>
                <a:spcPts val="0"/>
              </a:spcBef>
              <a:spcAft>
                <a:spcPts val="0"/>
              </a:spcAft>
              <a:buSzPct val="70000"/>
              <a:defRPr sz="1429" baseline="0">
                <a:latin typeface="+mj-lt"/>
              </a:defRPr>
            </a:lvl8pPr>
            <a:lvl9pPr marL="1463873" indent="-179639">
              <a:spcBef>
                <a:spcPts val="0"/>
              </a:spcBef>
              <a:spcAft>
                <a:spcPts val="0"/>
              </a:spcAft>
              <a:buSzPct val="70000"/>
              <a:buFont typeface="Arial" pitchFamily="34" charset="0"/>
              <a:buChar char="–"/>
              <a:defRPr sz="1429">
                <a:latin typeface="+mj-lt"/>
              </a:defRPr>
            </a:lvl9pPr>
          </a:lstStyle>
          <a:p>
            <a:pPr marL="0" lvl="0" indent="0" algn="l" defTabSz="733848" rtl="0" eaLnBrk="1" fontAlgn="base" latinLnBrk="0" hangingPunct="1">
              <a:spcBef>
                <a:spcPts val="0"/>
              </a:spcBef>
              <a:spcAft>
                <a:spcPts val="0"/>
              </a:spcAft>
              <a:buClr>
                <a:schemeClr val="bg2"/>
              </a:buClr>
              <a:tabLst/>
            </a:pPr>
            <a:r>
              <a:rPr lang="en-US" dirty="0"/>
              <a:t>Heading 4</a:t>
            </a:r>
          </a:p>
        </p:txBody>
      </p:sp>
      <p:cxnSp>
        <p:nvCxnSpPr>
          <p:cNvPr id="39" name="Straight Connector 38"/>
          <p:cNvCxnSpPr/>
          <p:nvPr userDrawn="1"/>
        </p:nvCxnSpPr>
        <p:spPr bwMode="gray">
          <a:xfrm>
            <a:off x="641367" y="4581213"/>
            <a:ext cx="5208871"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6364834" y="4581213"/>
            <a:ext cx="5208871"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Text Placeholder 41"/>
          <p:cNvSpPr>
            <a:spLocks noGrp="1"/>
          </p:cNvSpPr>
          <p:nvPr>
            <p:ph type="body" sz="quarter" idx="19"/>
          </p:nvPr>
        </p:nvSpPr>
        <p:spPr bwMode="gray">
          <a:xfrm>
            <a:off x="641352" y="1270620"/>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7279181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31_Content 4">
    <p:spTree>
      <p:nvGrpSpPr>
        <p:cNvPr id="1" name=""/>
        <p:cNvGrpSpPr/>
        <p:nvPr/>
      </p:nvGrpSpPr>
      <p:grpSpPr>
        <a:xfrm>
          <a:off x="0" y="0"/>
          <a:ext cx="0" cy="0"/>
          <a:chOff x="0" y="0"/>
          <a:chExt cx="0" cy="0"/>
        </a:xfrm>
      </p:grpSpPr>
      <p:sp>
        <p:nvSpPr>
          <p:cNvPr id="19" name="Text Placeholder 4"/>
          <p:cNvSpPr>
            <a:spLocks noGrp="1"/>
          </p:cNvSpPr>
          <p:nvPr>
            <p:ph type="body" sz="quarter" idx="18" hasCustomPrompt="1"/>
          </p:nvPr>
        </p:nvSpPr>
        <p:spPr bwMode="gray">
          <a:xfrm>
            <a:off x="3251239" y="1971725"/>
            <a:ext cx="2724151" cy="1011431"/>
          </a:xfrm>
          <a:ln>
            <a:noFill/>
          </a:ln>
        </p:spPr>
        <p:txBody>
          <a:bodyPr wrap="square" lIns="0" tIns="0" rIns="0" bIns="0">
            <a:spAutoFit/>
          </a:bodyPr>
          <a:lstStyle>
            <a:lvl1pPr marL="0" marR="0" indent="0" algn="l" defTabSz="733848" rtl="0" eaLnBrk="1" fontAlgn="base" latinLnBrk="0" hangingPunct="1">
              <a:lnSpc>
                <a:spcPct val="100000"/>
              </a:lnSpc>
              <a:spcBef>
                <a:spcPts val="0"/>
              </a:spcBef>
              <a:spcAft>
                <a:spcPts val="0"/>
              </a:spcAft>
              <a:buClr>
                <a:schemeClr val="tx2"/>
              </a:buClr>
              <a:buSzTx/>
              <a:buFont typeface="Arial" pitchFamily="34" charset="0"/>
              <a:buNone/>
              <a:tabLst/>
              <a:defRPr lang="en-US" sz="1429"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286">
                <a:latin typeface="Arial" pitchFamily="34" charset="0"/>
                <a:cs typeface="Arial" pitchFamily="34" charset="0"/>
              </a:defRPr>
            </a:lvl2pPr>
            <a:lvl3pPr>
              <a:spcBef>
                <a:spcPts val="0"/>
              </a:spcBef>
              <a:spcAft>
                <a:spcPts val="0"/>
              </a:spcAft>
              <a:defRPr sz="1286">
                <a:latin typeface="Arial" pitchFamily="34" charset="0"/>
                <a:cs typeface="Arial" pitchFamily="34" charset="0"/>
              </a:defRPr>
            </a:lvl3pPr>
            <a:lvl4pPr>
              <a:spcBef>
                <a:spcPts val="0"/>
              </a:spcBef>
              <a:spcAft>
                <a:spcPts val="0"/>
              </a:spcAft>
              <a:defRPr sz="1286">
                <a:latin typeface="Arial" pitchFamily="34" charset="0"/>
                <a:cs typeface="Arial" pitchFamily="34" charset="0"/>
              </a:defRPr>
            </a:lvl4pPr>
            <a:lvl5pPr>
              <a:spcBef>
                <a:spcPts val="0"/>
              </a:spcBef>
              <a:spcAft>
                <a:spcPts val="0"/>
              </a:spcAft>
              <a:defRPr sz="1286">
                <a:latin typeface="Arial" pitchFamily="34" charset="0"/>
                <a:cs typeface="Arial" pitchFamily="34" charset="0"/>
              </a:defRPr>
            </a:lvl5pPr>
            <a:lvl6pPr marL="917310" indent="-187280">
              <a:spcBef>
                <a:spcPts val="0"/>
              </a:spcBef>
              <a:spcAft>
                <a:spcPts val="0"/>
              </a:spcAft>
              <a:buSzPct val="70000"/>
              <a:defRPr sz="1429">
                <a:latin typeface="+mj-lt"/>
              </a:defRPr>
            </a:lvl6pPr>
            <a:lvl7pPr marL="1100769" indent="-183461">
              <a:spcBef>
                <a:spcPts val="0"/>
              </a:spcBef>
              <a:spcAft>
                <a:spcPts val="0"/>
              </a:spcAft>
              <a:buSzPct val="70000"/>
              <a:buFont typeface="Arial" pitchFamily="34" charset="0"/>
              <a:buChar char="–"/>
              <a:defRPr sz="1429" baseline="0">
                <a:latin typeface="+mj-lt"/>
              </a:defRPr>
            </a:lvl7pPr>
            <a:lvl8pPr marL="1284231" indent="-183461">
              <a:spcBef>
                <a:spcPts val="0"/>
              </a:spcBef>
              <a:spcAft>
                <a:spcPts val="0"/>
              </a:spcAft>
              <a:buSzPct val="70000"/>
              <a:defRPr sz="1429" baseline="0">
                <a:latin typeface="+mj-lt"/>
              </a:defRPr>
            </a:lvl8pPr>
            <a:lvl9pPr marL="1463873" indent="-179639">
              <a:spcBef>
                <a:spcPts val="0"/>
              </a:spcBef>
              <a:spcAft>
                <a:spcPts val="0"/>
              </a:spcAft>
              <a:buSzPct val="70000"/>
              <a:buFont typeface="Arial" pitchFamily="34" charset="0"/>
              <a:buChar char="–"/>
              <a:defRPr sz="1429">
                <a:latin typeface="+mj-lt"/>
              </a:defRPr>
            </a:lvl9pPr>
          </a:lstStyle>
          <a:p>
            <a:pPr marL="0" marR="0" lvl="0" indent="0" algn="l" defTabSz="733848"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a:t>Heading 1</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6" name="Picture Placeholder 22"/>
          <p:cNvSpPr>
            <a:spLocks noGrp="1"/>
          </p:cNvSpPr>
          <p:nvPr>
            <p:ph type="pic" sz="quarter" idx="13"/>
          </p:nvPr>
        </p:nvSpPr>
        <p:spPr bwMode="gray">
          <a:xfrm>
            <a:off x="641381" y="1971695"/>
            <a:ext cx="2305051" cy="1892299"/>
          </a:xfrm>
        </p:spPr>
        <p:txBody>
          <a:bodyPr rtlCol="0">
            <a:normAutofit/>
          </a:bodyPr>
          <a:lstStyle>
            <a:lvl1pPr>
              <a:buNone/>
              <a:defRPr>
                <a:latin typeface="Arial" pitchFamily="34" charset="0"/>
                <a:cs typeface="Arial" pitchFamily="34" charset="0"/>
              </a:defRPr>
            </a:lvl1pPr>
          </a:lstStyle>
          <a:p>
            <a:pPr lvl="0"/>
            <a:r>
              <a:rPr lang="en-US" noProof="0" dirty="0"/>
              <a:t>Click icon to add picture</a:t>
            </a:r>
          </a:p>
        </p:txBody>
      </p:sp>
      <p:sp>
        <p:nvSpPr>
          <p:cNvPr id="20" name="Title 1"/>
          <p:cNvSpPr>
            <a:spLocks noGrp="1"/>
          </p:cNvSpPr>
          <p:nvPr>
            <p:ph type="title"/>
          </p:nvPr>
        </p:nvSpPr>
        <p:spPr bwMode="gray">
          <a:xfrm>
            <a:off x="641387" y="727233"/>
            <a:ext cx="10968567" cy="3958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572" b="1" kern="1200" dirty="0">
                <a:solidFill>
                  <a:schemeClr val="tx2"/>
                </a:solidFill>
                <a:latin typeface="Arial" pitchFamily="34" charset="0"/>
                <a:ea typeface="+mj-ea"/>
                <a:cs typeface="Arial" pitchFamily="34" charset="0"/>
              </a:defRPr>
            </a:lvl1pPr>
          </a:lstStyle>
          <a:p>
            <a:pPr lvl="0" algn="l" defTabSz="733848" rtl="0" eaLnBrk="1" fontAlgn="base" latinLnBrk="0" hangingPunct="1">
              <a:spcBef>
                <a:spcPct val="0"/>
              </a:spcBef>
              <a:spcAft>
                <a:spcPct val="0"/>
              </a:spcAft>
              <a:buNone/>
            </a:pPr>
            <a:r>
              <a:rPr lang="en-US"/>
              <a:t>Click to edit Master title style</a:t>
            </a:r>
            <a:endParaRPr lang="en-US" dirty="0"/>
          </a:p>
        </p:txBody>
      </p:sp>
      <p:sp>
        <p:nvSpPr>
          <p:cNvPr id="42" name="Text Placeholder 4"/>
          <p:cNvSpPr>
            <a:spLocks noGrp="1"/>
          </p:cNvSpPr>
          <p:nvPr>
            <p:ph type="body" sz="quarter" idx="19" hasCustomPrompt="1"/>
          </p:nvPr>
        </p:nvSpPr>
        <p:spPr bwMode="gray">
          <a:xfrm>
            <a:off x="8892191" y="1971725"/>
            <a:ext cx="2724151" cy="1011431"/>
          </a:xfrm>
          <a:ln>
            <a:noFill/>
          </a:ln>
        </p:spPr>
        <p:txBody>
          <a:bodyPr wrap="square" lIns="0" tIns="0" rIns="0" bIns="0">
            <a:spAutoFit/>
          </a:bodyPr>
          <a:lstStyle>
            <a:lvl1pPr marL="0" marR="0" indent="0" algn="l" defTabSz="733848" rtl="0" eaLnBrk="1" fontAlgn="base" latinLnBrk="0" hangingPunct="1">
              <a:lnSpc>
                <a:spcPct val="100000"/>
              </a:lnSpc>
              <a:spcBef>
                <a:spcPts val="0"/>
              </a:spcBef>
              <a:spcAft>
                <a:spcPts val="0"/>
              </a:spcAft>
              <a:buClr>
                <a:schemeClr val="tx2"/>
              </a:buClr>
              <a:buSzTx/>
              <a:buFont typeface="Arial" pitchFamily="34" charset="0"/>
              <a:buNone/>
              <a:tabLst/>
              <a:defRPr lang="en-US" sz="1429"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86" b="0" kern="1200" baseline="0" dirty="0" smtClean="0">
                <a:solidFill>
                  <a:schemeClr val="tx1"/>
                </a:solidFill>
                <a:latin typeface="Arial" pitchFamily="34" charset="0"/>
                <a:ea typeface="+mn-ea"/>
                <a:cs typeface="Arial" pitchFamily="34" charset="0"/>
              </a:defRPr>
            </a:lvl2pPr>
            <a:lvl3pPr>
              <a:spcBef>
                <a:spcPts val="0"/>
              </a:spcBef>
              <a:spcAft>
                <a:spcPts val="0"/>
              </a:spcAft>
              <a:defRPr sz="1286">
                <a:latin typeface="Arial" pitchFamily="34" charset="0"/>
                <a:cs typeface="Arial" pitchFamily="34" charset="0"/>
              </a:defRPr>
            </a:lvl3pPr>
            <a:lvl4pPr>
              <a:spcBef>
                <a:spcPts val="0"/>
              </a:spcBef>
              <a:spcAft>
                <a:spcPts val="0"/>
              </a:spcAft>
              <a:defRPr sz="1286">
                <a:latin typeface="Arial" pitchFamily="34" charset="0"/>
                <a:cs typeface="Arial" pitchFamily="34" charset="0"/>
              </a:defRPr>
            </a:lvl4pPr>
            <a:lvl5pPr>
              <a:spcBef>
                <a:spcPts val="0"/>
              </a:spcBef>
              <a:spcAft>
                <a:spcPts val="0"/>
              </a:spcAft>
              <a:defRPr sz="1286">
                <a:latin typeface="Arial" pitchFamily="34" charset="0"/>
                <a:cs typeface="Arial" pitchFamily="34" charset="0"/>
              </a:defRPr>
            </a:lvl5pPr>
            <a:lvl6pPr marL="917310" indent="-187280">
              <a:spcBef>
                <a:spcPts val="0"/>
              </a:spcBef>
              <a:spcAft>
                <a:spcPts val="0"/>
              </a:spcAft>
              <a:buSzPct val="70000"/>
              <a:defRPr sz="1429">
                <a:latin typeface="+mj-lt"/>
              </a:defRPr>
            </a:lvl6pPr>
            <a:lvl7pPr marL="1100769" indent="-183461">
              <a:spcBef>
                <a:spcPts val="0"/>
              </a:spcBef>
              <a:spcAft>
                <a:spcPts val="0"/>
              </a:spcAft>
              <a:buSzPct val="70000"/>
              <a:buFont typeface="Arial" pitchFamily="34" charset="0"/>
              <a:buChar char="–"/>
              <a:defRPr sz="1429" baseline="0">
                <a:latin typeface="+mj-lt"/>
              </a:defRPr>
            </a:lvl7pPr>
            <a:lvl8pPr marL="1284231" indent="-183461">
              <a:spcBef>
                <a:spcPts val="0"/>
              </a:spcBef>
              <a:spcAft>
                <a:spcPts val="0"/>
              </a:spcAft>
              <a:buSzPct val="70000"/>
              <a:defRPr sz="1429" baseline="0">
                <a:latin typeface="+mj-lt"/>
              </a:defRPr>
            </a:lvl8pPr>
            <a:lvl9pPr marL="1463873" indent="-179639">
              <a:spcBef>
                <a:spcPts val="0"/>
              </a:spcBef>
              <a:spcAft>
                <a:spcPts val="0"/>
              </a:spcAft>
              <a:buSzPct val="70000"/>
              <a:buFont typeface="Arial" pitchFamily="34" charset="0"/>
              <a:buChar char="–"/>
              <a:defRPr sz="1429">
                <a:latin typeface="+mj-lt"/>
              </a:defRPr>
            </a:lvl9pPr>
          </a:lstStyle>
          <a:p>
            <a:pPr marL="0" marR="0" lvl="0" indent="0" algn="l" defTabSz="733848"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a:t>Heading 2</a:t>
            </a:r>
          </a:p>
          <a:p>
            <a:pPr marL="229328" lvl="1" indent="-229328" algn="l" defTabSz="733848" rtl="0" eaLnBrk="1" fontAlgn="base" latinLnBrk="0" hangingPunct="1">
              <a:spcBef>
                <a:spcPts val="0"/>
              </a:spcBef>
              <a:spcAft>
                <a:spcPts val="0"/>
              </a:spcAft>
              <a:buClr>
                <a:schemeClr val="bg2"/>
              </a:buClr>
              <a:buSzPct val="120000"/>
              <a:buFont typeface="Wingdings" pitchFamily="2" charset="2"/>
              <a:buChar char="§"/>
            </a:pPr>
            <a:r>
              <a:rPr lang="en-US" dirty="0"/>
              <a:t>First level</a:t>
            </a:r>
          </a:p>
          <a:p>
            <a:pPr lvl="2"/>
            <a:r>
              <a:rPr lang="en-US" dirty="0"/>
              <a:t>Second level</a:t>
            </a:r>
          </a:p>
          <a:p>
            <a:pPr lvl="3"/>
            <a:r>
              <a:rPr lang="en-US" dirty="0"/>
              <a:t>Third level</a:t>
            </a:r>
          </a:p>
          <a:p>
            <a:pPr lvl="4"/>
            <a:r>
              <a:rPr lang="en-US" dirty="0"/>
              <a:t>Fourth level</a:t>
            </a:r>
          </a:p>
        </p:txBody>
      </p:sp>
      <p:sp>
        <p:nvSpPr>
          <p:cNvPr id="43" name="Picture Placeholder 22"/>
          <p:cNvSpPr>
            <a:spLocks noGrp="1"/>
          </p:cNvSpPr>
          <p:nvPr>
            <p:ph type="pic" sz="quarter" idx="20"/>
          </p:nvPr>
        </p:nvSpPr>
        <p:spPr bwMode="gray">
          <a:xfrm>
            <a:off x="6282274" y="1971695"/>
            <a:ext cx="2305051" cy="1892299"/>
          </a:xfrm>
        </p:spPr>
        <p:txBody>
          <a:bodyPr rtlCol="0">
            <a:normAutofit/>
          </a:bodyPr>
          <a:lstStyle>
            <a:lvl1pPr>
              <a:buNone/>
              <a:defRPr>
                <a:latin typeface="Arial" pitchFamily="34" charset="0"/>
                <a:cs typeface="Arial" pitchFamily="34" charset="0"/>
              </a:defRPr>
            </a:lvl1pPr>
          </a:lstStyle>
          <a:p>
            <a:pPr lvl="0"/>
            <a:r>
              <a:rPr lang="en-US" noProof="0" dirty="0"/>
              <a:t>Click icon to add picture</a:t>
            </a:r>
          </a:p>
        </p:txBody>
      </p:sp>
      <p:sp>
        <p:nvSpPr>
          <p:cNvPr id="45" name="Text Placeholder 4"/>
          <p:cNvSpPr>
            <a:spLocks noGrp="1"/>
          </p:cNvSpPr>
          <p:nvPr>
            <p:ph type="body" sz="quarter" idx="21" hasCustomPrompt="1"/>
          </p:nvPr>
        </p:nvSpPr>
        <p:spPr bwMode="gray">
          <a:xfrm>
            <a:off x="3251239" y="4241845"/>
            <a:ext cx="2724151" cy="1011431"/>
          </a:xfrm>
          <a:ln>
            <a:noFill/>
          </a:ln>
        </p:spPr>
        <p:txBody>
          <a:bodyPr wrap="square" lIns="0" tIns="0" rIns="0" bIns="0">
            <a:spAutoFit/>
          </a:bodyPr>
          <a:lstStyle>
            <a:lvl1pPr marL="0" marR="0" indent="0" algn="l" defTabSz="733848" rtl="0" eaLnBrk="1" fontAlgn="base" latinLnBrk="0" hangingPunct="1">
              <a:lnSpc>
                <a:spcPct val="100000"/>
              </a:lnSpc>
              <a:spcBef>
                <a:spcPts val="0"/>
              </a:spcBef>
              <a:spcAft>
                <a:spcPts val="0"/>
              </a:spcAft>
              <a:buClr>
                <a:schemeClr val="tx2"/>
              </a:buClr>
              <a:buSzTx/>
              <a:buFont typeface="Arial" pitchFamily="34" charset="0"/>
              <a:buNone/>
              <a:tabLst/>
              <a:defRPr lang="en-US" sz="1429"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86" b="0" kern="1200" baseline="0" dirty="0" smtClean="0">
                <a:solidFill>
                  <a:schemeClr val="tx1"/>
                </a:solidFill>
                <a:latin typeface="Arial" pitchFamily="34" charset="0"/>
                <a:ea typeface="+mn-ea"/>
                <a:cs typeface="Arial" pitchFamily="34" charset="0"/>
              </a:defRPr>
            </a:lvl2pPr>
            <a:lvl3pPr>
              <a:spcBef>
                <a:spcPts val="0"/>
              </a:spcBef>
              <a:spcAft>
                <a:spcPts val="0"/>
              </a:spcAft>
              <a:defRPr sz="1286">
                <a:latin typeface="Arial" pitchFamily="34" charset="0"/>
                <a:cs typeface="Arial" pitchFamily="34" charset="0"/>
              </a:defRPr>
            </a:lvl3pPr>
            <a:lvl4pPr>
              <a:spcBef>
                <a:spcPts val="0"/>
              </a:spcBef>
              <a:spcAft>
                <a:spcPts val="0"/>
              </a:spcAft>
              <a:defRPr sz="1286">
                <a:latin typeface="Arial" pitchFamily="34" charset="0"/>
                <a:cs typeface="Arial" pitchFamily="34" charset="0"/>
              </a:defRPr>
            </a:lvl4pPr>
            <a:lvl5pPr>
              <a:spcBef>
                <a:spcPts val="0"/>
              </a:spcBef>
              <a:spcAft>
                <a:spcPts val="0"/>
              </a:spcAft>
              <a:defRPr sz="1286">
                <a:latin typeface="Arial" pitchFamily="34" charset="0"/>
                <a:cs typeface="Arial" pitchFamily="34" charset="0"/>
              </a:defRPr>
            </a:lvl5pPr>
            <a:lvl6pPr marL="917310" indent="-187280">
              <a:spcBef>
                <a:spcPts val="0"/>
              </a:spcBef>
              <a:spcAft>
                <a:spcPts val="0"/>
              </a:spcAft>
              <a:buSzPct val="70000"/>
              <a:defRPr sz="1429">
                <a:latin typeface="+mj-lt"/>
              </a:defRPr>
            </a:lvl6pPr>
            <a:lvl7pPr marL="1100769" indent="-183461">
              <a:spcBef>
                <a:spcPts val="0"/>
              </a:spcBef>
              <a:spcAft>
                <a:spcPts val="0"/>
              </a:spcAft>
              <a:buSzPct val="70000"/>
              <a:buFont typeface="Arial" pitchFamily="34" charset="0"/>
              <a:buChar char="–"/>
              <a:defRPr sz="1429" baseline="0">
                <a:latin typeface="+mj-lt"/>
              </a:defRPr>
            </a:lvl7pPr>
            <a:lvl8pPr marL="1284231" indent="-183461">
              <a:spcBef>
                <a:spcPts val="0"/>
              </a:spcBef>
              <a:spcAft>
                <a:spcPts val="0"/>
              </a:spcAft>
              <a:buSzPct val="70000"/>
              <a:defRPr sz="1429" baseline="0">
                <a:latin typeface="+mj-lt"/>
              </a:defRPr>
            </a:lvl8pPr>
            <a:lvl9pPr marL="1463873" indent="-179639">
              <a:spcBef>
                <a:spcPts val="0"/>
              </a:spcBef>
              <a:spcAft>
                <a:spcPts val="0"/>
              </a:spcAft>
              <a:buSzPct val="70000"/>
              <a:buFont typeface="Arial" pitchFamily="34" charset="0"/>
              <a:buChar char="–"/>
              <a:defRPr sz="1429">
                <a:latin typeface="+mj-lt"/>
              </a:defRPr>
            </a:lvl9pPr>
          </a:lstStyle>
          <a:p>
            <a:pPr marL="0" marR="0" lvl="0" indent="0" algn="l" defTabSz="733848"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a:t>Heading 3</a:t>
            </a:r>
          </a:p>
          <a:p>
            <a:pPr marL="229328" lvl="1" indent="-229328" algn="l" defTabSz="733848" rtl="0" eaLnBrk="1" fontAlgn="base" latinLnBrk="0" hangingPunct="1">
              <a:spcBef>
                <a:spcPts val="0"/>
              </a:spcBef>
              <a:spcAft>
                <a:spcPts val="0"/>
              </a:spcAft>
              <a:buClr>
                <a:schemeClr val="bg2"/>
              </a:buClr>
              <a:buSzPct val="120000"/>
              <a:buFont typeface="Wingdings" pitchFamily="2" charset="2"/>
              <a:buChar char="§"/>
            </a:pPr>
            <a:r>
              <a:rPr lang="en-US" dirty="0"/>
              <a:t>First level</a:t>
            </a:r>
          </a:p>
          <a:p>
            <a:pPr lvl="2"/>
            <a:r>
              <a:rPr lang="en-US" dirty="0"/>
              <a:t>Second level</a:t>
            </a:r>
          </a:p>
          <a:p>
            <a:pPr lvl="3"/>
            <a:r>
              <a:rPr lang="en-US" dirty="0"/>
              <a:t>Third level</a:t>
            </a:r>
          </a:p>
          <a:p>
            <a:pPr lvl="4"/>
            <a:r>
              <a:rPr lang="en-US" dirty="0"/>
              <a:t>Fourth level</a:t>
            </a:r>
          </a:p>
        </p:txBody>
      </p:sp>
      <p:sp>
        <p:nvSpPr>
          <p:cNvPr id="46" name="Picture Placeholder 22"/>
          <p:cNvSpPr>
            <a:spLocks noGrp="1"/>
          </p:cNvSpPr>
          <p:nvPr>
            <p:ph type="pic" sz="quarter" idx="22"/>
          </p:nvPr>
        </p:nvSpPr>
        <p:spPr bwMode="gray">
          <a:xfrm>
            <a:off x="641381" y="4241815"/>
            <a:ext cx="2305051" cy="1892299"/>
          </a:xfrm>
        </p:spPr>
        <p:txBody>
          <a:bodyPr rtlCol="0">
            <a:normAutofit/>
          </a:bodyPr>
          <a:lstStyle>
            <a:lvl1pPr>
              <a:buNone/>
              <a:defRPr>
                <a:latin typeface="Arial" pitchFamily="34" charset="0"/>
                <a:cs typeface="Arial" pitchFamily="34" charset="0"/>
              </a:defRPr>
            </a:lvl1pPr>
          </a:lstStyle>
          <a:p>
            <a:pPr lvl="0"/>
            <a:r>
              <a:rPr lang="en-US" noProof="0" dirty="0"/>
              <a:t>Click icon to add picture</a:t>
            </a:r>
          </a:p>
        </p:txBody>
      </p:sp>
      <p:sp>
        <p:nvSpPr>
          <p:cNvPr id="48" name="Text Placeholder 4"/>
          <p:cNvSpPr>
            <a:spLocks noGrp="1"/>
          </p:cNvSpPr>
          <p:nvPr>
            <p:ph type="body" sz="quarter" idx="23" hasCustomPrompt="1"/>
          </p:nvPr>
        </p:nvSpPr>
        <p:spPr bwMode="gray">
          <a:xfrm>
            <a:off x="8892191" y="4241845"/>
            <a:ext cx="2724151" cy="1011431"/>
          </a:xfrm>
          <a:ln>
            <a:noFill/>
          </a:ln>
        </p:spPr>
        <p:txBody>
          <a:bodyPr wrap="square" lIns="0" tIns="0" rIns="0" bIns="0">
            <a:spAutoFit/>
          </a:bodyPr>
          <a:lstStyle>
            <a:lvl1pPr marL="0" marR="0" indent="0" algn="l" defTabSz="733848" rtl="0" eaLnBrk="1" fontAlgn="base" latinLnBrk="0" hangingPunct="1">
              <a:lnSpc>
                <a:spcPct val="100000"/>
              </a:lnSpc>
              <a:spcBef>
                <a:spcPts val="0"/>
              </a:spcBef>
              <a:spcAft>
                <a:spcPts val="0"/>
              </a:spcAft>
              <a:buClr>
                <a:schemeClr val="tx2"/>
              </a:buClr>
              <a:buSzTx/>
              <a:buFont typeface="Arial" pitchFamily="34" charset="0"/>
              <a:buNone/>
              <a:tabLst/>
              <a:defRPr lang="en-US" sz="1429"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86" b="0" kern="1200" baseline="0" dirty="0" smtClean="0">
                <a:solidFill>
                  <a:schemeClr val="tx1"/>
                </a:solidFill>
                <a:latin typeface="Arial" pitchFamily="34" charset="0"/>
                <a:ea typeface="+mn-ea"/>
                <a:cs typeface="Arial" pitchFamily="34" charset="0"/>
              </a:defRPr>
            </a:lvl2pPr>
            <a:lvl3pPr>
              <a:spcBef>
                <a:spcPts val="0"/>
              </a:spcBef>
              <a:spcAft>
                <a:spcPts val="0"/>
              </a:spcAft>
              <a:defRPr sz="1286">
                <a:latin typeface="Arial" pitchFamily="34" charset="0"/>
                <a:cs typeface="Arial" pitchFamily="34" charset="0"/>
              </a:defRPr>
            </a:lvl3pPr>
            <a:lvl4pPr>
              <a:spcBef>
                <a:spcPts val="0"/>
              </a:spcBef>
              <a:spcAft>
                <a:spcPts val="0"/>
              </a:spcAft>
              <a:defRPr sz="1286">
                <a:latin typeface="Arial" pitchFamily="34" charset="0"/>
                <a:cs typeface="Arial" pitchFamily="34" charset="0"/>
              </a:defRPr>
            </a:lvl4pPr>
            <a:lvl5pPr>
              <a:spcBef>
                <a:spcPts val="0"/>
              </a:spcBef>
              <a:spcAft>
                <a:spcPts val="0"/>
              </a:spcAft>
              <a:defRPr sz="1286">
                <a:latin typeface="Arial" pitchFamily="34" charset="0"/>
                <a:cs typeface="Arial" pitchFamily="34" charset="0"/>
              </a:defRPr>
            </a:lvl5pPr>
            <a:lvl6pPr marL="917310" indent="-187280">
              <a:spcBef>
                <a:spcPts val="0"/>
              </a:spcBef>
              <a:spcAft>
                <a:spcPts val="0"/>
              </a:spcAft>
              <a:buSzPct val="70000"/>
              <a:defRPr sz="1429">
                <a:latin typeface="+mj-lt"/>
              </a:defRPr>
            </a:lvl6pPr>
            <a:lvl7pPr marL="1100769" indent="-183461">
              <a:spcBef>
                <a:spcPts val="0"/>
              </a:spcBef>
              <a:spcAft>
                <a:spcPts val="0"/>
              </a:spcAft>
              <a:buSzPct val="70000"/>
              <a:buFont typeface="Arial" pitchFamily="34" charset="0"/>
              <a:buChar char="–"/>
              <a:defRPr sz="1429" baseline="0">
                <a:latin typeface="+mj-lt"/>
              </a:defRPr>
            </a:lvl7pPr>
            <a:lvl8pPr marL="1284231" indent="-183461">
              <a:spcBef>
                <a:spcPts val="0"/>
              </a:spcBef>
              <a:spcAft>
                <a:spcPts val="0"/>
              </a:spcAft>
              <a:buSzPct val="70000"/>
              <a:defRPr sz="1429" baseline="0">
                <a:latin typeface="+mj-lt"/>
              </a:defRPr>
            </a:lvl8pPr>
            <a:lvl9pPr marL="1463873" indent="-179639">
              <a:spcBef>
                <a:spcPts val="0"/>
              </a:spcBef>
              <a:spcAft>
                <a:spcPts val="0"/>
              </a:spcAft>
              <a:buSzPct val="70000"/>
              <a:buFont typeface="Arial" pitchFamily="34" charset="0"/>
              <a:buChar char="–"/>
              <a:defRPr sz="1429">
                <a:latin typeface="+mj-lt"/>
              </a:defRPr>
            </a:lvl9pPr>
          </a:lstStyle>
          <a:p>
            <a:pPr marL="0" marR="0" lvl="0" indent="0" algn="l" defTabSz="733848"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a:t>Heading 4</a:t>
            </a:r>
          </a:p>
          <a:p>
            <a:pPr marL="229328" lvl="1" indent="-229328" algn="l" defTabSz="733848" rtl="0" eaLnBrk="1" fontAlgn="base" latinLnBrk="0" hangingPunct="1">
              <a:spcBef>
                <a:spcPts val="0"/>
              </a:spcBef>
              <a:spcAft>
                <a:spcPts val="0"/>
              </a:spcAft>
              <a:buClr>
                <a:schemeClr val="bg2"/>
              </a:buClr>
              <a:buSzPct val="120000"/>
              <a:buFont typeface="Wingdings" pitchFamily="2" charset="2"/>
              <a:buChar char="§"/>
            </a:pPr>
            <a:r>
              <a:rPr lang="en-US" dirty="0"/>
              <a:t>First level</a:t>
            </a:r>
          </a:p>
          <a:p>
            <a:pPr lvl="2"/>
            <a:r>
              <a:rPr lang="en-US" dirty="0"/>
              <a:t>Second level</a:t>
            </a:r>
          </a:p>
          <a:p>
            <a:pPr lvl="3"/>
            <a:r>
              <a:rPr lang="en-US" dirty="0"/>
              <a:t>Third level</a:t>
            </a:r>
          </a:p>
          <a:p>
            <a:pPr lvl="4"/>
            <a:r>
              <a:rPr lang="en-US" dirty="0"/>
              <a:t>Fourth level</a:t>
            </a:r>
          </a:p>
        </p:txBody>
      </p:sp>
      <p:sp>
        <p:nvSpPr>
          <p:cNvPr id="49" name="Picture Placeholder 22"/>
          <p:cNvSpPr>
            <a:spLocks noGrp="1"/>
          </p:cNvSpPr>
          <p:nvPr>
            <p:ph type="pic" sz="quarter" idx="24"/>
          </p:nvPr>
        </p:nvSpPr>
        <p:spPr bwMode="gray">
          <a:xfrm>
            <a:off x="6282274" y="4241815"/>
            <a:ext cx="2305051" cy="1892299"/>
          </a:xfrm>
        </p:spPr>
        <p:txBody>
          <a:bodyPr rtlCol="0">
            <a:normAutofit/>
          </a:bodyPr>
          <a:lstStyle>
            <a:lvl1pPr>
              <a:buNone/>
              <a:defRPr>
                <a:latin typeface="Arial" pitchFamily="34" charset="0"/>
                <a:cs typeface="Arial" pitchFamily="34" charset="0"/>
              </a:defRPr>
            </a:lvl1pPr>
          </a:lstStyle>
          <a:p>
            <a:pPr lvl="0"/>
            <a:r>
              <a:rPr lang="en-US" noProof="0" dirty="0"/>
              <a:t>Click icon to add picture</a:t>
            </a:r>
          </a:p>
        </p:txBody>
      </p:sp>
      <p:sp>
        <p:nvSpPr>
          <p:cNvPr id="51" name="Text Placeholder 41"/>
          <p:cNvSpPr>
            <a:spLocks noGrp="1"/>
          </p:cNvSpPr>
          <p:nvPr>
            <p:ph type="body" sz="quarter" idx="25"/>
          </p:nvPr>
        </p:nvSpPr>
        <p:spPr bwMode="gray">
          <a:xfrm>
            <a:off x="641352" y="1270621"/>
            <a:ext cx="10966451" cy="219932"/>
          </a:xfrm>
        </p:spPr>
        <p:txBody>
          <a:bodyPr/>
          <a:lstStyle>
            <a:lvl1pPr>
              <a:buNone/>
              <a:defRPr lang="en-US" sz="1429" b="1" kern="1200" baseline="0" dirty="0" smtClean="0">
                <a:solidFill>
                  <a:schemeClr val="bg2"/>
                </a:solidFill>
                <a:latin typeface="Arial" pitchFamily="34" charset="0"/>
                <a:ea typeface="+mn-ea"/>
                <a:cs typeface="Arial" pitchFamily="34" charset="0"/>
              </a:defRPr>
            </a:lvl1pPr>
          </a:lstStyle>
          <a:p>
            <a:pPr marL="0" lvl="0" indent="0" algn="l" defTabSz="733848" rtl="0" eaLnBrk="1" fontAlgn="base" latinLnBrk="0" hangingPunct="1">
              <a:spcBef>
                <a:spcPts val="0"/>
              </a:spcBef>
              <a:spcAft>
                <a:spcPts val="0"/>
              </a:spcAft>
              <a:buClr>
                <a:schemeClr val="bg2"/>
              </a:buClr>
              <a:tabLst/>
            </a:pPr>
            <a:r>
              <a:rPr lang="en-US"/>
              <a:t>Click to edit Master text styles</a:t>
            </a:r>
          </a:p>
        </p:txBody>
      </p:sp>
    </p:spTree>
    <p:extLst>
      <p:ext uri="{BB962C8B-B14F-4D97-AF65-F5344CB8AC3E}">
        <p14:creationId xmlns:p14="http://schemas.microsoft.com/office/powerpoint/2010/main" val="23670453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5_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641387" y="1971688"/>
            <a:ext cx="10968567" cy="4162427"/>
          </a:xfrm>
        </p:spPr>
        <p:txBody>
          <a:bodyPr>
            <a:noAutofit/>
          </a:bodyPr>
          <a:lstStyle>
            <a:lvl1pPr marL="0" indent="0">
              <a:buNone/>
              <a:defRPr>
                <a:latin typeface="Arial" pitchFamily="34" charset="0"/>
                <a:cs typeface="Arial" pitchFamily="34" charset="0"/>
              </a:defRPr>
            </a:lvl1pPr>
          </a:lstStyle>
          <a:p>
            <a:r>
              <a:rPr lang="en-US" dirty="0"/>
              <a:t>Click icon to add table</a:t>
            </a:r>
          </a:p>
        </p:txBody>
      </p:sp>
      <p:sp>
        <p:nvSpPr>
          <p:cNvPr id="4" name="Title 1"/>
          <p:cNvSpPr>
            <a:spLocks noGrp="1"/>
          </p:cNvSpPr>
          <p:nvPr>
            <p:ph type="title"/>
          </p:nvPr>
        </p:nvSpPr>
        <p:spPr bwMode="gray">
          <a:xfrm>
            <a:off x="641387" y="727233"/>
            <a:ext cx="10968567" cy="3958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572" b="1" kern="1200" dirty="0">
                <a:solidFill>
                  <a:schemeClr val="tx2"/>
                </a:solidFill>
                <a:latin typeface="Arial" pitchFamily="34" charset="0"/>
                <a:ea typeface="+mj-ea"/>
                <a:cs typeface="Arial" pitchFamily="34" charset="0"/>
              </a:defRPr>
            </a:lvl1pPr>
          </a:lstStyle>
          <a:p>
            <a:pPr lvl="0" algn="l" defTabSz="733848" rtl="0" eaLnBrk="1" fontAlgn="base" latinLnBrk="0" hangingPunct="1">
              <a:spcBef>
                <a:spcPct val="0"/>
              </a:spcBef>
              <a:spcAft>
                <a:spcPct val="0"/>
              </a:spcAft>
              <a:buNone/>
            </a:pPr>
            <a:r>
              <a:rPr lang="en-US"/>
              <a:t>Click to edit Master title style</a:t>
            </a:r>
            <a:endParaRPr lang="en-US" dirty="0"/>
          </a:p>
        </p:txBody>
      </p:sp>
      <p:sp>
        <p:nvSpPr>
          <p:cNvPr id="8" name="Text Placeholder 41"/>
          <p:cNvSpPr>
            <a:spLocks noGrp="1"/>
          </p:cNvSpPr>
          <p:nvPr>
            <p:ph type="body" sz="quarter" idx="13"/>
          </p:nvPr>
        </p:nvSpPr>
        <p:spPr bwMode="gray">
          <a:xfrm>
            <a:off x="641352" y="1270621"/>
            <a:ext cx="10966451" cy="219932"/>
          </a:xfrm>
        </p:spPr>
        <p:txBody>
          <a:bodyPr/>
          <a:lstStyle>
            <a:lvl1pPr>
              <a:buNone/>
              <a:defRPr lang="en-US" sz="1429" b="1" kern="1200" baseline="0" dirty="0" smtClean="0">
                <a:solidFill>
                  <a:schemeClr val="bg2"/>
                </a:solidFill>
                <a:latin typeface="Arial" pitchFamily="34" charset="0"/>
                <a:ea typeface="+mn-ea"/>
                <a:cs typeface="Arial" pitchFamily="34" charset="0"/>
              </a:defRPr>
            </a:lvl1pPr>
          </a:lstStyle>
          <a:p>
            <a:pPr marL="0" lvl="0" indent="0" algn="l" defTabSz="733848" rtl="0" eaLnBrk="1" fontAlgn="base" latinLnBrk="0" hangingPunct="1">
              <a:spcBef>
                <a:spcPts val="0"/>
              </a:spcBef>
              <a:spcAft>
                <a:spcPts val="0"/>
              </a:spcAft>
              <a:buClr>
                <a:schemeClr val="bg2"/>
              </a:buClr>
              <a:tabLst/>
            </a:pPr>
            <a:r>
              <a:rPr lang="en-US"/>
              <a:t>Click to edit Master text styles</a:t>
            </a:r>
          </a:p>
        </p:txBody>
      </p:sp>
    </p:spTree>
    <p:extLst>
      <p:ext uri="{BB962C8B-B14F-4D97-AF65-F5344CB8AC3E}">
        <p14:creationId xmlns:p14="http://schemas.microsoft.com/office/powerpoint/2010/main" val="25215939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15_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641387" y="1971728"/>
            <a:ext cx="10968567" cy="4162425"/>
          </a:xfrm>
        </p:spPr>
        <p:txBody>
          <a:bodyPr>
            <a:noAutofit/>
          </a:bodyPr>
          <a:lstStyle>
            <a:lvl1pPr marL="0" indent="0">
              <a:buNone/>
              <a:defRPr>
                <a:latin typeface="Arial" pitchFamily="34" charset="0"/>
                <a:cs typeface="Arial" pitchFamily="34" charset="0"/>
              </a:defRPr>
            </a:lvl1pPr>
          </a:lstStyle>
          <a:p>
            <a:r>
              <a:rPr lang="en-US" dirty="0"/>
              <a:t>Click icon to add chart</a:t>
            </a:r>
          </a:p>
        </p:txBody>
      </p:sp>
      <p:sp>
        <p:nvSpPr>
          <p:cNvPr id="4" name="Title 1"/>
          <p:cNvSpPr>
            <a:spLocks noGrp="1"/>
          </p:cNvSpPr>
          <p:nvPr>
            <p:ph type="title"/>
          </p:nvPr>
        </p:nvSpPr>
        <p:spPr bwMode="gray">
          <a:xfrm>
            <a:off x="641387" y="727233"/>
            <a:ext cx="10968567" cy="3958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572" b="1" kern="1200" dirty="0">
                <a:solidFill>
                  <a:schemeClr val="tx2"/>
                </a:solidFill>
                <a:latin typeface="Arial" pitchFamily="34" charset="0"/>
                <a:ea typeface="+mj-ea"/>
                <a:cs typeface="Arial" pitchFamily="34" charset="0"/>
              </a:defRPr>
            </a:lvl1pPr>
          </a:lstStyle>
          <a:p>
            <a:pPr lvl="0" algn="l" defTabSz="733848" rtl="0" eaLnBrk="1" fontAlgn="base" latinLnBrk="0" hangingPunct="1">
              <a:spcBef>
                <a:spcPct val="0"/>
              </a:spcBef>
              <a:spcAft>
                <a:spcPct val="0"/>
              </a:spcAft>
              <a:buNone/>
            </a:pPr>
            <a:r>
              <a:rPr lang="en-US"/>
              <a:t>Click to edit Master title style</a:t>
            </a:r>
            <a:endParaRPr lang="en-US" dirty="0"/>
          </a:p>
        </p:txBody>
      </p:sp>
      <p:sp>
        <p:nvSpPr>
          <p:cNvPr id="7" name="Text Placeholder 41"/>
          <p:cNvSpPr>
            <a:spLocks noGrp="1"/>
          </p:cNvSpPr>
          <p:nvPr>
            <p:ph type="body" sz="quarter" idx="13"/>
          </p:nvPr>
        </p:nvSpPr>
        <p:spPr bwMode="gray">
          <a:xfrm>
            <a:off x="641352" y="1270620"/>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477940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18_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1822452" y="1527453"/>
            <a:ext cx="8973312" cy="3958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572" b="1" kern="1200" dirty="0">
                <a:solidFill>
                  <a:schemeClr val="tx2"/>
                </a:solidFill>
                <a:latin typeface="Arial" pitchFamily="34" charset="0"/>
                <a:ea typeface="+mj-ea"/>
                <a:cs typeface="Arial" pitchFamily="34" charset="0"/>
              </a:defRPr>
            </a:lvl1pPr>
          </a:lstStyle>
          <a:p>
            <a:pPr lvl="0" algn="l" defTabSz="733848" rtl="0" eaLnBrk="1" fontAlgn="base" latinLnBrk="0" hangingPunct="1">
              <a:spcBef>
                <a:spcPct val="0"/>
              </a:spcBef>
              <a:spcAft>
                <a:spcPct val="0"/>
              </a:spcAft>
              <a:buNone/>
            </a:pPr>
            <a:r>
              <a:rPr lang="en-US" dirty="0"/>
              <a:t>Click to edit master title style</a:t>
            </a:r>
          </a:p>
        </p:txBody>
      </p:sp>
      <p:sp>
        <p:nvSpPr>
          <p:cNvPr id="9" name="TextBox 8"/>
          <p:cNvSpPr txBox="1">
            <a:spLocks noChangeArrowheads="1"/>
          </p:cNvSpPr>
          <p:nvPr userDrawn="1"/>
        </p:nvSpPr>
        <p:spPr bwMode="gray">
          <a:xfrm>
            <a:off x="1822478" y="2873838"/>
            <a:ext cx="9006415" cy="1284069"/>
          </a:xfrm>
          <a:prstGeom prst="rect">
            <a:avLst/>
          </a:prstGeom>
          <a:noFill/>
          <a:ln w="9525">
            <a:noFill/>
            <a:miter lim="800000"/>
            <a:headEnd/>
            <a:tailEnd/>
          </a:ln>
        </p:spPr>
        <p:txBody>
          <a:bodyPr wrap="square" lIns="0" tIns="0" rIns="0" bIns="0">
            <a:spAutoFit/>
          </a:bodyPr>
          <a:lstStyle/>
          <a:p>
            <a:pPr algn="just" defTabSz="733848">
              <a:spcBef>
                <a:spcPts val="482"/>
              </a:spcBef>
            </a:pPr>
            <a:r>
              <a:rPr lang="en-US" sz="786" b="1" dirty="0">
                <a:solidFill>
                  <a:srgbClr val="6D6E71"/>
                </a:solidFill>
                <a:cs typeface="Arial" pitchFamily="34" charset="0"/>
              </a:rPr>
              <a:t>Disclaimer </a:t>
            </a:r>
          </a:p>
          <a:p>
            <a:pPr algn="just" defTabSz="733848">
              <a:spcBef>
                <a:spcPts val="482"/>
              </a:spcBef>
            </a:pPr>
            <a:r>
              <a:rPr lang="en-US" sz="714" dirty="0">
                <a:solidFill>
                  <a:srgbClr val="6D6E71"/>
                </a:solidFill>
                <a:cs typeface="Arial" pitchFamily="34" charset="0"/>
              </a:rPr>
              <a:t>Tech Mahindra Limited, herein referred to as TechM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TechM or its subsidiaries. Any unauthorized use, disclosure or public dissemination of information contained herein is prohibited. Unless specifically noted, TechM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TechM. Information contained in a presentation hosted or promoted by TechM is provided “as is” without warranty of any kind, either expressed or implied, including any warranty of merchantability or fitness for a particular purpose. TechM assumes no liability or responsibility for the contents of a presentation or the opinions expressed by the presenters. All expressions of opinion are subject to change without notice.</a:t>
            </a:r>
          </a:p>
        </p:txBody>
      </p:sp>
      <p:sp>
        <p:nvSpPr>
          <p:cNvPr id="4" name="Text Placeholder 41"/>
          <p:cNvSpPr>
            <a:spLocks noGrp="1"/>
          </p:cNvSpPr>
          <p:nvPr>
            <p:ph type="body" sz="quarter" idx="14"/>
          </p:nvPr>
        </p:nvSpPr>
        <p:spPr bwMode="gray">
          <a:xfrm>
            <a:off x="1822496" y="2140341"/>
            <a:ext cx="8979503" cy="219932"/>
          </a:xfrm>
          <a:noFill/>
          <a:ln w="9525">
            <a:noFill/>
            <a:miter lim="800000"/>
            <a:headEnd/>
            <a:tailEnd/>
          </a:ln>
        </p:spPr>
        <p:txBody>
          <a:bodyPr vert="horz" wrap="square" lIns="0" tIns="0" rIns="0" bIns="0" numCol="1" anchor="t" anchorCtr="0" compatLnSpc="1">
            <a:prstTxWarp prst="textNoShape">
              <a:avLst/>
            </a:prstTxWarp>
            <a:spAutoFit/>
          </a:bodyPr>
          <a:lstStyle>
            <a:lvl1pPr marL="0" indent="0" algn="l" defTabSz="733848" rtl="0" eaLnBrk="1" fontAlgn="base" latinLnBrk="0" hangingPunct="1">
              <a:spcBef>
                <a:spcPts val="0"/>
              </a:spcBef>
              <a:spcAft>
                <a:spcPct val="0"/>
              </a:spcAft>
              <a:buClr>
                <a:schemeClr val="tx2"/>
              </a:buClr>
              <a:buFont typeface="Arial" pitchFamily="34" charset="0"/>
              <a:buNone/>
              <a:defRPr lang="en-US" sz="1429" b="1" kern="1200" baseline="0" dirty="0" smtClean="0">
                <a:solidFill>
                  <a:schemeClr val="bg2"/>
                </a:solidFill>
                <a:latin typeface="Arial" pitchFamily="34" charset="0"/>
                <a:ea typeface="+mn-ea"/>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939678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23819F6-A829-4AC5-AB66-830AA8607644}" type="datetimeFigureOut">
              <a:rPr lang="en-IN" smtClean="0">
                <a:solidFill>
                  <a:prstClr val="black">
                    <a:tint val="75000"/>
                  </a:prstClr>
                </a:solidFill>
              </a:rPr>
              <a:pPr/>
              <a:t>26-07-2018</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50F6B33-B172-4FAD-A126-1084FF35147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12516240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3" name="Rectangle 2"/>
          <p:cNvSpPr/>
          <p:nvPr userDrawn="1"/>
        </p:nvSpPr>
        <p:spPr bwMode="gray">
          <a:xfrm>
            <a:off x="0" y="0"/>
            <a:ext cx="12192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lIns="73385" tIns="36693" rIns="73385" bIns="36693" rtlCol="0" anchor="ctr"/>
          <a:lstStyle/>
          <a:p>
            <a:pPr algn="ctr" defTabSz="733848"/>
            <a:endParaRPr lang="en-US" sz="1429" dirty="0">
              <a:solidFill>
                <a:prstClr val="black"/>
              </a:solidFill>
            </a:endParaRPr>
          </a:p>
        </p:txBody>
      </p:sp>
      <p:pic>
        <p:nvPicPr>
          <p:cNvPr id="4" name="Picture 3" descr="Mahindra Logo.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2621667" y="2717232"/>
            <a:ext cx="7199132" cy="1491023"/>
          </a:xfrm>
          <a:prstGeom prst="rect">
            <a:avLst/>
          </a:prstGeom>
        </p:spPr>
      </p:pic>
    </p:spTree>
    <p:extLst>
      <p:ext uri="{BB962C8B-B14F-4D97-AF65-F5344CB8AC3E}">
        <p14:creationId xmlns:p14="http://schemas.microsoft.com/office/powerpoint/2010/main" val="21107860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03953" y="46823"/>
            <a:ext cx="11392277" cy="406714"/>
          </a:xfrm>
        </p:spPr>
        <p:txBody>
          <a:bodyPr anchor="ctr"/>
          <a:lstStyle>
            <a:lvl1pPr algn="l">
              <a:defRPr/>
            </a:lvl1pPr>
          </a:lstStyle>
          <a:p>
            <a:r>
              <a:rPr lang="en-US" dirty="0"/>
              <a:t>Click to edit Master title style</a:t>
            </a:r>
          </a:p>
        </p:txBody>
      </p:sp>
    </p:spTree>
    <p:extLst>
      <p:ext uri="{BB962C8B-B14F-4D97-AF65-F5344CB8AC3E}">
        <p14:creationId xmlns:p14="http://schemas.microsoft.com/office/powerpoint/2010/main" val="1513586835"/>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pic>
        <p:nvPicPr>
          <p:cNvPr id="27" name="Picture 26" descr="ridge4.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1072" y="7"/>
            <a:ext cx="5291765" cy="1443209"/>
          </a:xfrm>
          <a:prstGeom prst="rect">
            <a:avLst/>
          </a:prstGeom>
        </p:spPr>
      </p:pic>
      <p:sp>
        <p:nvSpPr>
          <p:cNvPr id="10" name="Slide Number Placeholder 5"/>
          <p:cNvSpPr txBox="1">
            <a:spLocks/>
          </p:cNvSpPr>
          <p:nvPr userDrawn="1"/>
        </p:nvSpPr>
        <p:spPr bwMode="auto">
          <a:xfrm>
            <a:off x="11860528" y="6636006"/>
            <a:ext cx="112210" cy="109902"/>
          </a:xfrm>
          <a:prstGeom prst="rect">
            <a:avLst/>
          </a:prstGeom>
          <a:noFill/>
          <a:ln w="9525">
            <a:noFill/>
            <a:miter lim="800000"/>
            <a:headEnd/>
            <a:tailEnd/>
          </a:ln>
        </p:spPr>
        <p:txBody>
          <a:bodyPr wrap="none" lIns="0" tIns="0" rIns="0" bIns="0" anchor="ctr">
            <a:spAutoFit/>
          </a:bodyPr>
          <a:lstStyle/>
          <a:p>
            <a:pPr algn="r">
              <a:defRPr/>
            </a:pPr>
            <a:fld id="{6856ECDB-1CEE-4F69-ADCA-557460F2116E}" type="slidenum">
              <a:rPr lang="en-US" sz="714">
                <a:solidFill>
                  <a:srgbClr val="6D6E71"/>
                </a:solidFill>
                <a:cs typeface="Arial" pitchFamily="34" charset="0"/>
              </a:rPr>
              <a:pPr algn="r">
                <a:defRPr/>
              </a:pPr>
              <a:t>‹#›</a:t>
            </a:fld>
            <a:endParaRPr lang="en-US" sz="714" dirty="0">
              <a:solidFill>
                <a:srgbClr val="6D6E71"/>
              </a:solidFill>
              <a:cs typeface="Arial" pitchFamily="34" charset="0"/>
            </a:endParaRPr>
          </a:p>
        </p:txBody>
      </p:sp>
      <p:pic>
        <p:nvPicPr>
          <p:cNvPr id="7" name="Picture 6" descr="Mahindra 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8439869" y="476643"/>
            <a:ext cx="3170051" cy="656554"/>
          </a:xfrm>
          <a:prstGeom prst="rect">
            <a:avLst/>
          </a:prstGeom>
        </p:spPr>
      </p:pic>
    </p:spTree>
    <p:extLst>
      <p:ext uri="{BB962C8B-B14F-4D97-AF65-F5344CB8AC3E}">
        <p14:creationId xmlns:p14="http://schemas.microsoft.com/office/powerpoint/2010/main" val="25289469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17_Title Slide 2">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2436288" y="4053708"/>
            <a:ext cx="7349067" cy="276999"/>
          </a:xfrm>
        </p:spPr>
        <p:txBody>
          <a:bodyPr anchor="b" anchorCtr="0">
            <a:noAutofit/>
          </a:bodyPr>
          <a:lstStyle>
            <a:lvl1pPr marL="0" indent="0" algn="l">
              <a:buNone/>
              <a:defRPr b="1">
                <a:solidFill>
                  <a:schemeClr val="tx2"/>
                </a:solidFill>
                <a:latin typeface="Arial" pitchFamily="34" charset="0"/>
                <a:cs typeface="Arial" pitchFamily="34" charset="0"/>
              </a:defRPr>
            </a:lvl1pPr>
            <a:lvl2pPr marL="326578" indent="0" algn="ctr">
              <a:buNone/>
              <a:defRPr>
                <a:solidFill>
                  <a:schemeClr val="tx1">
                    <a:tint val="75000"/>
                  </a:schemeClr>
                </a:solidFill>
              </a:defRPr>
            </a:lvl2pPr>
            <a:lvl3pPr marL="653156" indent="0" algn="ctr">
              <a:buNone/>
              <a:defRPr>
                <a:solidFill>
                  <a:schemeClr val="tx1">
                    <a:tint val="75000"/>
                  </a:schemeClr>
                </a:solidFill>
              </a:defRPr>
            </a:lvl3pPr>
            <a:lvl4pPr marL="979734" indent="0" algn="ctr">
              <a:buNone/>
              <a:defRPr>
                <a:solidFill>
                  <a:schemeClr val="tx1">
                    <a:tint val="75000"/>
                  </a:schemeClr>
                </a:solidFill>
              </a:defRPr>
            </a:lvl4pPr>
            <a:lvl5pPr marL="1306312" indent="0" algn="ctr">
              <a:buNone/>
              <a:defRPr>
                <a:solidFill>
                  <a:schemeClr val="tx1">
                    <a:tint val="75000"/>
                  </a:schemeClr>
                </a:solidFill>
              </a:defRPr>
            </a:lvl5pPr>
            <a:lvl6pPr marL="1632890" indent="0" algn="ctr">
              <a:buNone/>
              <a:defRPr>
                <a:solidFill>
                  <a:schemeClr val="tx1">
                    <a:tint val="75000"/>
                  </a:schemeClr>
                </a:solidFill>
              </a:defRPr>
            </a:lvl6pPr>
            <a:lvl7pPr marL="1959468" indent="0" algn="ctr">
              <a:buNone/>
              <a:defRPr>
                <a:solidFill>
                  <a:schemeClr val="tx1">
                    <a:tint val="75000"/>
                  </a:schemeClr>
                </a:solidFill>
              </a:defRPr>
            </a:lvl7pPr>
            <a:lvl8pPr marL="2286046" indent="0" algn="ctr">
              <a:buNone/>
              <a:defRPr>
                <a:solidFill>
                  <a:schemeClr val="tx1">
                    <a:tint val="75000"/>
                  </a:schemeClr>
                </a:solidFill>
              </a:defRPr>
            </a:lvl8pPr>
            <a:lvl9pPr marL="2612624" indent="0" algn="ctr">
              <a:buNone/>
              <a:defRPr>
                <a:solidFill>
                  <a:schemeClr val="tx1">
                    <a:tint val="75000"/>
                  </a:schemeClr>
                </a:solidFill>
              </a:defRPr>
            </a:lvl9pPr>
          </a:lstStyle>
          <a:p>
            <a:r>
              <a:rPr lang="en-US" dirty="0"/>
              <a:t>Click to Edit Master Subtitle Style</a:t>
            </a:r>
          </a:p>
        </p:txBody>
      </p:sp>
      <p:sp>
        <p:nvSpPr>
          <p:cNvPr id="9" name="Title 8"/>
          <p:cNvSpPr>
            <a:spLocks noGrp="1"/>
          </p:cNvSpPr>
          <p:nvPr>
            <p:ph type="title" hasCustomPrompt="1"/>
          </p:nvPr>
        </p:nvSpPr>
        <p:spPr bwMode="gray">
          <a:xfrm>
            <a:off x="2436288" y="2184400"/>
            <a:ext cx="7349067" cy="439800"/>
          </a:xfrm>
        </p:spPr>
        <p:txBody>
          <a:bodyPr wrap="square">
            <a:spAutoFit/>
          </a:bodyPr>
          <a:lstStyle>
            <a:lvl1pPr algn="l">
              <a:defRPr sz="2858" b="1">
                <a:solidFill>
                  <a:schemeClr val="bg2"/>
                </a:solidFill>
                <a:latin typeface="Arial" pitchFamily="34" charset="0"/>
                <a:cs typeface="Arial" pitchFamily="34" charset="0"/>
              </a:defRPr>
            </a:lvl1pPr>
          </a:lstStyle>
          <a:p>
            <a:r>
              <a:rPr lang="en-US" dirty="0"/>
              <a:t>Click to Edit Master Title Style</a:t>
            </a:r>
          </a:p>
        </p:txBody>
      </p:sp>
      <p:pic>
        <p:nvPicPr>
          <p:cNvPr id="12" name="Picture 11" descr="ridge4.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1072" y="7"/>
            <a:ext cx="5291765" cy="1443209"/>
          </a:xfrm>
          <a:prstGeom prst="rect">
            <a:avLst/>
          </a:prstGeom>
        </p:spPr>
      </p:pic>
      <p:pic>
        <p:nvPicPr>
          <p:cNvPr id="8" name="Picture 7" descr="Mahindra 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8439869" y="476643"/>
            <a:ext cx="3170051" cy="656554"/>
          </a:xfrm>
          <a:prstGeom prst="rect">
            <a:avLst/>
          </a:prstGeom>
        </p:spPr>
      </p:pic>
    </p:spTree>
    <p:extLst>
      <p:ext uri="{BB962C8B-B14F-4D97-AF65-F5344CB8AC3E}">
        <p14:creationId xmlns:p14="http://schemas.microsoft.com/office/powerpoint/2010/main" val="38955360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26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54" y="719145"/>
            <a:ext cx="10966449" cy="35176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286" b="1" kern="1200" dirty="0">
                <a:solidFill>
                  <a:schemeClr val="tx2"/>
                </a:solidFill>
                <a:latin typeface="Arial" pitchFamily="34" charset="0"/>
                <a:ea typeface="+mj-ea"/>
                <a:cs typeface="Arial" pitchFamily="34" charset="0"/>
              </a:defRPr>
            </a:lvl1pPr>
          </a:lstStyle>
          <a:p>
            <a:pPr lvl="0" algn="l" defTabSz="653156" rtl="0" eaLnBrk="1" fontAlgn="base" latinLnBrk="0" hangingPunct="1">
              <a:spcBef>
                <a:spcPct val="0"/>
              </a:spcBef>
              <a:spcAft>
                <a:spcPct val="0"/>
              </a:spcAft>
              <a:buNone/>
            </a:pPr>
            <a:r>
              <a:rPr lang="en-US"/>
              <a:t>Click to edit Master title style</a:t>
            </a:r>
            <a:endParaRPr lang="en-US" dirty="0"/>
          </a:p>
        </p:txBody>
      </p:sp>
      <p:sp>
        <p:nvSpPr>
          <p:cNvPr id="3" name="Text Placeholder 4"/>
          <p:cNvSpPr>
            <a:spLocks noGrp="1"/>
          </p:cNvSpPr>
          <p:nvPr>
            <p:ph type="body" sz="quarter" idx="10" hasCustomPrompt="1"/>
          </p:nvPr>
        </p:nvSpPr>
        <p:spPr bwMode="gray">
          <a:xfrm>
            <a:off x="641352" y="1971682"/>
            <a:ext cx="10966451" cy="989373"/>
          </a:xfrm>
        </p:spPr>
        <p:txBody>
          <a:bodyPr wrap="square">
            <a:spAutoFit/>
          </a:bodyPr>
          <a:lstStyle>
            <a:lvl1pPr algn="l" rtl="0" eaLnBrk="1" latinLnBrk="0" hangingPunct="1">
              <a:spcBef>
                <a:spcPts val="0"/>
              </a:spcBef>
              <a:spcAft>
                <a:spcPts val="0"/>
              </a:spcAft>
              <a:buClr>
                <a:schemeClr val="bg2"/>
              </a:buClr>
              <a:buSzPct val="120000"/>
              <a:defRPr lang="en-US" sz="1286"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286"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286"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286"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286" b="0" kern="1200" baseline="0" dirty="0" smtClean="0">
                <a:solidFill>
                  <a:schemeClr val="tx1"/>
                </a:solidFill>
                <a:latin typeface="Arial" pitchFamily="34" charset="0"/>
                <a:ea typeface="+mn-ea"/>
                <a:cs typeface="Arial" pitchFamily="34" charset="0"/>
              </a:defRPr>
            </a:lvl5pPr>
            <a:lvl6pPr marL="1025092" indent="-204111">
              <a:spcBef>
                <a:spcPts val="0"/>
              </a:spcBef>
              <a:spcAft>
                <a:spcPts val="0"/>
              </a:spcAft>
              <a:buClr>
                <a:schemeClr val="tx2"/>
              </a:buClr>
              <a:buSzPct val="70000"/>
              <a:buFont typeface="Wingdings" pitchFamily="2" charset="2"/>
              <a:buChar char="§"/>
              <a:defRPr lang="en-US" sz="1286" kern="1200" dirty="0" smtClean="0">
                <a:solidFill>
                  <a:schemeClr val="tx1"/>
                </a:solidFill>
                <a:latin typeface="Arial" pitchFamily="34" charset="0"/>
                <a:ea typeface="+mn-ea"/>
                <a:cs typeface="Arial" pitchFamily="34" charset="0"/>
              </a:defRPr>
            </a:lvl6pPr>
            <a:lvl7pPr marL="1224668" indent="-195040">
              <a:spcBef>
                <a:spcPts val="0"/>
              </a:spcBef>
              <a:spcAft>
                <a:spcPts val="0"/>
              </a:spcAft>
              <a:buClr>
                <a:schemeClr val="tx2"/>
              </a:buClr>
              <a:buSzPct val="70000"/>
              <a:buFont typeface="Arial" pitchFamily="34" charset="0"/>
              <a:buChar char="–"/>
              <a:defRPr sz="1286" baseline="0">
                <a:solidFill>
                  <a:schemeClr val="tx1"/>
                </a:solidFill>
                <a:latin typeface="+mn-lt"/>
                <a:cs typeface="Arial" pitchFamily="34" charset="0"/>
              </a:defRPr>
            </a:lvl7pPr>
            <a:lvl8pPr marL="1143023" indent="-163289">
              <a:spcBef>
                <a:spcPts val="0"/>
              </a:spcBef>
              <a:spcAft>
                <a:spcPts val="0"/>
              </a:spcAft>
              <a:buSzPct val="70000"/>
              <a:defRPr sz="1286" baseline="0">
                <a:latin typeface="Arial" pitchFamily="34" charset="0"/>
                <a:cs typeface="Arial" pitchFamily="34" charset="0"/>
              </a:defRPr>
            </a:lvl8pPr>
            <a:lvl9pPr marL="1302911" indent="-159887">
              <a:spcBef>
                <a:spcPts val="0"/>
              </a:spcBef>
              <a:spcAft>
                <a:spcPts val="0"/>
              </a:spcAft>
              <a:buSzPct val="70000"/>
              <a:buFont typeface="Arial" pitchFamily="34" charset="0"/>
              <a:buChar char="–"/>
              <a:defRPr sz="1286">
                <a:latin typeface="Arial" pitchFamily="34" charset="0"/>
                <a:cs typeface="Arial" pitchFamily="34" charset="0"/>
              </a:defRPr>
            </a:lvl9pPr>
          </a:lstStyle>
          <a:p>
            <a:pPr marL="207514" lvl="0" indent="-207514" algn="l" defTabSz="653156"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08223" lvl="2" indent="-199576" algn="l" defTabSz="653156"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607798" lvl="3" indent="-199576" algn="l" defTabSz="653156"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811909" lvl="4" indent="-204111" algn="l" defTabSz="666764"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025092" lvl="5" indent="-204111" algn="l" defTabSz="653156" rtl="0" eaLnBrk="1" latinLnBrk="0" hangingPunct="1">
              <a:spcBef>
                <a:spcPts val="0"/>
              </a:spcBef>
              <a:spcAft>
                <a:spcPts val="0"/>
              </a:spcAft>
              <a:buClr>
                <a:schemeClr val="bg2"/>
              </a:buClr>
              <a:buSzPct val="60000"/>
              <a:buFont typeface="Wingdings" pitchFamily="2" charset="2"/>
              <a:buChar char="§"/>
            </a:pPr>
            <a:r>
              <a:rPr lang="en-US" dirty="0"/>
              <a:t>Fifth level</a:t>
            </a:r>
          </a:p>
        </p:txBody>
      </p:sp>
    </p:spTree>
    <p:extLst>
      <p:ext uri="{BB962C8B-B14F-4D97-AF65-F5344CB8AC3E}">
        <p14:creationId xmlns:p14="http://schemas.microsoft.com/office/powerpoint/2010/main" val="339637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17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54" y="719145"/>
            <a:ext cx="10966449" cy="35176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286" b="1" kern="1200" dirty="0">
                <a:solidFill>
                  <a:schemeClr val="tx2"/>
                </a:solidFill>
                <a:latin typeface="Arial" pitchFamily="34" charset="0"/>
                <a:ea typeface="+mj-ea"/>
                <a:cs typeface="Arial" pitchFamily="34" charset="0"/>
              </a:defRPr>
            </a:lvl1pPr>
          </a:lstStyle>
          <a:p>
            <a:pPr lvl="0" algn="l" defTabSz="653156" rtl="0" eaLnBrk="1" fontAlgn="base" latinLnBrk="0" hangingPunct="1">
              <a:spcBef>
                <a:spcPct val="0"/>
              </a:spcBef>
              <a:spcAft>
                <a:spcPct val="0"/>
              </a:spcAft>
              <a:buNone/>
            </a:pPr>
            <a:r>
              <a:rPr lang="en-US"/>
              <a:t>Click to edit Master title style</a:t>
            </a:r>
            <a:endParaRPr lang="en-US" dirty="0"/>
          </a:p>
        </p:txBody>
      </p:sp>
      <p:sp>
        <p:nvSpPr>
          <p:cNvPr id="3" name="Text Placeholder 4"/>
          <p:cNvSpPr>
            <a:spLocks noGrp="1"/>
          </p:cNvSpPr>
          <p:nvPr>
            <p:ph type="body" sz="quarter" idx="10" hasCustomPrompt="1"/>
          </p:nvPr>
        </p:nvSpPr>
        <p:spPr bwMode="gray">
          <a:xfrm>
            <a:off x="641352" y="1971682"/>
            <a:ext cx="10966451" cy="989373"/>
          </a:xfrm>
        </p:spPr>
        <p:txBody>
          <a:bodyPr wrap="square">
            <a:spAutoFit/>
          </a:bodyPr>
          <a:lstStyle>
            <a:lvl1pPr algn="l" rtl="0" eaLnBrk="1" latinLnBrk="0" hangingPunct="1">
              <a:spcBef>
                <a:spcPts val="0"/>
              </a:spcBef>
              <a:spcAft>
                <a:spcPts val="0"/>
              </a:spcAft>
              <a:buClr>
                <a:schemeClr val="bg2"/>
              </a:buClr>
              <a:buSzPct val="120000"/>
              <a:defRPr lang="en-US" sz="1286"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286"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286"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286"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286" b="0" kern="1200" baseline="0" dirty="0" smtClean="0">
                <a:solidFill>
                  <a:schemeClr val="tx1"/>
                </a:solidFill>
                <a:latin typeface="Arial" pitchFamily="34" charset="0"/>
                <a:ea typeface="+mn-ea"/>
                <a:cs typeface="Arial" pitchFamily="34" charset="0"/>
              </a:defRPr>
            </a:lvl5pPr>
            <a:lvl6pPr marL="1025092" indent="-204111">
              <a:spcBef>
                <a:spcPts val="0"/>
              </a:spcBef>
              <a:spcAft>
                <a:spcPts val="0"/>
              </a:spcAft>
              <a:buClr>
                <a:schemeClr val="tx2"/>
              </a:buClr>
              <a:buSzPct val="70000"/>
              <a:buFont typeface="Wingdings" pitchFamily="2" charset="2"/>
              <a:buChar char="§"/>
              <a:defRPr lang="en-US" sz="1286" kern="1200" dirty="0" smtClean="0">
                <a:solidFill>
                  <a:schemeClr val="tx1"/>
                </a:solidFill>
                <a:latin typeface="Arial" pitchFamily="34" charset="0"/>
                <a:ea typeface="+mn-ea"/>
                <a:cs typeface="Arial" pitchFamily="34" charset="0"/>
              </a:defRPr>
            </a:lvl6pPr>
            <a:lvl7pPr marL="1224668" indent="-195040">
              <a:spcBef>
                <a:spcPts val="0"/>
              </a:spcBef>
              <a:spcAft>
                <a:spcPts val="0"/>
              </a:spcAft>
              <a:buClr>
                <a:schemeClr val="tx2"/>
              </a:buClr>
              <a:buSzPct val="70000"/>
              <a:buFont typeface="Arial" pitchFamily="34" charset="0"/>
              <a:buChar char="–"/>
              <a:defRPr sz="1286" baseline="0">
                <a:solidFill>
                  <a:schemeClr val="tx1"/>
                </a:solidFill>
                <a:latin typeface="+mn-lt"/>
                <a:cs typeface="Arial" pitchFamily="34" charset="0"/>
              </a:defRPr>
            </a:lvl7pPr>
            <a:lvl8pPr marL="1143023" indent="-163289">
              <a:spcBef>
                <a:spcPts val="0"/>
              </a:spcBef>
              <a:spcAft>
                <a:spcPts val="0"/>
              </a:spcAft>
              <a:buSzPct val="70000"/>
              <a:defRPr sz="1286" baseline="0">
                <a:latin typeface="Arial" pitchFamily="34" charset="0"/>
                <a:cs typeface="Arial" pitchFamily="34" charset="0"/>
              </a:defRPr>
            </a:lvl8pPr>
            <a:lvl9pPr marL="1302911" indent="-159887">
              <a:spcBef>
                <a:spcPts val="0"/>
              </a:spcBef>
              <a:spcAft>
                <a:spcPts val="0"/>
              </a:spcAft>
              <a:buSzPct val="70000"/>
              <a:buFont typeface="Arial" pitchFamily="34" charset="0"/>
              <a:buChar char="–"/>
              <a:defRPr sz="1286">
                <a:latin typeface="Arial" pitchFamily="34" charset="0"/>
                <a:cs typeface="Arial" pitchFamily="34" charset="0"/>
              </a:defRPr>
            </a:lvl9pPr>
          </a:lstStyle>
          <a:p>
            <a:pPr marL="207514" lvl="0" indent="-207514" algn="l" defTabSz="653156"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08223" lvl="2" indent="-199576" algn="l" defTabSz="653156"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607798" lvl="3" indent="-199576" algn="l" defTabSz="653156"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811909" lvl="4" indent="-204111" algn="l" defTabSz="666764"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025092" lvl="5" indent="-204111" algn="l" defTabSz="653156"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4" name="Text Placeholder 41"/>
          <p:cNvSpPr>
            <a:spLocks noGrp="1"/>
          </p:cNvSpPr>
          <p:nvPr userDrawn="1">
            <p:ph type="body" sz="quarter" idx="13"/>
          </p:nvPr>
        </p:nvSpPr>
        <p:spPr bwMode="gray">
          <a:xfrm>
            <a:off x="641352" y="1270459"/>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7319549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16_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641355" y="727078"/>
            <a:ext cx="10968567" cy="35176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286" b="1" kern="1200" dirty="0">
                <a:solidFill>
                  <a:schemeClr val="tx2"/>
                </a:solidFill>
                <a:latin typeface="Arial" pitchFamily="34" charset="0"/>
                <a:ea typeface="+mj-ea"/>
                <a:cs typeface="Arial" pitchFamily="34" charset="0"/>
              </a:defRPr>
            </a:lvl1pPr>
          </a:lstStyle>
          <a:p>
            <a:pPr lvl="0" algn="l" defTabSz="653156" rtl="0" eaLnBrk="1" fontAlgn="base" latinLnBrk="0" hangingPunct="1">
              <a:spcBef>
                <a:spcPct val="0"/>
              </a:spcBef>
              <a:spcAft>
                <a:spcPct val="0"/>
              </a:spcAft>
              <a:buNone/>
            </a:pPr>
            <a:r>
              <a:rPr lang="en-US"/>
              <a:t>Click to edit Master title style</a:t>
            </a:r>
            <a:endParaRPr lang="en-US" dirty="0"/>
          </a:p>
        </p:txBody>
      </p:sp>
      <p:sp>
        <p:nvSpPr>
          <p:cNvPr id="4" name="Text Placeholder 4"/>
          <p:cNvSpPr>
            <a:spLocks noGrp="1"/>
          </p:cNvSpPr>
          <p:nvPr>
            <p:ph type="body" sz="quarter" idx="10" hasCustomPrompt="1"/>
          </p:nvPr>
        </p:nvSpPr>
        <p:spPr bwMode="gray">
          <a:xfrm>
            <a:off x="641352" y="1971678"/>
            <a:ext cx="10966451" cy="1319592"/>
          </a:xfrm>
        </p:spPr>
        <p:txBody>
          <a:bodyPr wrap="square">
            <a:spAutoFit/>
          </a:bodyPr>
          <a:lstStyle>
            <a:lvl1pPr>
              <a:spcBef>
                <a:spcPts val="0"/>
              </a:spcBef>
              <a:spcAft>
                <a:spcPts val="0"/>
              </a:spcAft>
              <a:defRPr lang="en-US" sz="1715"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1715"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1715"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1715"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1715" b="0" kern="1200" baseline="0" dirty="0" smtClean="0">
                <a:solidFill>
                  <a:schemeClr val="tx1"/>
                </a:solidFill>
                <a:latin typeface="Arial" pitchFamily="34" charset="0"/>
                <a:ea typeface="+mn-ea"/>
                <a:cs typeface="Arial" pitchFamily="34" charset="0"/>
              </a:defRPr>
            </a:lvl5pPr>
            <a:lvl6pPr marL="1025092" indent="-204111">
              <a:spcBef>
                <a:spcPts val="0"/>
              </a:spcBef>
              <a:spcAft>
                <a:spcPts val="0"/>
              </a:spcAft>
              <a:buClr>
                <a:schemeClr val="tx2"/>
              </a:buClr>
              <a:buSzPct val="70000"/>
              <a:buFont typeface="Wingdings" pitchFamily="2" charset="2"/>
              <a:buChar char="§"/>
              <a:defRPr lang="en-US" sz="1715" kern="1200" dirty="0" smtClean="0">
                <a:solidFill>
                  <a:schemeClr val="tx1"/>
                </a:solidFill>
                <a:latin typeface="Arial" pitchFamily="34" charset="0"/>
                <a:ea typeface="+mn-ea"/>
                <a:cs typeface="Arial" pitchFamily="34" charset="0"/>
              </a:defRPr>
            </a:lvl6pPr>
            <a:lvl7pPr marL="1224668" indent="-195040">
              <a:spcBef>
                <a:spcPts val="0"/>
              </a:spcBef>
              <a:spcAft>
                <a:spcPts val="0"/>
              </a:spcAft>
              <a:buClr>
                <a:schemeClr val="tx2"/>
              </a:buClr>
              <a:buSzPct val="70000"/>
              <a:buFont typeface="Arial" pitchFamily="34" charset="0"/>
              <a:buChar char="–"/>
              <a:defRPr sz="1286" baseline="0">
                <a:solidFill>
                  <a:schemeClr val="tx1"/>
                </a:solidFill>
                <a:latin typeface="+mn-lt"/>
                <a:cs typeface="Arial" pitchFamily="34" charset="0"/>
              </a:defRPr>
            </a:lvl7pPr>
            <a:lvl8pPr marL="1143023" indent="-163289">
              <a:spcBef>
                <a:spcPts val="0"/>
              </a:spcBef>
              <a:spcAft>
                <a:spcPts val="0"/>
              </a:spcAft>
              <a:buSzPct val="70000"/>
              <a:defRPr sz="1286" baseline="0">
                <a:latin typeface="Arial" pitchFamily="34" charset="0"/>
                <a:cs typeface="Arial" pitchFamily="34" charset="0"/>
              </a:defRPr>
            </a:lvl8pPr>
            <a:lvl9pPr marL="1302911" indent="-159887">
              <a:spcBef>
                <a:spcPts val="0"/>
              </a:spcBef>
              <a:spcAft>
                <a:spcPts val="0"/>
              </a:spcAft>
              <a:buSzPct val="70000"/>
              <a:buFont typeface="Arial" pitchFamily="34" charset="0"/>
              <a:buChar char="–"/>
              <a:defRPr sz="1286">
                <a:latin typeface="Arial" pitchFamily="34" charset="0"/>
                <a:cs typeface="Arial" pitchFamily="34" charset="0"/>
              </a:defRPr>
            </a:lvl9pPr>
          </a:lstStyle>
          <a:p>
            <a:pPr marL="207514" lvl="0" indent="-207514" algn="l" defTabSz="653156"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08223" lvl="2" indent="-199576" algn="l" defTabSz="653156"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607798" lvl="3" indent="-199576" algn="l" defTabSz="653156"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811909" lvl="4" indent="-204111" algn="l" defTabSz="666764"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025092" lvl="5" indent="-204111" algn="l" defTabSz="653156" rtl="0" eaLnBrk="1" latinLnBrk="0" hangingPunct="1">
              <a:spcBef>
                <a:spcPts val="0"/>
              </a:spcBef>
              <a:spcAft>
                <a:spcPts val="0"/>
              </a:spcAft>
              <a:buClr>
                <a:schemeClr val="bg2"/>
              </a:buClr>
              <a:buSzPct val="60000"/>
              <a:buFont typeface="Wingdings" pitchFamily="2" charset="2"/>
              <a:buChar char="§"/>
            </a:pPr>
            <a:r>
              <a:rPr lang="en-US" dirty="0"/>
              <a:t>Fifth level</a:t>
            </a:r>
          </a:p>
        </p:txBody>
      </p:sp>
    </p:spTree>
    <p:extLst>
      <p:ext uri="{BB962C8B-B14F-4D97-AF65-F5344CB8AC3E}">
        <p14:creationId xmlns:p14="http://schemas.microsoft.com/office/powerpoint/2010/main" val="26506279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10_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641355" y="1971679"/>
            <a:ext cx="5437717" cy="4162425"/>
          </a:xfrm>
        </p:spPr>
        <p:txBody>
          <a:bodyPr>
            <a:noAutofit/>
          </a:bodyPr>
          <a:lstStyle>
            <a:lvl1pPr marL="0" indent="0">
              <a:buNone/>
              <a:defRPr>
                <a:latin typeface="Arial" pitchFamily="34" charset="0"/>
                <a:cs typeface="Arial" pitchFamily="34" charset="0"/>
              </a:defRPr>
            </a:lvl1pPr>
          </a:lstStyle>
          <a:p>
            <a:r>
              <a:rPr lang="en-US"/>
              <a:t>Click icon to add picture</a:t>
            </a:r>
            <a:endParaRPr lang="en-US" dirty="0"/>
          </a:p>
        </p:txBody>
      </p:sp>
      <p:sp>
        <p:nvSpPr>
          <p:cNvPr id="18" name="Text Placeholder 4"/>
          <p:cNvSpPr>
            <a:spLocks noGrp="1"/>
          </p:cNvSpPr>
          <p:nvPr>
            <p:ph type="body" sz="quarter" idx="19" hasCustomPrompt="1"/>
          </p:nvPr>
        </p:nvSpPr>
        <p:spPr bwMode="gray">
          <a:xfrm>
            <a:off x="6451605" y="1971682"/>
            <a:ext cx="5128683" cy="989373"/>
          </a:xfrm>
          <a:ln>
            <a:noFill/>
          </a:ln>
        </p:spPr>
        <p:txBody>
          <a:bodyPr wrap="square" lIns="0" tIns="0" rIns="0" bIns="0">
            <a:spAutoFit/>
          </a:bodyPr>
          <a:lstStyle>
            <a:lvl1pPr>
              <a:spcBef>
                <a:spcPts val="0"/>
              </a:spcBef>
              <a:spcAft>
                <a:spcPts val="0"/>
              </a:spcAft>
              <a:defRPr lang="en-US" sz="1286"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286" b="0" kern="1200" baseline="0" dirty="0" smtClean="0">
                <a:solidFill>
                  <a:schemeClr val="tx1"/>
                </a:solidFill>
                <a:latin typeface="+mn-lt"/>
                <a:ea typeface="+mn-ea"/>
                <a:cs typeface="Arial" pitchFamily="34" charset="0"/>
              </a:defRPr>
            </a:lvl2pPr>
            <a:lvl3pPr>
              <a:spcBef>
                <a:spcPts val="0"/>
              </a:spcBef>
              <a:spcAft>
                <a:spcPts val="0"/>
              </a:spcAft>
              <a:defRPr lang="en-US" sz="1286"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286"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286" b="0" kern="1200" baseline="0" dirty="0" smtClean="0">
                <a:solidFill>
                  <a:schemeClr val="tx1"/>
                </a:solidFill>
                <a:latin typeface="Arial" pitchFamily="34" charset="0"/>
                <a:ea typeface="+mn-ea"/>
                <a:cs typeface="Arial" pitchFamily="34" charset="0"/>
              </a:defRPr>
            </a:lvl5pPr>
            <a:lvl6pPr marL="816445" indent="-166691">
              <a:spcBef>
                <a:spcPts val="0"/>
              </a:spcBef>
              <a:spcAft>
                <a:spcPts val="0"/>
              </a:spcAft>
              <a:buSzPct val="70000"/>
              <a:defRPr lang="en-US" sz="1286" kern="1200" dirty="0" smtClean="0">
                <a:solidFill>
                  <a:schemeClr val="tx1"/>
                </a:solidFill>
                <a:latin typeface="Arial" pitchFamily="34" charset="0"/>
                <a:ea typeface="+mn-ea"/>
                <a:cs typeface="Arial" pitchFamily="34" charset="0"/>
              </a:defRPr>
            </a:lvl6pPr>
            <a:lvl7pPr marL="979734" indent="-163289">
              <a:spcBef>
                <a:spcPts val="0"/>
              </a:spcBef>
              <a:spcAft>
                <a:spcPts val="0"/>
              </a:spcAft>
              <a:buSzPct val="70000"/>
              <a:buFont typeface="Arial" pitchFamily="34" charset="0"/>
              <a:buChar char="–"/>
              <a:defRPr sz="1286" baseline="0">
                <a:latin typeface="+mj-lt"/>
              </a:defRPr>
            </a:lvl7pPr>
            <a:lvl8pPr marL="1143023" indent="-163289">
              <a:spcBef>
                <a:spcPts val="0"/>
              </a:spcBef>
              <a:spcAft>
                <a:spcPts val="0"/>
              </a:spcAft>
              <a:buSzPct val="70000"/>
              <a:defRPr sz="1286" baseline="0">
                <a:latin typeface="+mj-lt"/>
              </a:defRPr>
            </a:lvl8pPr>
            <a:lvl9pPr marL="1302911" indent="-159887">
              <a:spcBef>
                <a:spcPts val="0"/>
              </a:spcBef>
              <a:spcAft>
                <a:spcPts val="0"/>
              </a:spcAft>
              <a:buSzPct val="70000"/>
              <a:buFont typeface="Arial" pitchFamily="34" charset="0"/>
              <a:buChar char="–"/>
              <a:defRPr sz="1286">
                <a:latin typeface="+mj-lt"/>
              </a:defRPr>
            </a:lvl9pPr>
          </a:lstStyle>
          <a:p>
            <a:pPr marL="207514" lvl="0" indent="-207514" algn="l" defTabSz="653156"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08223" lvl="2" indent="-199576" algn="l" defTabSz="653156"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607798" lvl="3" indent="-199576" algn="l" defTabSz="653156"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811909" lvl="4" indent="-204111" algn="l" defTabSz="666764"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025092" lvl="5" indent="-204111" algn="l" defTabSz="653156"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5" name="Title 1"/>
          <p:cNvSpPr>
            <a:spLocks noGrp="1"/>
          </p:cNvSpPr>
          <p:nvPr>
            <p:ph type="title"/>
          </p:nvPr>
        </p:nvSpPr>
        <p:spPr bwMode="gray">
          <a:xfrm>
            <a:off x="641355" y="727078"/>
            <a:ext cx="10968567" cy="35176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286" b="1" kern="1200" dirty="0">
                <a:solidFill>
                  <a:schemeClr val="tx2"/>
                </a:solidFill>
                <a:latin typeface="Arial" pitchFamily="34" charset="0"/>
                <a:ea typeface="+mj-ea"/>
                <a:cs typeface="Arial" pitchFamily="34" charset="0"/>
              </a:defRPr>
            </a:lvl1pPr>
          </a:lstStyle>
          <a:p>
            <a:pPr lvl="0" algn="l" defTabSz="653156" rtl="0" eaLnBrk="1" fontAlgn="base" latinLnBrk="0" hangingPunct="1">
              <a:spcBef>
                <a:spcPct val="0"/>
              </a:spcBef>
              <a:spcAft>
                <a:spcPct val="0"/>
              </a:spcAft>
              <a:buNone/>
            </a:pPr>
            <a:r>
              <a:rPr lang="en-US"/>
              <a:t>Click to edit Master title style</a:t>
            </a:r>
            <a:endParaRPr lang="en-US" dirty="0"/>
          </a:p>
        </p:txBody>
      </p:sp>
      <p:sp>
        <p:nvSpPr>
          <p:cNvPr id="7" name="Text Placeholder 41"/>
          <p:cNvSpPr>
            <a:spLocks noGrp="1"/>
          </p:cNvSpPr>
          <p:nvPr>
            <p:ph type="body" sz="quarter" idx="13"/>
          </p:nvPr>
        </p:nvSpPr>
        <p:spPr bwMode="gray">
          <a:xfrm>
            <a:off x="641352" y="1270459"/>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87122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17_Divider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2453217" y="4146306"/>
            <a:ext cx="7366000" cy="197875"/>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653156" rtl="0" eaLnBrk="1" fontAlgn="base" latinLnBrk="0" hangingPunct="1">
              <a:spcBef>
                <a:spcPts val="0"/>
              </a:spcBef>
              <a:spcAft>
                <a:spcPct val="0"/>
              </a:spcAft>
              <a:buClr>
                <a:schemeClr val="tx2"/>
              </a:buClr>
              <a:buFont typeface="Arial" pitchFamily="34" charset="0"/>
              <a:buNone/>
              <a:defRPr lang="en-US" sz="1286" b="1" kern="1200" baseline="0" dirty="0">
                <a:solidFill>
                  <a:schemeClr val="tx2"/>
                </a:solidFill>
                <a:latin typeface="Arial" pitchFamily="34" charset="0"/>
                <a:ea typeface="+mn-ea"/>
                <a:cs typeface="Arial" pitchFamily="34" charset="0"/>
              </a:defRPr>
            </a:lvl1pPr>
            <a:lvl2pPr marL="326578" indent="0" algn="ctr">
              <a:buNone/>
              <a:defRPr>
                <a:solidFill>
                  <a:schemeClr val="tx1">
                    <a:tint val="75000"/>
                  </a:schemeClr>
                </a:solidFill>
              </a:defRPr>
            </a:lvl2pPr>
            <a:lvl3pPr marL="653156" indent="0" algn="ctr">
              <a:buNone/>
              <a:defRPr>
                <a:solidFill>
                  <a:schemeClr val="tx1">
                    <a:tint val="75000"/>
                  </a:schemeClr>
                </a:solidFill>
              </a:defRPr>
            </a:lvl3pPr>
            <a:lvl4pPr marL="979734" indent="0" algn="ctr">
              <a:buNone/>
              <a:defRPr>
                <a:solidFill>
                  <a:schemeClr val="tx1">
                    <a:tint val="75000"/>
                  </a:schemeClr>
                </a:solidFill>
              </a:defRPr>
            </a:lvl4pPr>
            <a:lvl5pPr marL="1306312" indent="0" algn="ctr">
              <a:buNone/>
              <a:defRPr>
                <a:solidFill>
                  <a:schemeClr val="tx1">
                    <a:tint val="75000"/>
                  </a:schemeClr>
                </a:solidFill>
              </a:defRPr>
            </a:lvl5pPr>
            <a:lvl6pPr marL="1632890" indent="0" algn="ctr">
              <a:buNone/>
              <a:defRPr>
                <a:solidFill>
                  <a:schemeClr val="tx1">
                    <a:tint val="75000"/>
                  </a:schemeClr>
                </a:solidFill>
              </a:defRPr>
            </a:lvl6pPr>
            <a:lvl7pPr marL="1959468" indent="0" algn="ctr">
              <a:buNone/>
              <a:defRPr>
                <a:solidFill>
                  <a:schemeClr val="tx1">
                    <a:tint val="75000"/>
                  </a:schemeClr>
                </a:solidFill>
              </a:defRPr>
            </a:lvl7pPr>
            <a:lvl8pPr marL="2286046" indent="0" algn="ctr">
              <a:buNone/>
              <a:defRPr>
                <a:solidFill>
                  <a:schemeClr val="tx1">
                    <a:tint val="75000"/>
                  </a:schemeClr>
                </a:solidFill>
              </a:defRPr>
            </a:lvl8pPr>
            <a:lvl9pPr marL="2612624" indent="0" algn="ctr">
              <a:buNone/>
              <a:defRPr>
                <a:solidFill>
                  <a:schemeClr val="tx1">
                    <a:tint val="75000"/>
                  </a:schemeClr>
                </a:solidFill>
              </a:defRPr>
            </a:lvl9pPr>
          </a:lstStyle>
          <a:p>
            <a:r>
              <a:rPr lang="en-US" dirty="0"/>
              <a:t>Click to Edit Master Subtitle Style</a:t>
            </a:r>
          </a:p>
        </p:txBody>
      </p:sp>
      <p:sp>
        <p:nvSpPr>
          <p:cNvPr id="9" name="Title 8"/>
          <p:cNvSpPr>
            <a:spLocks noGrp="1"/>
          </p:cNvSpPr>
          <p:nvPr>
            <p:ph type="title" hasCustomPrompt="1"/>
          </p:nvPr>
        </p:nvSpPr>
        <p:spPr bwMode="gray">
          <a:xfrm>
            <a:off x="2453220" y="2200275"/>
            <a:ext cx="7366000" cy="439800"/>
          </a:xfrm>
          <a:noFill/>
          <a:ln w="9525">
            <a:noFill/>
            <a:miter lim="800000"/>
            <a:headEnd/>
            <a:tailEnd/>
          </a:ln>
        </p:spPr>
        <p:txBody>
          <a:bodyPr vert="horz" wrap="square" lIns="0" tIns="0" rIns="0" bIns="0" numCol="1" anchor="t" anchorCtr="0" compatLnSpc="1">
            <a:prstTxWarp prst="textNoShape">
              <a:avLst/>
            </a:prstTxWarp>
            <a:spAutoFit/>
          </a:bodyPr>
          <a:lstStyle>
            <a:lvl1pPr algn="l" defTabSz="653156" rtl="0" eaLnBrk="1" latinLnBrk="0" hangingPunct="1">
              <a:spcBef>
                <a:spcPct val="0"/>
              </a:spcBef>
              <a:buNone/>
              <a:defRPr lang="en-US" sz="2858" b="1" kern="1200" dirty="0">
                <a:solidFill>
                  <a:schemeClr val="bg2"/>
                </a:solidFill>
                <a:latin typeface="Arial" pitchFamily="34" charset="0"/>
                <a:ea typeface="+mj-ea"/>
                <a:cs typeface="Arial" pitchFamily="34" charset="0"/>
              </a:defRPr>
            </a:lvl1pPr>
          </a:lstStyle>
          <a:p>
            <a:r>
              <a:rPr lang="en-US" dirty="0"/>
              <a:t>Click to Edit Master Title Style</a:t>
            </a:r>
          </a:p>
        </p:txBody>
      </p:sp>
      <p:pic>
        <p:nvPicPr>
          <p:cNvPr id="11" name="Picture 10" descr="ridge4.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1072" y="7"/>
            <a:ext cx="5291765" cy="1443209"/>
          </a:xfrm>
          <a:prstGeom prst="rect">
            <a:avLst/>
          </a:prstGeom>
        </p:spPr>
      </p:pic>
      <p:pic>
        <p:nvPicPr>
          <p:cNvPr id="6" name="Picture 5" descr="Mahindra 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8439869" y="476643"/>
            <a:ext cx="3170051" cy="656554"/>
          </a:xfrm>
          <a:prstGeom prst="rect">
            <a:avLst/>
          </a:prstGeom>
        </p:spPr>
      </p:pic>
    </p:spTree>
    <p:extLst>
      <p:ext uri="{BB962C8B-B14F-4D97-AF65-F5344CB8AC3E}">
        <p14:creationId xmlns:p14="http://schemas.microsoft.com/office/powerpoint/2010/main" val="190379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16_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641353" y="1971681"/>
            <a:ext cx="5469467" cy="4175125"/>
          </a:xfrm>
        </p:spPr>
        <p:txBody>
          <a:bodyPr rtlCol="0">
            <a:normAutofit/>
          </a:bodyPr>
          <a:lstStyle>
            <a:lvl1pPr>
              <a:buNone/>
              <a:defRPr>
                <a:latin typeface="Arial" pitchFamily="34" charset="0"/>
                <a:cs typeface="Arial" pitchFamily="34" charset="0"/>
              </a:defRPr>
            </a:lvl1pPr>
          </a:lstStyle>
          <a:p>
            <a:pPr lvl="0"/>
            <a:r>
              <a:rPr lang="en-US" noProof="0"/>
              <a:t>Click icon to add picture</a:t>
            </a:r>
          </a:p>
        </p:txBody>
      </p:sp>
      <p:sp>
        <p:nvSpPr>
          <p:cNvPr id="22" name="Subtitle 2"/>
          <p:cNvSpPr>
            <a:spLocks noGrp="1"/>
          </p:cNvSpPr>
          <p:nvPr>
            <p:ph type="subTitle" idx="1" hasCustomPrompt="1"/>
          </p:nvPr>
        </p:nvSpPr>
        <p:spPr bwMode="gray">
          <a:xfrm>
            <a:off x="6568021" y="4374906"/>
            <a:ext cx="5041899" cy="197875"/>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653156" rtl="0" eaLnBrk="1" fontAlgn="base" latinLnBrk="0" hangingPunct="1">
              <a:spcBef>
                <a:spcPts val="0"/>
              </a:spcBef>
              <a:spcAft>
                <a:spcPct val="0"/>
              </a:spcAft>
              <a:buClr>
                <a:schemeClr val="tx2"/>
              </a:buClr>
              <a:buFont typeface="Arial" pitchFamily="34" charset="0"/>
              <a:buNone/>
              <a:defRPr lang="en-US" sz="1286" b="1" kern="1200" baseline="0" dirty="0">
                <a:solidFill>
                  <a:schemeClr val="tx2"/>
                </a:solidFill>
                <a:latin typeface="Arial" pitchFamily="34" charset="0"/>
                <a:ea typeface="+mn-ea"/>
                <a:cs typeface="Arial" pitchFamily="34" charset="0"/>
              </a:defRPr>
            </a:lvl1pPr>
            <a:lvl2pPr marL="326578" indent="0" algn="ctr">
              <a:buNone/>
              <a:defRPr>
                <a:solidFill>
                  <a:schemeClr val="tx1">
                    <a:tint val="75000"/>
                  </a:schemeClr>
                </a:solidFill>
              </a:defRPr>
            </a:lvl2pPr>
            <a:lvl3pPr marL="653156" indent="0" algn="ctr">
              <a:buNone/>
              <a:defRPr>
                <a:solidFill>
                  <a:schemeClr val="tx1">
                    <a:tint val="75000"/>
                  </a:schemeClr>
                </a:solidFill>
              </a:defRPr>
            </a:lvl3pPr>
            <a:lvl4pPr marL="979734" indent="0" algn="ctr">
              <a:buNone/>
              <a:defRPr>
                <a:solidFill>
                  <a:schemeClr val="tx1">
                    <a:tint val="75000"/>
                  </a:schemeClr>
                </a:solidFill>
              </a:defRPr>
            </a:lvl4pPr>
            <a:lvl5pPr marL="1306312" indent="0" algn="ctr">
              <a:buNone/>
              <a:defRPr>
                <a:solidFill>
                  <a:schemeClr val="tx1">
                    <a:tint val="75000"/>
                  </a:schemeClr>
                </a:solidFill>
              </a:defRPr>
            </a:lvl5pPr>
            <a:lvl6pPr marL="1632890" indent="0" algn="ctr">
              <a:buNone/>
              <a:defRPr>
                <a:solidFill>
                  <a:schemeClr val="tx1">
                    <a:tint val="75000"/>
                  </a:schemeClr>
                </a:solidFill>
              </a:defRPr>
            </a:lvl6pPr>
            <a:lvl7pPr marL="1959468" indent="0" algn="ctr">
              <a:buNone/>
              <a:defRPr>
                <a:solidFill>
                  <a:schemeClr val="tx1">
                    <a:tint val="75000"/>
                  </a:schemeClr>
                </a:solidFill>
              </a:defRPr>
            </a:lvl7pPr>
            <a:lvl8pPr marL="2286046" indent="0" algn="ctr">
              <a:buNone/>
              <a:defRPr>
                <a:solidFill>
                  <a:schemeClr val="tx1">
                    <a:tint val="75000"/>
                  </a:schemeClr>
                </a:solidFill>
              </a:defRPr>
            </a:lvl8pPr>
            <a:lvl9pPr marL="2612624" indent="0" algn="ctr">
              <a:buNone/>
              <a:defRPr>
                <a:solidFill>
                  <a:schemeClr val="tx1">
                    <a:tint val="75000"/>
                  </a:schemeClr>
                </a:solidFill>
              </a:defRPr>
            </a:lvl9pPr>
          </a:lstStyle>
          <a:p>
            <a:r>
              <a:rPr lang="en-US" dirty="0"/>
              <a:t>Click to Edit Master Subtitle Style</a:t>
            </a:r>
          </a:p>
        </p:txBody>
      </p:sp>
      <p:sp>
        <p:nvSpPr>
          <p:cNvPr id="23" name="Title 8"/>
          <p:cNvSpPr>
            <a:spLocks noGrp="1"/>
          </p:cNvSpPr>
          <p:nvPr>
            <p:ph type="title" hasCustomPrompt="1"/>
          </p:nvPr>
        </p:nvSpPr>
        <p:spPr bwMode="gray">
          <a:xfrm>
            <a:off x="6568021" y="1971676"/>
            <a:ext cx="5041899" cy="879600"/>
          </a:xfrm>
          <a:noFill/>
          <a:ln w="9525">
            <a:noFill/>
            <a:miter lim="800000"/>
            <a:headEnd/>
            <a:tailEnd/>
          </a:ln>
        </p:spPr>
        <p:txBody>
          <a:bodyPr vert="horz" wrap="square" lIns="0" tIns="0" rIns="0" bIns="0" numCol="1" anchor="t" anchorCtr="0" compatLnSpc="1">
            <a:prstTxWarp prst="textNoShape">
              <a:avLst/>
            </a:prstTxWarp>
            <a:spAutoFit/>
          </a:bodyPr>
          <a:lstStyle>
            <a:lvl1pPr algn="l" defTabSz="653156" rtl="0" eaLnBrk="1" latinLnBrk="0" hangingPunct="1">
              <a:spcBef>
                <a:spcPct val="0"/>
              </a:spcBef>
              <a:buNone/>
              <a:defRPr lang="en-US" sz="2858" b="1" kern="1200" dirty="0">
                <a:solidFill>
                  <a:schemeClr val="bg2"/>
                </a:solidFill>
                <a:latin typeface="Arial" pitchFamily="34" charset="0"/>
                <a:ea typeface="+mj-ea"/>
                <a:cs typeface="Arial" pitchFamily="34" charset="0"/>
              </a:defRPr>
            </a:lvl1pPr>
          </a:lstStyle>
          <a:p>
            <a:r>
              <a:rPr lang="en-US" dirty="0"/>
              <a:t>Click to Edit Master Title Style</a:t>
            </a:r>
          </a:p>
        </p:txBody>
      </p:sp>
      <p:pic>
        <p:nvPicPr>
          <p:cNvPr id="11" name="Picture 10" descr="ridge4.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1072" y="7"/>
            <a:ext cx="5291765" cy="1443209"/>
          </a:xfrm>
          <a:prstGeom prst="rect">
            <a:avLst/>
          </a:prstGeom>
        </p:spPr>
      </p:pic>
      <p:pic>
        <p:nvPicPr>
          <p:cNvPr id="7" name="Picture 6" descr="Mahindra 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8439869" y="476643"/>
            <a:ext cx="3170051" cy="656554"/>
          </a:xfrm>
          <a:prstGeom prst="rect">
            <a:avLst/>
          </a:prstGeom>
        </p:spPr>
      </p:pic>
    </p:spTree>
    <p:extLst>
      <p:ext uri="{BB962C8B-B14F-4D97-AF65-F5344CB8AC3E}">
        <p14:creationId xmlns:p14="http://schemas.microsoft.com/office/powerpoint/2010/main" val="4119047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2" name="Picture 9" descr="ridge4.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ltGray">
          <a:xfrm>
            <a:off x="2117" y="0"/>
            <a:ext cx="3962953" cy="1438476"/>
          </a:xfrm>
          <a:prstGeom prst="rect">
            <a:avLst/>
          </a:prstGeom>
          <a:noFill/>
          <a:ln>
            <a:noFill/>
          </a:ln>
        </p:spPr>
      </p:pic>
      <p:pic>
        <p:nvPicPr>
          <p:cNvPr id="5" name="Picture 10" descr="Mahindra 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9380056" y="476251"/>
            <a:ext cx="2381582" cy="657317"/>
          </a:xfrm>
          <a:prstGeom prst="rect">
            <a:avLst/>
          </a:prstGeom>
          <a:noFill/>
          <a:ln>
            <a:noFill/>
          </a:ln>
        </p:spPr>
      </p:pic>
    </p:spTree>
    <p:extLst>
      <p:ext uri="{BB962C8B-B14F-4D97-AF65-F5344CB8AC3E}">
        <p14:creationId xmlns:p14="http://schemas.microsoft.com/office/powerpoint/2010/main" val="19821708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7" name="Picture 26" descr="ridge4.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1070" y="32"/>
            <a:ext cx="5291765" cy="1443209"/>
          </a:xfrm>
          <a:prstGeom prst="rect">
            <a:avLst/>
          </a:prstGeom>
        </p:spPr>
      </p:pic>
      <p:sp>
        <p:nvSpPr>
          <p:cNvPr id="10" name="Slide Number Placeholder 5"/>
          <p:cNvSpPr txBox="1">
            <a:spLocks/>
          </p:cNvSpPr>
          <p:nvPr userDrawn="1"/>
        </p:nvSpPr>
        <p:spPr bwMode="auto">
          <a:xfrm>
            <a:off x="11815643" y="6614011"/>
            <a:ext cx="157094" cy="153888"/>
          </a:xfrm>
          <a:prstGeom prst="rect">
            <a:avLst/>
          </a:prstGeom>
          <a:noFill/>
          <a:ln w="9525">
            <a:noFill/>
            <a:miter lim="800000"/>
            <a:headEnd/>
            <a:tailEnd/>
          </a:ln>
        </p:spPr>
        <p:txBody>
          <a:bodyPr wrap="none" lIns="0" tIns="0" rIns="0" bIns="0" anchor="ctr">
            <a:spAutoFit/>
          </a:bodyPr>
          <a:lstStyle/>
          <a:p>
            <a:pPr algn="r" defTabSz="912831">
              <a:defRPr/>
            </a:pPr>
            <a:fld id="{6856ECDB-1CEE-4F69-ADCA-557460F2116E}" type="slidenum">
              <a:rPr lang="en-US" sz="1000">
                <a:solidFill>
                  <a:srgbClr val="6D6E71"/>
                </a:solidFill>
                <a:cs typeface="Arial" pitchFamily="34" charset="0"/>
              </a:rPr>
              <a:pPr algn="r" defTabSz="912831">
                <a:defRPr/>
              </a:pPr>
              <a:t>‹#›</a:t>
            </a:fld>
            <a:endParaRPr lang="en-US" sz="1000" dirty="0">
              <a:solidFill>
                <a:srgbClr val="6D6E71"/>
              </a:solidFill>
              <a:cs typeface="Arial" pitchFamily="34" charset="0"/>
            </a:endParaRPr>
          </a:p>
        </p:txBody>
      </p:sp>
      <p:pic>
        <p:nvPicPr>
          <p:cNvPr id="7" name="Picture 6" descr="Mahindra 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8439867" y="476645"/>
            <a:ext cx="3170051" cy="656555"/>
          </a:xfrm>
          <a:prstGeom prst="rect">
            <a:avLst/>
          </a:prstGeom>
        </p:spPr>
      </p:pic>
    </p:spTree>
    <p:extLst>
      <p:ext uri="{BB962C8B-B14F-4D97-AF65-F5344CB8AC3E}">
        <p14:creationId xmlns:p14="http://schemas.microsoft.com/office/powerpoint/2010/main" val="25385160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16_Content 2">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bwMode="gray">
          <a:xfrm>
            <a:off x="641355" y="2466982"/>
            <a:ext cx="5245100" cy="989373"/>
          </a:xfrm>
          <a:ln>
            <a:noFill/>
          </a:ln>
        </p:spPr>
        <p:txBody>
          <a:bodyPr wrap="square" lIns="0" tIns="0" rIns="0" bIns="0">
            <a:spAutoFit/>
          </a:bodyPr>
          <a:lstStyle>
            <a:lvl1pPr>
              <a:spcBef>
                <a:spcPts val="0"/>
              </a:spcBef>
              <a:spcAft>
                <a:spcPts val="0"/>
              </a:spcAft>
              <a:defRPr lang="en-US" sz="1286"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286" b="0" kern="1200" baseline="0" dirty="0" smtClean="0">
                <a:solidFill>
                  <a:schemeClr val="tx1"/>
                </a:solidFill>
                <a:latin typeface="+mn-lt"/>
                <a:ea typeface="+mn-ea"/>
                <a:cs typeface="Arial" pitchFamily="34" charset="0"/>
              </a:defRPr>
            </a:lvl2pPr>
            <a:lvl3pPr>
              <a:spcBef>
                <a:spcPts val="0"/>
              </a:spcBef>
              <a:spcAft>
                <a:spcPts val="0"/>
              </a:spcAft>
              <a:defRPr lang="en-US" sz="1286"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286"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286" b="0" kern="1200" baseline="0" dirty="0" smtClean="0">
                <a:solidFill>
                  <a:schemeClr val="tx1"/>
                </a:solidFill>
                <a:latin typeface="Arial" pitchFamily="34" charset="0"/>
                <a:ea typeface="+mn-ea"/>
                <a:cs typeface="Arial" pitchFamily="34" charset="0"/>
              </a:defRPr>
            </a:lvl5pPr>
            <a:lvl6pPr marL="816445" indent="-166691">
              <a:spcBef>
                <a:spcPts val="0"/>
              </a:spcBef>
              <a:spcAft>
                <a:spcPts val="0"/>
              </a:spcAft>
              <a:buSzPct val="70000"/>
              <a:defRPr lang="en-US" sz="1286" kern="1200" dirty="0" smtClean="0">
                <a:solidFill>
                  <a:schemeClr val="tx1"/>
                </a:solidFill>
                <a:latin typeface="Arial" pitchFamily="34" charset="0"/>
                <a:ea typeface="+mn-ea"/>
                <a:cs typeface="Arial" pitchFamily="34" charset="0"/>
              </a:defRPr>
            </a:lvl6pPr>
            <a:lvl7pPr marL="979734" indent="-163289">
              <a:spcBef>
                <a:spcPts val="0"/>
              </a:spcBef>
              <a:spcAft>
                <a:spcPts val="0"/>
              </a:spcAft>
              <a:buSzPct val="70000"/>
              <a:buFont typeface="Arial" pitchFamily="34" charset="0"/>
              <a:buChar char="–"/>
              <a:defRPr sz="1286" baseline="0">
                <a:latin typeface="+mj-lt"/>
              </a:defRPr>
            </a:lvl7pPr>
            <a:lvl8pPr marL="1143023" indent="-163289">
              <a:spcBef>
                <a:spcPts val="0"/>
              </a:spcBef>
              <a:spcAft>
                <a:spcPts val="0"/>
              </a:spcAft>
              <a:buSzPct val="70000"/>
              <a:defRPr sz="1286" baseline="0">
                <a:latin typeface="+mj-lt"/>
              </a:defRPr>
            </a:lvl8pPr>
            <a:lvl9pPr marL="1302911" indent="-159887">
              <a:spcBef>
                <a:spcPts val="0"/>
              </a:spcBef>
              <a:spcAft>
                <a:spcPts val="0"/>
              </a:spcAft>
              <a:buSzPct val="70000"/>
              <a:buFont typeface="Arial" pitchFamily="34" charset="0"/>
              <a:buChar char="–"/>
              <a:defRPr sz="1286">
                <a:latin typeface="+mj-lt"/>
              </a:defRPr>
            </a:lvl9pPr>
          </a:lstStyle>
          <a:p>
            <a:pPr marL="207514" lvl="0" indent="-207514" algn="l" defTabSz="653156"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08223" lvl="2" indent="-199576" algn="l" defTabSz="653156"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607798" lvl="3" indent="-199576" algn="l" defTabSz="653156"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811909" lvl="4" indent="-204111" algn="l" defTabSz="666764"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025092" lvl="5" indent="-204111" algn="l" defTabSz="653156"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4" name="Text Placeholder 4"/>
          <p:cNvSpPr>
            <a:spLocks noGrp="1"/>
          </p:cNvSpPr>
          <p:nvPr>
            <p:ph type="body" sz="quarter" idx="11" hasCustomPrompt="1"/>
          </p:nvPr>
        </p:nvSpPr>
        <p:spPr bwMode="gray">
          <a:xfrm>
            <a:off x="6364822" y="2466982"/>
            <a:ext cx="5245100" cy="989373"/>
          </a:xfrm>
          <a:ln>
            <a:noFill/>
          </a:ln>
        </p:spPr>
        <p:txBody>
          <a:bodyPr wrap="square" lIns="0" tIns="0" rIns="0" bIns="0">
            <a:spAutoFit/>
          </a:bodyPr>
          <a:lstStyle>
            <a:lvl1pPr>
              <a:spcBef>
                <a:spcPts val="0"/>
              </a:spcBef>
              <a:spcAft>
                <a:spcPts val="0"/>
              </a:spcAft>
              <a:defRPr lang="en-US" sz="1286"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286" b="0" kern="1200" baseline="0" dirty="0" smtClean="0">
                <a:solidFill>
                  <a:schemeClr val="tx1"/>
                </a:solidFill>
                <a:latin typeface="+mn-lt"/>
                <a:ea typeface="+mn-ea"/>
                <a:cs typeface="Arial" pitchFamily="34" charset="0"/>
              </a:defRPr>
            </a:lvl2pPr>
            <a:lvl3pPr>
              <a:spcBef>
                <a:spcPts val="0"/>
              </a:spcBef>
              <a:spcAft>
                <a:spcPts val="0"/>
              </a:spcAft>
              <a:defRPr lang="en-US" sz="1286"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286"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286" b="0" kern="1200" baseline="0" dirty="0" smtClean="0">
                <a:solidFill>
                  <a:schemeClr val="tx1"/>
                </a:solidFill>
                <a:latin typeface="Arial" pitchFamily="34" charset="0"/>
                <a:ea typeface="+mn-ea"/>
                <a:cs typeface="Arial" pitchFamily="34" charset="0"/>
              </a:defRPr>
            </a:lvl5pPr>
            <a:lvl6pPr marL="816445" indent="-166691">
              <a:spcBef>
                <a:spcPts val="0"/>
              </a:spcBef>
              <a:spcAft>
                <a:spcPts val="0"/>
              </a:spcAft>
              <a:buSzPct val="70000"/>
              <a:defRPr lang="en-US" sz="1286" kern="1200" dirty="0" smtClean="0">
                <a:solidFill>
                  <a:schemeClr val="tx1"/>
                </a:solidFill>
                <a:latin typeface="Arial" pitchFamily="34" charset="0"/>
                <a:ea typeface="+mn-ea"/>
                <a:cs typeface="Arial" pitchFamily="34" charset="0"/>
              </a:defRPr>
            </a:lvl6pPr>
            <a:lvl7pPr marL="979734" indent="-163289">
              <a:spcBef>
                <a:spcPts val="0"/>
              </a:spcBef>
              <a:spcAft>
                <a:spcPts val="0"/>
              </a:spcAft>
              <a:buSzPct val="70000"/>
              <a:buFont typeface="Arial" pitchFamily="34" charset="0"/>
              <a:buChar char="–"/>
              <a:defRPr sz="1286" baseline="0">
                <a:latin typeface="+mj-lt"/>
              </a:defRPr>
            </a:lvl7pPr>
            <a:lvl8pPr marL="1143023" indent="-163289">
              <a:spcBef>
                <a:spcPts val="0"/>
              </a:spcBef>
              <a:spcAft>
                <a:spcPts val="0"/>
              </a:spcAft>
              <a:buSzPct val="70000"/>
              <a:defRPr sz="1286" baseline="0">
                <a:latin typeface="+mj-lt"/>
              </a:defRPr>
            </a:lvl8pPr>
            <a:lvl9pPr marL="1302911" indent="-159887">
              <a:spcBef>
                <a:spcPts val="0"/>
              </a:spcBef>
              <a:spcAft>
                <a:spcPts val="0"/>
              </a:spcAft>
              <a:buSzPct val="70000"/>
              <a:buFont typeface="Arial" pitchFamily="34" charset="0"/>
              <a:buChar char="–"/>
              <a:defRPr sz="1286">
                <a:latin typeface="+mj-lt"/>
              </a:defRPr>
            </a:lvl9pPr>
          </a:lstStyle>
          <a:p>
            <a:pPr marL="207514" lvl="0" indent="-207514" algn="l" defTabSz="653156"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08223" lvl="2" indent="-199576" algn="l" defTabSz="653156"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607798" lvl="3" indent="-199576" algn="l" defTabSz="653156"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811909" lvl="4" indent="-204111" algn="l" defTabSz="666764"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025092" lvl="5" indent="-204111" algn="l" defTabSz="653156"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5" name="Text Placeholder 4"/>
          <p:cNvSpPr>
            <a:spLocks noGrp="1"/>
          </p:cNvSpPr>
          <p:nvPr>
            <p:ph type="body" sz="quarter" idx="12" hasCustomPrompt="1"/>
          </p:nvPr>
        </p:nvSpPr>
        <p:spPr bwMode="gray">
          <a:xfrm>
            <a:off x="641355" y="2059968"/>
            <a:ext cx="5245100" cy="197875"/>
          </a:xfrm>
          <a:noFill/>
          <a:ln>
            <a:noFill/>
          </a:ln>
        </p:spPr>
        <p:txBody>
          <a:bodyPr wrap="square" lIns="0" tIns="0" rIns="0" bIns="0" anchor="b" anchorCtr="0">
            <a:spAutoFit/>
          </a:bodyPr>
          <a:lstStyle>
            <a:lvl1pPr marL="0" indent="0">
              <a:spcBef>
                <a:spcPts val="0"/>
              </a:spcBef>
              <a:spcAft>
                <a:spcPts val="0"/>
              </a:spcAft>
              <a:buNone/>
              <a:defRPr sz="1286" b="1">
                <a:solidFill>
                  <a:schemeClr val="bg2"/>
                </a:solidFill>
                <a:latin typeface="Arial" pitchFamily="34" charset="0"/>
                <a:cs typeface="Arial" pitchFamily="34" charset="0"/>
              </a:defRPr>
            </a:lvl1pPr>
            <a:lvl2pPr>
              <a:spcBef>
                <a:spcPts val="0"/>
              </a:spcBef>
              <a:spcAft>
                <a:spcPts val="0"/>
              </a:spcAft>
              <a:defRPr sz="1286">
                <a:latin typeface="+mj-lt"/>
              </a:defRPr>
            </a:lvl2pPr>
            <a:lvl3pPr>
              <a:spcBef>
                <a:spcPts val="0"/>
              </a:spcBef>
              <a:spcAft>
                <a:spcPts val="0"/>
              </a:spcAft>
              <a:defRPr sz="1286">
                <a:latin typeface="+mj-lt"/>
              </a:defRPr>
            </a:lvl3pPr>
            <a:lvl4pPr>
              <a:spcBef>
                <a:spcPts val="0"/>
              </a:spcBef>
              <a:spcAft>
                <a:spcPts val="0"/>
              </a:spcAft>
              <a:defRPr sz="1286">
                <a:latin typeface="+mj-lt"/>
              </a:defRPr>
            </a:lvl4pPr>
            <a:lvl5pPr>
              <a:spcBef>
                <a:spcPts val="0"/>
              </a:spcBef>
              <a:spcAft>
                <a:spcPts val="0"/>
              </a:spcAft>
              <a:defRPr sz="1286">
                <a:latin typeface="+mj-lt"/>
              </a:defRPr>
            </a:lvl5pPr>
            <a:lvl6pPr marL="816445" indent="-166691">
              <a:spcBef>
                <a:spcPts val="0"/>
              </a:spcBef>
              <a:spcAft>
                <a:spcPts val="0"/>
              </a:spcAft>
              <a:buSzPct val="70000"/>
              <a:defRPr sz="1286">
                <a:latin typeface="+mj-lt"/>
              </a:defRPr>
            </a:lvl6pPr>
            <a:lvl7pPr marL="979734" indent="-163289">
              <a:spcBef>
                <a:spcPts val="0"/>
              </a:spcBef>
              <a:spcAft>
                <a:spcPts val="0"/>
              </a:spcAft>
              <a:buSzPct val="70000"/>
              <a:buFont typeface="Arial" pitchFamily="34" charset="0"/>
              <a:buChar char="–"/>
              <a:defRPr sz="1286" baseline="0">
                <a:latin typeface="+mj-lt"/>
              </a:defRPr>
            </a:lvl7pPr>
            <a:lvl8pPr marL="1143023" indent="-163289">
              <a:spcBef>
                <a:spcPts val="0"/>
              </a:spcBef>
              <a:spcAft>
                <a:spcPts val="0"/>
              </a:spcAft>
              <a:buSzPct val="70000"/>
              <a:defRPr sz="1286" baseline="0">
                <a:latin typeface="+mj-lt"/>
              </a:defRPr>
            </a:lvl8pPr>
            <a:lvl9pPr marL="1302911" indent="-159887">
              <a:spcBef>
                <a:spcPts val="0"/>
              </a:spcBef>
              <a:spcAft>
                <a:spcPts val="0"/>
              </a:spcAft>
              <a:buSzPct val="70000"/>
              <a:buFont typeface="Arial" pitchFamily="34" charset="0"/>
              <a:buChar char="–"/>
              <a:defRPr sz="1286">
                <a:latin typeface="+mj-lt"/>
              </a:defRPr>
            </a:lvl9pPr>
          </a:lstStyle>
          <a:p>
            <a:pPr lvl="0"/>
            <a:r>
              <a:rPr lang="en-US" dirty="0"/>
              <a:t>Heading 1</a:t>
            </a:r>
          </a:p>
        </p:txBody>
      </p:sp>
      <p:sp>
        <p:nvSpPr>
          <p:cNvPr id="6" name="Text Placeholder 4"/>
          <p:cNvSpPr>
            <a:spLocks noGrp="1"/>
          </p:cNvSpPr>
          <p:nvPr>
            <p:ph type="body" sz="quarter" idx="13" hasCustomPrompt="1"/>
          </p:nvPr>
        </p:nvSpPr>
        <p:spPr bwMode="gray">
          <a:xfrm>
            <a:off x="6364822" y="2059968"/>
            <a:ext cx="5245100" cy="197875"/>
          </a:xfrm>
          <a:noFill/>
          <a:ln>
            <a:noFill/>
          </a:ln>
        </p:spPr>
        <p:txBody>
          <a:bodyPr wrap="square" lIns="0" tIns="0" rIns="0" bIns="0" anchor="b" anchorCtr="0">
            <a:spAutoFit/>
          </a:bodyPr>
          <a:lstStyle>
            <a:lvl1pPr marL="0" indent="0">
              <a:spcBef>
                <a:spcPts val="0"/>
              </a:spcBef>
              <a:spcAft>
                <a:spcPts val="0"/>
              </a:spcAft>
              <a:buNone/>
              <a:defRPr sz="1286" b="1">
                <a:solidFill>
                  <a:schemeClr val="bg2"/>
                </a:solidFill>
                <a:latin typeface="Arial" pitchFamily="34" charset="0"/>
                <a:cs typeface="Arial" pitchFamily="34" charset="0"/>
              </a:defRPr>
            </a:lvl1pPr>
            <a:lvl2pPr>
              <a:spcBef>
                <a:spcPts val="0"/>
              </a:spcBef>
              <a:spcAft>
                <a:spcPts val="0"/>
              </a:spcAft>
              <a:defRPr sz="1286">
                <a:latin typeface="+mj-lt"/>
              </a:defRPr>
            </a:lvl2pPr>
            <a:lvl3pPr>
              <a:spcBef>
                <a:spcPts val="0"/>
              </a:spcBef>
              <a:spcAft>
                <a:spcPts val="0"/>
              </a:spcAft>
              <a:defRPr sz="1286">
                <a:latin typeface="+mj-lt"/>
              </a:defRPr>
            </a:lvl3pPr>
            <a:lvl4pPr>
              <a:spcBef>
                <a:spcPts val="0"/>
              </a:spcBef>
              <a:spcAft>
                <a:spcPts val="0"/>
              </a:spcAft>
              <a:defRPr sz="1286">
                <a:latin typeface="+mj-lt"/>
              </a:defRPr>
            </a:lvl4pPr>
            <a:lvl5pPr>
              <a:spcBef>
                <a:spcPts val="0"/>
              </a:spcBef>
              <a:spcAft>
                <a:spcPts val="0"/>
              </a:spcAft>
              <a:defRPr sz="1286">
                <a:latin typeface="+mj-lt"/>
              </a:defRPr>
            </a:lvl5pPr>
            <a:lvl6pPr marL="816445" indent="-166691">
              <a:spcBef>
                <a:spcPts val="0"/>
              </a:spcBef>
              <a:spcAft>
                <a:spcPts val="0"/>
              </a:spcAft>
              <a:buSzPct val="70000"/>
              <a:defRPr sz="1286">
                <a:latin typeface="+mj-lt"/>
              </a:defRPr>
            </a:lvl6pPr>
            <a:lvl7pPr marL="979734" indent="-163289">
              <a:spcBef>
                <a:spcPts val="0"/>
              </a:spcBef>
              <a:spcAft>
                <a:spcPts val="0"/>
              </a:spcAft>
              <a:buSzPct val="70000"/>
              <a:buFont typeface="Arial" pitchFamily="34" charset="0"/>
              <a:buChar char="–"/>
              <a:defRPr sz="1286" baseline="0">
                <a:latin typeface="+mj-lt"/>
              </a:defRPr>
            </a:lvl7pPr>
            <a:lvl8pPr marL="1143023" indent="-163289">
              <a:spcBef>
                <a:spcPts val="0"/>
              </a:spcBef>
              <a:spcAft>
                <a:spcPts val="0"/>
              </a:spcAft>
              <a:buSzPct val="70000"/>
              <a:defRPr sz="1286" baseline="0">
                <a:latin typeface="+mj-lt"/>
              </a:defRPr>
            </a:lvl8pPr>
            <a:lvl9pPr marL="1302911" indent="-159887">
              <a:spcBef>
                <a:spcPts val="0"/>
              </a:spcBef>
              <a:spcAft>
                <a:spcPts val="0"/>
              </a:spcAft>
              <a:buSzPct val="70000"/>
              <a:buFont typeface="Arial" pitchFamily="34" charset="0"/>
              <a:buChar char="–"/>
              <a:defRPr sz="1286">
                <a:latin typeface="+mj-lt"/>
              </a:defRPr>
            </a:lvl9pPr>
          </a:lstStyle>
          <a:p>
            <a:pPr lvl="0"/>
            <a:r>
              <a:rPr lang="en-US" dirty="0"/>
              <a:t>Heading 2</a:t>
            </a:r>
          </a:p>
        </p:txBody>
      </p:sp>
      <p:cxnSp>
        <p:nvCxnSpPr>
          <p:cNvPr id="8" name="Straight Connector 7"/>
          <p:cNvCxnSpPr/>
          <p:nvPr userDrawn="1"/>
        </p:nvCxnSpPr>
        <p:spPr bwMode="gray">
          <a:xfrm>
            <a:off x="641352" y="2344739"/>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6364820" y="2344739"/>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bwMode="gray">
          <a:xfrm>
            <a:off x="641355" y="727078"/>
            <a:ext cx="10968567" cy="35176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286" b="1" kern="1200" dirty="0">
                <a:solidFill>
                  <a:schemeClr val="tx2"/>
                </a:solidFill>
                <a:latin typeface="Arial" pitchFamily="34" charset="0"/>
                <a:ea typeface="+mj-ea"/>
                <a:cs typeface="Arial" pitchFamily="34" charset="0"/>
              </a:defRPr>
            </a:lvl1pPr>
          </a:lstStyle>
          <a:p>
            <a:pPr lvl="0" algn="l" defTabSz="653156" rtl="0" eaLnBrk="1" fontAlgn="base" latinLnBrk="0" hangingPunct="1">
              <a:spcBef>
                <a:spcPct val="0"/>
              </a:spcBef>
              <a:spcAft>
                <a:spcPct val="0"/>
              </a:spcAft>
              <a:buNone/>
            </a:pPr>
            <a:r>
              <a:rPr lang="en-US"/>
              <a:t>Click to edit Master title style</a:t>
            </a:r>
            <a:endParaRPr lang="en-US" dirty="0"/>
          </a:p>
        </p:txBody>
      </p:sp>
      <p:sp>
        <p:nvSpPr>
          <p:cNvPr id="15" name="Text Placeholder 41"/>
          <p:cNvSpPr>
            <a:spLocks noGrp="1"/>
          </p:cNvSpPr>
          <p:nvPr>
            <p:ph type="body" sz="quarter" idx="14"/>
          </p:nvPr>
        </p:nvSpPr>
        <p:spPr bwMode="gray">
          <a:xfrm>
            <a:off x="641352" y="1270459"/>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7234104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32_Content 4">
    <p:spTree>
      <p:nvGrpSpPr>
        <p:cNvPr id="1" name=""/>
        <p:cNvGrpSpPr/>
        <p:nvPr/>
      </p:nvGrpSpPr>
      <p:grpSpPr>
        <a:xfrm>
          <a:off x="0" y="0"/>
          <a:ext cx="0" cy="0"/>
          <a:chOff x="0" y="0"/>
          <a:chExt cx="0" cy="0"/>
        </a:xfrm>
      </p:grpSpPr>
      <p:sp>
        <p:nvSpPr>
          <p:cNvPr id="15" name="Title 1"/>
          <p:cNvSpPr>
            <a:spLocks noGrp="1"/>
          </p:cNvSpPr>
          <p:nvPr>
            <p:ph type="title"/>
          </p:nvPr>
        </p:nvSpPr>
        <p:spPr bwMode="gray">
          <a:xfrm>
            <a:off x="641355" y="727078"/>
            <a:ext cx="10968567" cy="35176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286" b="1" kern="1200" dirty="0">
                <a:solidFill>
                  <a:schemeClr val="tx2"/>
                </a:solidFill>
                <a:latin typeface="Arial" pitchFamily="34" charset="0"/>
                <a:ea typeface="+mj-ea"/>
                <a:cs typeface="Arial" pitchFamily="34" charset="0"/>
              </a:defRPr>
            </a:lvl1pPr>
          </a:lstStyle>
          <a:p>
            <a:pPr lvl="0" algn="l" defTabSz="653156" rtl="0" eaLnBrk="1" fontAlgn="base" latinLnBrk="0" hangingPunct="1">
              <a:spcBef>
                <a:spcPct val="0"/>
              </a:spcBef>
              <a:spcAft>
                <a:spcPct val="0"/>
              </a:spcAft>
              <a:buNone/>
            </a:pPr>
            <a:r>
              <a:rPr lang="en-US"/>
              <a:t>Click to edit Master title style</a:t>
            </a:r>
            <a:endParaRPr lang="en-US" dirty="0"/>
          </a:p>
        </p:txBody>
      </p:sp>
      <p:sp>
        <p:nvSpPr>
          <p:cNvPr id="17" name="Text Placeholder 4"/>
          <p:cNvSpPr>
            <a:spLocks noGrp="1"/>
          </p:cNvSpPr>
          <p:nvPr>
            <p:ph type="body" sz="quarter" idx="10" hasCustomPrompt="1"/>
          </p:nvPr>
        </p:nvSpPr>
        <p:spPr bwMode="gray">
          <a:xfrm>
            <a:off x="641355" y="2466982"/>
            <a:ext cx="5245100" cy="989373"/>
          </a:xfrm>
          <a:ln>
            <a:noFill/>
          </a:ln>
        </p:spPr>
        <p:txBody>
          <a:bodyPr wrap="square" lIns="0" tIns="0" rIns="0" bIns="0">
            <a:spAutoFit/>
          </a:bodyPr>
          <a:lstStyle>
            <a:lvl1pPr>
              <a:spcBef>
                <a:spcPts val="0"/>
              </a:spcBef>
              <a:spcAft>
                <a:spcPts val="0"/>
              </a:spcAft>
              <a:defRPr lang="en-US" sz="1286"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286" b="0" kern="1200" baseline="0" dirty="0" smtClean="0">
                <a:solidFill>
                  <a:schemeClr val="tx1"/>
                </a:solidFill>
                <a:latin typeface="+mn-lt"/>
                <a:ea typeface="+mn-ea"/>
                <a:cs typeface="Arial" pitchFamily="34" charset="0"/>
              </a:defRPr>
            </a:lvl2pPr>
            <a:lvl3pPr>
              <a:spcBef>
                <a:spcPts val="0"/>
              </a:spcBef>
              <a:spcAft>
                <a:spcPts val="0"/>
              </a:spcAft>
              <a:defRPr lang="en-US" sz="1286"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286"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286" b="0" kern="1200" baseline="0" dirty="0" smtClean="0">
                <a:solidFill>
                  <a:schemeClr val="tx1"/>
                </a:solidFill>
                <a:latin typeface="Arial" pitchFamily="34" charset="0"/>
                <a:ea typeface="+mn-ea"/>
                <a:cs typeface="Arial" pitchFamily="34" charset="0"/>
              </a:defRPr>
            </a:lvl5pPr>
            <a:lvl6pPr marL="816445" indent="-166691">
              <a:spcBef>
                <a:spcPts val="0"/>
              </a:spcBef>
              <a:spcAft>
                <a:spcPts val="0"/>
              </a:spcAft>
              <a:buSzPct val="70000"/>
              <a:defRPr lang="en-US" sz="1286" kern="1200" dirty="0" smtClean="0">
                <a:solidFill>
                  <a:schemeClr val="tx1"/>
                </a:solidFill>
                <a:latin typeface="Arial" pitchFamily="34" charset="0"/>
                <a:ea typeface="+mn-ea"/>
                <a:cs typeface="Arial" pitchFamily="34" charset="0"/>
              </a:defRPr>
            </a:lvl6pPr>
            <a:lvl7pPr marL="979734" indent="-163289">
              <a:spcBef>
                <a:spcPts val="0"/>
              </a:spcBef>
              <a:spcAft>
                <a:spcPts val="0"/>
              </a:spcAft>
              <a:buSzPct val="70000"/>
              <a:buFont typeface="Arial" pitchFamily="34" charset="0"/>
              <a:buChar char="–"/>
              <a:defRPr sz="1286" baseline="0">
                <a:latin typeface="+mj-lt"/>
              </a:defRPr>
            </a:lvl7pPr>
            <a:lvl8pPr marL="1143023" indent="-163289">
              <a:spcBef>
                <a:spcPts val="0"/>
              </a:spcBef>
              <a:spcAft>
                <a:spcPts val="0"/>
              </a:spcAft>
              <a:buSzPct val="70000"/>
              <a:defRPr sz="1286" baseline="0">
                <a:latin typeface="+mj-lt"/>
              </a:defRPr>
            </a:lvl8pPr>
            <a:lvl9pPr marL="1302911" indent="-159887">
              <a:spcBef>
                <a:spcPts val="0"/>
              </a:spcBef>
              <a:spcAft>
                <a:spcPts val="0"/>
              </a:spcAft>
              <a:buSzPct val="70000"/>
              <a:buFont typeface="Arial" pitchFamily="34" charset="0"/>
              <a:buChar char="–"/>
              <a:defRPr sz="1286">
                <a:latin typeface="+mj-lt"/>
              </a:defRPr>
            </a:lvl9pPr>
          </a:lstStyle>
          <a:p>
            <a:pPr marL="207514" lvl="0" indent="-207514" algn="l" defTabSz="653156"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08223" lvl="2" indent="-199576" algn="l" defTabSz="653156"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607798" lvl="3" indent="-199576" algn="l" defTabSz="653156"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811909" lvl="4" indent="-204111" algn="l" defTabSz="666764"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025092" lvl="5" indent="-204111" algn="l" defTabSz="653156"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18" name="Text Placeholder 4"/>
          <p:cNvSpPr>
            <a:spLocks noGrp="1"/>
          </p:cNvSpPr>
          <p:nvPr>
            <p:ph type="body" sz="quarter" idx="11" hasCustomPrompt="1"/>
          </p:nvPr>
        </p:nvSpPr>
        <p:spPr bwMode="gray">
          <a:xfrm>
            <a:off x="6364822" y="2466982"/>
            <a:ext cx="5245100" cy="989373"/>
          </a:xfrm>
          <a:ln>
            <a:noFill/>
          </a:ln>
        </p:spPr>
        <p:txBody>
          <a:bodyPr wrap="square" lIns="0" tIns="0" rIns="0" bIns="0">
            <a:spAutoFit/>
          </a:bodyPr>
          <a:lstStyle>
            <a:lvl1pPr>
              <a:spcBef>
                <a:spcPts val="0"/>
              </a:spcBef>
              <a:spcAft>
                <a:spcPts val="0"/>
              </a:spcAft>
              <a:defRPr lang="en-US" sz="1286"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286" b="0" kern="1200" baseline="0" dirty="0" smtClean="0">
                <a:solidFill>
                  <a:schemeClr val="tx1"/>
                </a:solidFill>
                <a:latin typeface="+mn-lt"/>
                <a:ea typeface="+mn-ea"/>
                <a:cs typeface="Arial" pitchFamily="34" charset="0"/>
              </a:defRPr>
            </a:lvl2pPr>
            <a:lvl3pPr>
              <a:spcBef>
                <a:spcPts val="0"/>
              </a:spcBef>
              <a:spcAft>
                <a:spcPts val="0"/>
              </a:spcAft>
              <a:defRPr lang="en-US" sz="1286"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286"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286" b="0" kern="1200" baseline="0" dirty="0" smtClean="0">
                <a:solidFill>
                  <a:schemeClr val="tx1"/>
                </a:solidFill>
                <a:latin typeface="Arial" pitchFamily="34" charset="0"/>
                <a:ea typeface="+mn-ea"/>
                <a:cs typeface="Arial" pitchFamily="34" charset="0"/>
              </a:defRPr>
            </a:lvl5pPr>
            <a:lvl6pPr marL="816445" indent="-166691">
              <a:spcBef>
                <a:spcPts val="0"/>
              </a:spcBef>
              <a:spcAft>
                <a:spcPts val="0"/>
              </a:spcAft>
              <a:buSzPct val="70000"/>
              <a:defRPr lang="en-US" sz="1286" kern="1200" dirty="0" smtClean="0">
                <a:solidFill>
                  <a:schemeClr val="tx1"/>
                </a:solidFill>
                <a:latin typeface="Arial" pitchFamily="34" charset="0"/>
                <a:ea typeface="+mn-ea"/>
                <a:cs typeface="Arial" pitchFamily="34" charset="0"/>
              </a:defRPr>
            </a:lvl6pPr>
            <a:lvl7pPr marL="979734" indent="-163289">
              <a:spcBef>
                <a:spcPts val="0"/>
              </a:spcBef>
              <a:spcAft>
                <a:spcPts val="0"/>
              </a:spcAft>
              <a:buSzPct val="70000"/>
              <a:buFont typeface="Arial" pitchFamily="34" charset="0"/>
              <a:buChar char="–"/>
              <a:defRPr sz="1286" baseline="0">
                <a:latin typeface="+mj-lt"/>
              </a:defRPr>
            </a:lvl7pPr>
            <a:lvl8pPr marL="1143023" indent="-163289">
              <a:spcBef>
                <a:spcPts val="0"/>
              </a:spcBef>
              <a:spcAft>
                <a:spcPts val="0"/>
              </a:spcAft>
              <a:buSzPct val="70000"/>
              <a:defRPr sz="1286" baseline="0">
                <a:latin typeface="+mj-lt"/>
              </a:defRPr>
            </a:lvl8pPr>
            <a:lvl9pPr marL="1302911" indent="-159887">
              <a:spcBef>
                <a:spcPts val="0"/>
              </a:spcBef>
              <a:spcAft>
                <a:spcPts val="0"/>
              </a:spcAft>
              <a:buSzPct val="70000"/>
              <a:buFont typeface="Arial" pitchFamily="34" charset="0"/>
              <a:buChar char="–"/>
              <a:defRPr sz="1286">
                <a:latin typeface="+mj-lt"/>
              </a:defRPr>
            </a:lvl9pPr>
          </a:lstStyle>
          <a:p>
            <a:pPr marL="207514" lvl="0" indent="-207514" algn="l" defTabSz="653156"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08223" lvl="2" indent="-199576" algn="l" defTabSz="653156"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607798" lvl="3" indent="-199576" algn="l" defTabSz="653156"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811909" lvl="4" indent="-204111" algn="l" defTabSz="666764"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025092" lvl="5" indent="-204111" algn="l" defTabSz="653156"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31" name="Text Placeholder 4"/>
          <p:cNvSpPr>
            <a:spLocks noGrp="1"/>
          </p:cNvSpPr>
          <p:nvPr>
            <p:ph type="body" sz="quarter" idx="12" hasCustomPrompt="1"/>
          </p:nvPr>
        </p:nvSpPr>
        <p:spPr bwMode="gray">
          <a:xfrm>
            <a:off x="641355" y="2059968"/>
            <a:ext cx="5245100" cy="197875"/>
          </a:xfrm>
          <a:noFill/>
          <a:ln>
            <a:noFill/>
          </a:ln>
        </p:spPr>
        <p:txBody>
          <a:bodyPr wrap="square" lIns="0" tIns="0" rIns="0" bIns="0" anchor="b" anchorCtr="0">
            <a:spAutoFit/>
          </a:bodyPr>
          <a:lstStyle>
            <a:lvl1pPr marL="0" indent="0">
              <a:spcBef>
                <a:spcPts val="0"/>
              </a:spcBef>
              <a:spcAft>
                <a:spcPts val="0"/>
              </a:spcAft>
              <a:buNone/>
              <a:defRPr sz="1286" b="1">
                <a:solidFill>
                  <a:schemeClr val="bg2"/>
                </a:solidFill>
                <a:latin typeface="Arial" pitchFamily="34" charset="0"/>
                <a:cs typeface="Arial" pitchFamily="34" charset="0"/>
              </a:defRPr>
            </a:lvl1pPr>
            <a:lvl2pPr>
              <a:spcBef>
                <a:spcPts val="0"/>
              </a:spcBef>
              <a:spcAft>
                <a:spcPts val="0"/>
              </a:spcAft>
              <a:defRPr sz="1286">
                <a:latin typeface="+mj-lt"/>
              </a:defRPr>
            </a:lvl2pPr>
            <a:lvl3pPr>
              <a:spcBef>
                <a:spcPts val="0"/>
              </a:spcBef>
              <a:spcAft>
                <a:spcPts val="0"/>
              </a:spcAft>
              <a:defRPr sz="1286">
                <a:latin typeface="+mj-lt"/>
              </a:defRPr>
            </a:lvl3pPr>
            <a:lvl4pPr>
              <a:spcBef>
                <a:spcPts val="0"/>
              </a:spcBef>
              <a:spcAft>
                <a:spcPts val="0"/>
              </a:spcAft>
              <a:defRPr sz="1286">
                <a:latin typeface="+mj-lt"/>
              </a:defRPr>
            </a:lvl4pPr>
            <a:lvl5pPr>
              <a:spcBef>
                <a:spcPts val="0"/>
              </a:spcBef>
              <a:spcAft>
                <a:spcPts val="0"/>
              </a:spcAft>
              <a:defRPr sz="1286">
                <a:latin typeface="+mj-lt"/>
              </a:defRPr>
            </a:lvl5pPr>
            <a:lvl6pPr marL="816445" indent="-166691">
              <a:spcBef>
                <a:spcPts val="0"/>
              </a:spcBef>
              <a:spcAft>
                <a:spcPts val="0"/>
              </a:spcAft>
              <a:buSzPct val="70000"/>
              <a:defRPr sz="1286">
                <a:latin typeface="+mj-lt"/>
              </a:defRPr>
            </a:lvl6pPr>
            <a:lvl7pPr marL="979734" indent="-163289">
              <a:spcBef>
                <a:spcPts val="0"/>
              </a:spcBef>
              <a:spcAft>
                <a:spcPts val="0"/>
              </a:spcAft>
              <a:buSzPct val="70000"/>
              <a:buFont typeface="Arial" pitchFamily="34" charset="0"/>
              <a:buChar char="–"/>
              <a:defRPr sz="1286" baseline="0">
                <a:latin typeface="+mj-lt"/>
              </a:defRPr>
            </a:lvl7pPr>
            <a:lvl8pPr marL="1143023" indent="-163289">
              <a:spcBef>
                <a:spcPts val="0"/>
              </a:spcBef>
              <a:spcAft>
                <a:spcPts val="0"/>
              </a:spcAft>
              <a:buSzPct val="70000"/>
              <a:defRPr sz="1286" baseline="0">
                <a:latin typeface="+mj-lt"/>
              </a:defRPr>
            </a:lvl8pPr>
            <a:lvl9pPr marL="1302911" indent="-159887">
              <a:spcBef>
                <a:spcPts val="0"/>
              </a:spcBef>
              <a:spcAft>
                <a:spcPts val="0"/>
              </a:spcAft>
              <a:buSzPct val="70000"/>
              <a:buFont typeface="Arial" pitchFamily="34" charset="0"/>
              <a:buChar char="–"/>
              <a:defRPr sz="1286">
                <a:latin typeface="+mj-lt"/>
              </a:defRPr>
            </a:lvl9pPr>
          </a:lstStyle>
          <a:p>
            <a:pPr lvl="0"/>
            <a:r>
              <a:rPr lang="en-US" dirty="0"/>
              <a:t>Heading 1</a:t>
            </a:r>
          </a:p>
        </p:txBody>
      </p:sp>
      <p:sp>
        <p:nvSpPr>
          <p:cNvPr id="32" name="Text Placeholder 4"/>
          <p:cNvSpPr>
            <a:spLocks noGrp="1"/>
          </p:cNvSpPr>
          <p:nvPr>
            <p:ph type="body" sz="quarter" idx="13" hasCustomPrompt="1"/>
          </p:nvPr>
        </p:nvSpPr>
        <p:spPr bwMode="gray">
          <a:xfrm>
            <a:off x="6364822" y="2059968"/>
            <a:ext cx="5245100" cy="197875"/>
          </a:xfrm>
          <a:noFill/>
          <a:ln>
            <a:noFill/>
          </a:ln>
        </p:spPr>
        <p:txBody>
          <a:bodyPr wrap="square" lIns="0" tIns="0" rIns="0" bIns="0" anchor="b" anchorCtr="0">
            <a:spAutoFit/>
          </a:bodyPr>
          <a:lstStyle>
            <a:lvl1pPr marL="0" indent="0">
              <a:spcBef>
                <a:spcPts val="0"/>
              </a:spcBef>
              <a:spcAft>
                <a:spcPts val="0"/>
              </a:spcAft>
              <a:buNone/>
              <a:tabLst/>
              <a:defRPr sz="1286" b="1">
                <a:solidFill>
                  <a:schemeClr val="bg2"/>
                </a:solidFill>
                <a:latin typeface="Arial" pitchFamily="34" charset="0"/>
                <a:cs typeface="Arial" pitchFamily="34" charset="0"/>
              </a:defRPr>
            </a:lvl1pPr>
            <a:lvl2pPr>
              <a:spcBef>
                <a:spcPts val="0"/>
              </a:spcBef>
              <a:spcAft>
                <a:spcPts val="0"/>
              </a:spcAft>
              <a:defRPr sz="1286">
                <a:latin typeface="+mj-lt"/>
              </a:defRPr>
            </a:lvl2pPr>
            <a:lvl3pPr>
              <a:spcBef>
                <a:spcPts val="0"/>
              </a:spcBef>
              <a:spcAft>
                <a:spcPts val="0"/>
              </a:spcAft>
              <a:defRPr sz="1286">
                <a:latin typeface="+mj-lt"/>
              </a:defRPr>
            </a:lvl3pPr>
            <a:lvl4pPr>
              <a:spcBef>
                <a:spcPts val="0"/>
              </a:spcBef>
              <a:spcAft>
                <a:spcPts val="0"/>
              </a:spcAft>
              <a:defRPr sz="1286">
                <a:latin typeface="+mj-lt"/>
              </a:defRPr>
            </a:lvl4pPr>
            <a:lvl5pPr>
              <a:spcBef>
                <a:spcPts val="0"/>
              </a:spcBef>
              <a:spcAft>
                <a:spcPts val="0"/>
              </a:spcAft>
              <a:defRPr sz="1286">
                <a:latin typeface="+mj-lt"/>
              </a:defRPr>
            </a:lvl5pPr>
            <a:lvl6pPr marL="816445" indent="-166691">
              <a:spcBef>
                <a:spcPts val="0"/>
              </a:spcBef>
              <a:spcAft>
                <a:spcPts val="0"/>
              </a:spcAft>
              <a:buSzPct val="70000"/>
              <a:defRPr sz="1286">
                <a:latin typeface="+mj-lt"/>
              </a:defRPr>
            </a:lvl6pPr>
            <a:lvl7pPr marL="979734" indent="-163289">
              <a:spcBef>
                <a:spcPts val="0"/>
              </a:spcBef>
              <a:spcAft>
                <a:spcPts val="0"/>
              </a:spcAft>
              <a:buSzPct val="70000"/>
              <a:buFont typeface="Arial" pitchFamily="34" charset="0"/>
              <a:buChar char="–"/>
              <a:defRPr sz="1286" baseline="0">
                <a:latin typeface="+mj-lt"/>
              </a:defRPr>
            </a:lvl7pPr>
            <a:lvl8pPr marL="1143023" indent="-163289">
              <a:spcBef>
                <a:spcPts val="0"/>
              </a:spcBef>
              <a:spcAft>
                <a:spcPts val="0"/>
              </a:spcAft>
              <a:buSzPct val="70000"/>
              <a:defRPr sz="1286" baseline="0">
                <a:latin typeface="+mj-lt"/>
              </a:defRPr>
            </a:lvl8pPr>
            <a:lvl9pPr marL="1302911" indent="-159887">
              <a:spcBef>
                <a:spcPts val="0"/>
              </a:spcBef>
              <a:spcAft>
                <a:spcPts val="0"/>
              </a:spcAft>
              <a:buSzPct val="70000"/>
              <a:buFont typeface="Arial" pitchFamily="34" charset="0"/>
              <a:buChar char="–"/>
              <a:defRPr sz="1286">
                <a:latin typeface="+mj-lt"/>
              </a:defRPr>
            </a:lvl9pPr>
          </a:lstStyle>
          <a:p>
            <a:pPr lvl="0"/>
            <a:r>
              <a:rPr lang="en-US" dirty="0"/>
              <a:t>Heading 2</a:t>
            </a:r>
          </a:p>
        </p:txBody>
      </p:sp>
      <p:cxnSp>
        <p:nvCxnSpPr>
          <p:cNvPr id="33" name="Straight Connector 32"/>
          <p:cNvCxnSpPr/>
          <p:nvPr userDrawn="1"/>
        </p:nvCxnSpPr>
        <p:spPr bwMode="gray">
          <a:xfrm>
            <a:off x="641352" y="2344739"/>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6364820" y="2344739"/>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4"/>
          <p:cNvSpPr>
            <a:spLocks noGrp="1"/>
          </p:cNvSpPr>
          <p:nvPr>
            <p:ph type="body" sz="quarter" idx="15" hasCustomPrompt="1"/>
          </p:nvPr>
        </p:nvSpPr>
        <p:spPr bwMode="gray">
          <a:xfrm>
            <a:off x="641355" y="4703302"/>
            <a:ext cx="5245100" cy="989373"/>
          </a:xfrm>
          <a:ln>
            <a:noFill/>
          </a:ln>
        </p:spPr>
        <p:txBody>
          <a:bodyPr wrap="square" lIns="0" tIns="0" rIns="0" bIns="0">
            <a:spAutoFit/>
          </a:bodyPr>
          <a:lstStyle>
            <a:lvl1pPr>
              <a:spcBef>
                <a:spcPts val="0"/>
              </a:spcBef>
              <a:spcAft>
                <a:spcPts val="0"/>
              </a:spcAft>
              <a:defRPr lang="en-US" sz="1286"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286" b="0" kern="1200" baseline="0" dirty="0" smtClean="0">
                <a:solidFill>
                  <a:schemeClr val="tx1"/>
                </a:solidFill>
                <a:latin typeface="+mn-lt"/>
                <a:ea typeface="+mn-ea"/>
                <a:cs typeface="Arial" pitchFamily="34" charset="0"/>
              </a:defRPr>
            </a:lvl2pPr>
            <a:lvl3pPr>
              <a:spcBef>
                <a:spcPts val="0"/>
              </a:spcBef>
              <a:spcAft>
                <a:spcPts val="0"/>
              </a:spcAft>
              <a:defRPr lang="en-US" sz="1286"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286"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286" b="0" kern="1200" baseline="0" dirty="0" smtClean="0">
                <a:solidFill>
                  <a:schemeClr val="tx1"/>
                </a:solidFill>
                <a:latin typeface="Arial" pitchFamily="34" charset="0"/>
                <a:ea typeface="+mn-ea"/>
                <a:cs typeface="Arial" pitchFamily="34" charset="0"/>
              </a:defRPr>
            </a:lvl5pPr>
            <a:lvl6pPr marL="816445" indent="-166691">
              <a:spcBef>
                <a:spcPts val="0"/>
              </a:spcBef>
              <a:spcAft>
                <a:spcPts val="0"/>
              </a:spcAft>
              <a:buSzPct val="70000"/>
              <a:defRPr lang="en-US" sz="1286" kern="1200" dirty="0" smtClean="0">
                <a:solidFill>
                  <a:schemeClr val="tx1"/>
                </a:solidFill>
                <a:latin typeface="Arial" pitchFamily="34" charset="0"/>
                <a:ea typeface="+mn-ea"/>
                <a:cs typeface="Arial" pitchFamily="34" charset="0"/>
              </a:defRPr>
            </a:lvl6pPr>
            <a:lvl7pPr marL="979734" indent="-163289">
              <a:spcBef>
                <a:spcPts val="0"/>
              </a:spcBef>
              <a:spcAft>
                <a:spcPts val="0"/>
              </a:spcAft>
              <a:buSzPct val="70000"/>
              <a:buFont typeface="Arial" pitchFamily="34" charset="0"/>
              <a:buChar char="–"/>
              <a:defRPr sz="1286" baseline="0">
                <a:latin typeface="+mj-lt"/>
              </a:defRPr>
            </a:lvl7pPr>
            <a:lvl8pPr marL="1143023" indent="-163289">
              <a:spcBef>
                <a:spcPts val="0"/>
              </a:spcBef>
              <a:spcAft>
                <a:spcPts val="0"/>
              </a:spcAft>
              <a:buSzPct val="70000"/>
              <a:defRPr sz="1286" baseline="0">
                <a:latin typeface="+mj-lt"/>
              </a:defRPr>
            </a:lvl8pPr>
            <a:lvl9pPr marL="1302911" indent="-159887">
              <a:spcBef>
                <a:spcPts val="0"/>
              </a:spcBef>
              <a:spcAft>
                <a:spcPts val="0"/>
              </a:spcAft>
              <a:buSzPct val="70000"/>
              <a:buFont typeface="Arial" pitchFamily="34" charset="0"/>
              <a:buChar char="–"/>
              <a:defRPr sz="1286">
                <a:latin typeface="+mj-lt"/>
              </a:defRPr>
            </a:lvl9pPr>
          </a:lstStyle>
          <a:p>
            <a:pPr marL="207514" lvl="0" indent="-207514" algn="l" defTabSz="653156"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08223" lvl="2" indent="-199576" algn="l" defTabSz="653156"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607798" lvl="3" indent="-199576" algn="l" defTabSz="653156"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811909" lvl="4" indent="-204111" algn="l" defTabSz="666764"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025092" lvl="5" indent="-204111" algn="l" defTabSz="653156"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36" name="Text Placeholder 4"/>
          <p:cNvSpPr>
            <a:spLocks noGrp="1"/>
          </p:cNvSpPr>
          <p:nvPr>
            <p:ph type="body" sz="quarter" idx="16" hasCustomPrompt="1"/>
          </p:nvPr>
        </p:nvSpPr>
        <p:spPr bwMode="gray">
          <a:xfrm>
            <a:off x="6364822" y="4703302"/>
            <a:ext cx="5245100" cy="989373"/>
          </a:xfrm>
          <a:ln>
            <a:noFill/>
          </a:ln>
        </p:spPr>
        <p:txBody>
          <a:bodyPr wrap="square" lIns="0" tIns="0" rIns="0" bIns="0">
            <a:spAutoFit/>
          </a:bodyPr>
          <a:lstStyle>
            <a:lvl1pPr>
              <a:spcBef>
                <a:spcPts val="0"/>
              </a:spcBef>
              <a:spcAft>
                <a:spcPts val="0"/>
              </a:spcAft>
              <a:defRPr lang="en-US" sz="1286"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286" b="0" kern="1200" baseline="0" dirty="0" smtClean="0">
                <a:solidFill>
                  <a:schemeClr val="tx1"/>
                </a:solidFill>
                <a:latin typeface="+mn-lt"/>
                <a:ea typeface="+mn-ea"/>
                <a:cs typeface="Arial" pitchFamily="34" charset="0"/>
              </a:defRPr>
            </a:lvl2pPr>
            <a:lvl3pPr>
              <a:spcBef>
                <a:spcPts val="0"/>
              </a:spcBef>
              <a:spcAft>
                <a:spcPts val="0"/>
              </a:spcAft>
              <a:defRPr lang="en-US" sz="1286"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286"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286" b="0" kern="1200" baseline="0" dirty="0" smtClean="0">
                <a:solidFill>
                  <a:schemeClr val="tx1"/>
                </a:solidFill>
                <a:latin typeface="Arial" pitchFamily="34" charset="0"/>
                <a:ea typeface="+mn-ea"/>
                <a:cs typeface="Arial" pitchFamily="34" charset="0"/>
              </a:defRPr>
            </a:lvl5pPr>
            <a:lvl6pPr marL="816445" indent="-166691">
              <a:spcBef>
                <a:spcPts val="0"/>
              </a:spcBef>
              <a:spcAft>
                <a:spcPts val="0"/>
              </a:spcAft>
              <a:buSzPct val="70000"/>
              <a:defRPr lang="en-US" sz="1286" kern="1200" dirty="0" smtClean="0">
                <a:solidFill>
                  <a:schemeClr val="tx1"/>
                </a:solidFill>
                <a:latin typeface="Arial" pitchFamily="34" charset="0"/>
                <a:ea typeface="+mn-ea"/>
                <a:cs typeface="Arial" pitchFamily="34" charset="0"/>
              </a:defRPr>
            </a:lvl6pPr>
            <a:lvl7pPr marL="979734" indent="-163289">
              <a:spcBef>
                <a:spcPts val="0"/>
              </a:spcBef>
              <a:spcAft>
                <a:spcPts val="0"/>
              </a:spcAft>
              <a:buSzPct val="70000"/>
              <a:buFont typeface="Arial" pitchFamily="34" charset="0"/>
              <a:buChar char="–"/>
              <a:defRPr sz="1286" baseline="0">
                <a:latin typeface="+mj-lt"/>
              </a:defRPr>
            </a:lvl7pPr>
            <a:lvl8pPr marL="1143023" indent="-163289">
              <a:spcBef>
                <a:spcPts val="0"/>
              </a:spcBef>
              <a:spcAft>
                <a:spcPts val="0"/>
              </a:spcAft>
              <a:buSzPct val="70000"/>
              <a:defRPr sz="1286" baseline="0">
                <a:latin typeface="+mj-lt"/>
              </a:defRPr>
            </a:lvl8pPr>
            <a:lvl9pPr marL="1302911" indent="-159887">
              <a:spcBef>
                <a:spcPts val="0"/>
              </a:spcBef>
              <a:spcAft>
                <a:spcPts val="0"/>
              </a:spcAft>
              <a:buSzPct val="70000"/>
              <a:buFont typeface="Arial" pitchFamily="34" charset="0"/>
              <a:buChar char="–"/>
              <a:defRPr sz="1286">
                <a:latin typeface="+mj-lt"/>
              </a:defRPr>
            </a:lvl9pPr>
          </a:lstStyle>
          <a:p>
            <a:pPr marL="207514" lvl="0" indent="-207514" algn="l" defTabSz="653156"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08223" lvl="2" indent="-199576" algn="l" defTabSz="653156"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607798" lvl="3" indent="-199576" algn="l" defTabSz="653156"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811909" lvl="4" indent="-204111" algn="l" defTabSz="666764"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025092" lvl="5" indent="-204111" algn="l" defTabSz="653156"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37" name="Text Placeholder 4"/>
          <p:cNvSpPr>
            <a:spLocks noGrp="1"/>
          </p:cNvSpPr>
          <p:nvPr>
            <p:ph type="body" sz="quarter" idx="17" hasCustomPrompt="1"/>
          </p:nvPr>
        </p:nvSpPr>
        <p:spPr bwMode="gray">
          <a:xfrm>
            <a:off x="641355" y="4296287"/>
            <a:ext cx="5245100" cy="197875"/>
          </a:xfrm>
          <a:noFill/>
          <a:ln>
            <a:noFill/>
          </a:ln>
        </p:spPr>
        <p:txBody>
          <a:bodyPr wrap="square" lIns="0" tIns="0" rIns="0" bIns="0" anchor="b" anchorCtr="0">
            <a:spAutoFit/>
          </a:bodyPr>
          <a:lstStyle>
            <a:lvl1pPr>
              <a:spcBef>
                <a:spcPts val="0"/>
              </a:spcBef>
              <a:spcAft>
                <a:spcPts val="0"/>
              </a:spcAft>
              <a:buNone/>
              <a:defRPr lang="en-US" sz="1286" b="1" kern="1200" baseline="0" dirty="0" smtClean="0">
                <a:solidFill>
                  <a:schemeClr val="bg2"/>
                </a:solidFill>
                <a:latin typeface="Arial" pitchFamily="34" charset="0"/>
                <a:ea typeface="+mn-ea"/>
                <a:cs typeface="Arial" pitchFamily="34" charset="0"/>
              </a:defRPr>
            </a:lvl1pPr>
            <a:lvl2pPr>
              <a:spcBef>
                <a:spcPts val="0"/>
              </a:spcBef>
              <a:spcAft>
                <a:spcPts val="0"/>
              </a:spcAft>
              <a:defRPr sz="1286">
                <a:latin typeface="+mj-lt"/>
              </a:defRPr>
            </a:lvl2pPr>
            <a:lvl3pPr>
              <a:spcBef>
                <a:spcPts val="0"/>
              </a:spcBef>
              <a:spcAft>
                <a:spcPts val="0"/>
              </a:spcAft>
              <a:defRPr sz="1286">
                <a:latin typeface="+mj-lt"/>
              </a:defRPr>
            </a:lvl3pPr>
            <a:lvl4pPr>
              <a:spcBef>
                <a:spcPts val="0"/>
              </a:spcBef>
              <a:spcAft>
                <a:spcPts val="0"/>
              </a:spcAft>
              <a:defRPr sz="1286">
                <a:latin typeface="+mj-lt"/>
              </a:defRPr>
            </a:lvl4pPr>
            <a:lvl5pPr>
              <a:spcBef>
                <a:spcPts val="0"/>
              </a:spcBef>
              <a:spcAft>
                <a:spcPts val="0"/>
              </a:spcAft>
              <a:defRPr sz="1286">
                <a:latin typeface="+mj-lt"/>
              </a:defRPr>
            </a:lvl5pPr>
            <a:lvl6pPr marL="816445" indent="-166691">
              <a:spcBef>
                <a:spcPts val="0"/>
              </a:spcBef>
              <a:spcAft>
                <a:spcPts val="0"/>
              </a:spcAft>
              <a:buSzPct val="70000"/>
              <a:defRPr sz="1286">
                <a:latin typeface="+mj-lt"/>
              </a:defRPr>
            </a:lvl6pPr>
            <a:lvl7pPr marL="979734" indent="-163289">
              <a:spcBef>
                <a:spcPts val="0"/>
              </a:spcBef>
              <a:spcAft>
                <a:spcPts val="0"/>
              </a:spcAft>
              <a:buSzPct val="70000"/>
              <a:buFont typeface="Arial" pitchFamily="34" charset="0"/>
              <a:buChar char="–"/>
              <a:defRPr sz="1286" baseline="0">
                <a:latin typeface="+mj-lt"/>
              </a:defRPr>
            </a:lvl7pPr>
            <a:lvl8pPr marL="1143023" indent="-163289">
              <a:spcBef>
                <a:spcPts val="0"/>
              </a:spcBef>
              <a:spcAft>
                <a:spcPts val="0"/>
              </a:spcAft>
              <a:buSzPct val="70000"/>
              <a:defRPr sz="1286" baseline="0">
                <a:latin typeface="+mj-lt"/>
              </a:defRPr>
            </a:lvl8pPr>
            <a:lvl9pPr marL="1302911" indent="-159887">
              <a:spcBef>
                <a:spcPts val="0"/>
              </a:spcBef>
              <a:spcAft>
                <a:spcPts val="0"/>
              </a:spcAft>
              <a:buSzPct val="70000"/>
              <a:buFont typeface="Arial" pitchFamily="34" charset="0"/>
              <a:buChar char="–"/>
              <a:defRPr sz="1286">
                <a:latin typeface="+mj-lt"/>
              </a:defRPr>
            </a:lvl9pPr>
          </a:lstStyle>
          <a:p>
            <a:pPr marL="0" lvl="0" indent="0" algn="l" defTabSz="653156" rtl="0" eaLnBrk="1" fontAlgn="base" latinLnBrk="0" hangingPunct="1">
              <a:spcBef>
                <a:spcPts val="0"/>
              </a:spcBef>
              <a:spcAft>
                <a:spcPts val="0"/>
              </a:spcAft>
              <a:buClr>
                <a:schemeClr val="bg2"/>
              </a:buClr>
              <a:tabLst/>
            </a:pPr>
            <a:r>
              <a:rPr lang="en-US" dirty="0"/>
              <a:t>Heading 3</a:t>
            </a:r>
          </a:p>
        </p:txBody>
      </p:sp>
      <p:sp>
        <p:nvSpPr>
          <p:cNvPr id="38" name="Text Placeholder 4"/>
          <p:cNvSpPr>
            <a:spLocks noGrp="1"/>
          </p:cNvSpPr>
          <p:nvPr>
            <p:ph type="body" sz="quarter" idx="18" hasCustomPrompt="1"/>
          </p:nvPr>
        </p:nvSpPr>
        <p:spPr bwMode="gray">
          <a:xfrm>
            <a:off x="6364822" y="4296287"/>
            <a:ext cx="5245100" cy="197875"/>
          </a:xfrm>
          <a:noFill/>
          <a:ln>
            <a:noFill/>
          </a:ln>
        </p:spPr>
        <p:txBody>
          <a:bodyPr wrap="square" lIns="0" tIns="0" rIns="0" bIns="0" anchor="b" anchorCtr="0">
            <a:spAutoFit/>
          </a:bodyPr>
          <a:lstStyle>
            <a:lvl1pPr>
              <a:spcBef>
                <a:spcPts val="0"/>
              </a:spcBef>
              <a:spcAft>
                <a:spcPts val="0"/>
              </a:spcAft>
              <a:buNone/>
              <a:defRPr lang="en-US" sz="1286" b="1" kern="1200" baseline="0" dirty="0" smtClean="0">
                <a:solidFill>
                  <a:schemeClr val="bg2"/>
                </a:solidFill>
                <a:latin typeface="Arial" pitchFamily="34" charset="0"/>
                <a:ea typeface="+mn-ea"/>
                <a:cs typeface="Arial" pitchFamily="34" charset="0"/>
              </a:defRPr>
            </a:lvl1pPr>
            <a:lvl2pPr>
              <a:spcBef>
                <a:spcPts val="0"/>
              </a:spcBef>
              <a:spcAft>
                <a:spcPts val="0"/>
              </a:spcAft>
              <a:defRPr sz="1286">
                <a:latin typeface="+mj-lt"/>
              </a:defRPr>
            </a:lvl2pPr>
            <a:lvl3pPr>
              <a:spcBef>
                <a:spcPts val="0"/>
              </a:spcBef>
              <a:spcAft>
                <a:spcPts val="0"/>
              </a:spcAft>
              <a:defRPr sz="1286">
                <a:latin typeface="+mj-lt"/>
              </a:defRPr>
            </a:lvl3pPr>
            <a:lvl4pPr>
              <a:spcBef>
                <a:spcPts val="0"/>
              </a:spcBef>
              <a:spcAft>
                <a:spcPts val="0"/>
              </a:spcAft>
              <a:defRPr sz="1286">
                <a:latin typeface="+mj-lt"/>
              </a:defRPr>
            </a:lvl4pPr>
            <a:lvl5pPr>
              <a:spcBef>
                <a:spcPts val="0"/>
              </a:spcBef>
              <a:spcAft>
                <a:spcPts val="0"/>
              </a:spcAft>
              <a:defRPr sz="1286">
                <a:latin typeface="+mj-lt"/>
              </a:defRPr>
            </a:lvl5pPr>
            <a:lvl6pPr marL="816445" indent="-166691">
              <a:spcBef>
                <a:spcPts val="0"/>
              </a:spcBef>
              <a:spcAft>
                <a:spcPts val="0"/>
              </a:spcAft>
              <a:buSzPct val="70000"/>
              <a:defRPr sz="1286">
                <a:latin typeface="+mj-lt"/>
              </a:defRPr>
            </a:lvl6pPr>
            <a:lvl7pPr marL="979734" indent="-163289">
              <a:spcBef>
                <a:spcPts val="0"/>
              </a:spcBef>
              <a:spcAft>
                <a:spcPts val="0"/>
              </a:spcAft>
              <a:buSzPct val="70000"/>
              <a:buFont typeface="Arial" pitchFamily="34" charset="0"/>
              <a:buChar char="–"/>
              <a:defRPr sz="1286" baseline="0">
                <a:latin typeface="+mj-lt"/>
              </a:defRPr>
            </a:lvl7pPr>
            <a:lvl8pPr marL="1143023" indent="-163289">
              <a:spcBef>
                <a:spcPts val="0"/>
              </a:spcBef>
              <a:spcAft>
                <a:spcPts val="0"/>
              </a:spcAft>
              <a:buSzPct val="70000"/>
              <a:defRPr sz="1286" baseline="0">
                <a:latin typeface="+mj-lt"/>
              </a:defRPr>
            </a:lvl8pPr>
            <a:lvl9pPr marL="1302911" indent="-159887">
              <a:spcBef>
                <a:spcPts val="0"/>
              </a:spcBef>
              <a:spcAft>
                <a:spcPts val="0"/>
              </a:spcAft>
              <a:buSzPct val="70000"/>
              <a:buFont typeface="Arial" pitchFamily="34" charset="0"/>
              <a:buChar char="–"/>
              <a:defRPr sz="1286">
                <a:latin typeface="+mj-lt"/>
              </a:defRPr>
            </a:lvl9pPr>
          </a:lstStyle>
          <a:p>
            <a:pPr marL="0" lvl="0" indent="0" algn="l" defTabSz="653156" rtl="0" eaLnBrk="1" fontAlgn="base" latinLnBrk="0" hangingPunct="1">
              <a:spcBef>
                <a:spcPts val="0"/>
              </a:spcBef>
              <a:spcAft>
                <a:spcPts val="0"/>
              </a:spcAft>
              <a:buClr>
                <a:schemeClr val="bg2"/>
              </a:buClr>
              <a:tabLst/>
            </a:pPr>
            <a:r>
              <a:rPr lang="en-US" dirty="0"/>
              <a:t>Heading 4</a:t>
            </a:r>
          </a:p>
        </p:txBody>
      </p:sp>
      <p:cxnSp>
        <p:nvCxnSpPr>
          <p:cNvPr id="39" name="Straight Connector 38"/>
          <p:cNvCxnSpPr/>
          <p:nvPr userDrawn="1"/>
        </p:nvCxnSpPr>
        <p:spPr bwMode="gray">
          <a:xfrm>
            <a:off x="641352" y="4581059"/>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6364820" y="4581059"/>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Text Placeholder 41"/>
          <p:cNvSpPr>
            <a:spLocks noGrp="1"/>
          </p:cNvSpPr>
          <p:nvPr>
            <p:ph type="body" sz="quarter" idx="19"/>
          </p:nvPr>
        </p:nvSpPr>
        <p:spPr bwMode="gray">
          <a:xfrm>
            <a:off x="641352" y="1270459"/>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7685729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33_Content 4">
    <p:spTree>
      <p:nvGrpSpPr>
        <p:cNvPr id="1" name=""/>
        <p:cNvGrpSpPr/>
        <p:nvPr/>
      </p:nvGrpSpPr>
      <p:grpSpPr>
        <a:xfrm>
          <a:off x="0" y="0"/>
          <a:ext cx="0" cy="0"/>
          <a:chOff x="0" y="0"/>
          <a:chExt cx="0" cy="0"/>
        </a:xfrm>
      </p:grpSpPr>
      <p:sp>
        <p:nvSpPr>
          <p:cNvPr id="19" name="Text Placeholder 4"/>
          <p:cNvSpPr>
            <a:spLocks noGrp="1"/>
          </p:cNvSpPr>
          <p:nvPr>
            <p:ph type="body" sz="quarter" idx="18" hasCustomPrompt="1"/>
          </p:nvPr>
        </p:nvSpPr>
        <p:spPr bwMode="gray">
          <a:xfrm>
            <a:off x="3251199" y="1971680"/>
            <a:ext cx="2724152" cy="901401"/>
          </a:xfrm>
          <a:ln>
            <a:noFill/>
          </a:ln>
        </p:spPr>
        <p:txBody>
          <a:bodyPr wrap="square" lIns="0" tIns="0" rIns="0" bIns="0">
            <a:spAutoFit/>
          </a:bodyPr>
          <a:lstStyle>
            <a:lvl1pPr marL="0" marR="0" indent="0" algn="l" defTabSz="653156" rtl="0" eaLnBrk="1" fontAlgn="base" latinLnBrk="0" hangingPunct="1">
              <a:lnSpc>
                <a:spcPct val="100000"/>
              </a:lnSpc>
              <a:spcBef>
                <a:spcPts val="0"/>
              </a:spcBef>
              <a:spcAft>
                <a:spcPts val="0"/>
              </a:spcAft>
              <a:buClr>
                <a:schemeClr val="tx2"/>
              </a:buClr>
              <a:buSzTx/>
              <a:buFont typeface="Arial" pitchFamily="34" charset="0"/>
              <a:buNone/>
              <a:tabLst/>
              <a:defRPr lang="en-US" sz="1286"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143">
                <a:latin typeface="Arial" pitchFamily="34" charset="0"/>
                <a:cs typeface="Arial" pitchFamily="34" charset="0"/>
              </a:defRPr>
            </a:lvl2pPr>
            <a:lvl3pPr>
              <a:spcBef>
                <a:spcPts val="0"/>
              </a:spcBef>
              <a:spcAft>
                <a:spcPts val="0"/>
              </a:spcAft>
              <a:defRPr sz="1143">
                <a:latin typeface="Arial" pitchFamily="34" charset="0"/>
                <a:cs typeface="Arial" pitchFamily="34" charset="0"/>
              </a:defRPr>
            </a:lvl3pPr>
            <a:lvl4pPr>
              <a:spcBef>
                <a:spcPts val="0"/>
              </a:spcBef>
              <a:spcAft>
                <a:spcPts val="0"/>
              </a:spcAft>
              <a:defRPr sz="1143">
                <a:latin typeface="Arial" pitchFamily="34" charset="0"/>
                <a:cs typeface="Arial" pitchFamily="34" charset="0"/>
              </a:defRPr>
            </a:lvl4pPr>
            <a:lvl5pPr>
              <a:spcBef>
                <a:spcPts val="0"/>
              </a:spcBef>
              <a:spcAft>
                <a:spcPts val="0"/>
              </a:spcAft>
              <a:defRPr sz="1143">
                <a:latin typeface="Arial" pitchFamily="34" charset="0"/>
                <a:cs typeface="Arial" pitchFamily="34" charset="0"/>
              </a:defRPr>
            </a:lvl5pPr>
            <a:lvl6pPr marL="816445" indent="-166691">
              <a:spcBef>
                <a:spcPts val="0"/>
              </a:spcBef>
              <a:spcAft>
                <a:spcPts val="0"/>
              </a:spcAft>
              <a:buSzPct val="70000"/>
              <a:defRPr sz="1286">
                <a:latin typeface="+mj-lt"/>
              </a:defRPr>
            </a:lvl6pPr>
            <a:lvl7pPr marL="979734" indent="-163289">
              <a:spcBef>
                <a:spcPts val="0"/>
              </a:spcBef>
              <a:spcAft>
                <a:spcPts val="0"/>
              </a:spcAft>
              <a:buSzPct val="70000"/>
              <a:buFont typeface="Arial" pitchFamily="34" charset="0"/>
              <a:buChar char="–"/>
              <a:defRPr sz="1286" baseline="0">
                <a:latin typeface="+mj-lt"/>
              </a:defRPr>
            </a:lvl7pPr>
            <a:lvl8pPr marL="1143023" indent="-163289">
              <a:spcBef>
                <a:spcPts val="0"/>
              </a:spcBef>
              <a:spcAft>
                <a:spcPts val="0"/>
              </a:spcAft>
              <a:buSzPct val="70000"/>
              <a:defRPr sz="1286" baseline="0">
                <a:latin typeface="+mj-lt"/>
              </a:defRPr>
            </a:lvl8pPr>
            <a:lvl9pPr marL="1302911" indent="-159887">
              <a:spcBef>
                <a:spcPts val="0"/>
              </a:spcBef>
              <a:spcAft>
                <a:spcPts val="0"/>
              </a:spcAft>
              <a:buSzPct val="70000"/>
              <a:buFont typeface="Arial" pitchFamily="34" charset="0"/>
              <a:buChar char="–"/>
              <a:defRPr sz="1286">
                <a:latin typeface="+mj-lt"/>
              </a:defRPr>
            </a:lvl9pPr>
          </a:lstStyle>
          <a:p>
            <a:pPr marL="0" marR="0" lvl="0" indent="0" algn="l" defTabSz="653156"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a:t>Heading 1</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6" name="Picture Placeholder 22"/>
          <p:cNvSpPr>
            <a:spLocks noGrp="1"/>
          </p:cNvSpPr>
          <p:nvPr>
            <p:ph type="pic" sz="quarter" idx="13"/>
          </p:nvPr>
        </p:nvSpPr>
        <p:spPr bwMode="gray">
          <a:xfrm>
            <a:off x="641357" y="1971680"/>
            <a:ext cx="2305049" cy="1892299"/>
          </a:xfrm>
        </p:spPr>
        <p:txBody>
          <a:bodyPr rtlCol="0">
            <a:normAutofit/>
          </a:bodyPr>
          <a:lstStyle>
            <a:lvl1pPr>
              <a:buNone/>
              <a:defRPr>
                <a:latin typeface="Arial" pitchFamily="34" charset="0"/>
                <a:cs typeface="Arial" pitchFamily="34" charset="0"/>
              </a:defRPr>
            </a:lvl1pPr>
          </a:lstStyle>
          <a:p>
            <a:pPr lvl="0"/>
            <a:r>
              <a:rPr lang="en-US" noProof="0"/>
              <a:t>Click icon to add picture</a:t>
            </a:r>
            <a:endParaRPr lang="en-US" noProof="0" dirty="0"/>
          </a:p>
        </p:txBody>
      </p:sp>
      <p:sp>
        <p:nvSpPr>
          <p:cNvPr id="20" name="Title 1"/>
          <p:cNvSpPr>
            <a:spLocks noGrp="1"/>
          </p:cNvSpPr>
          <p:nvPr>
            <p:ph type="title"/>
          </p:nvPr>
        </p:nvSpPr>
        <p:spPr bwMode="gray">
          <a:xfrm>
            <a:off x="641355" y="727078"/>
            <a:ext cx="10968567" cy="35176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286" b="1" kern="1200" dirty="0">
                <a:solidFill>
                  <a:schemeClr val="tx2"/>
                </a:solidFill>
                <a:latin typeface="Arial" pitchFamily="34" charset="0"/>
                <a:ea typeface="+mj-ea"/>
                <a:cs typeface="Arial" pitchFamily="34" charset="0"/>
              </a:defRPr>
            </a:lvl1pPr>
          </a:lstStyle>
          <a:p>
            <a:pPr lvl="0" algn="l" defTabSz="653156" rtl="0" eaLnBrk="1" fontAlgn="base" latinLnBrk="0" hangingPunct="1">
              <a:spcBef>
                <a:spcPct val="0"/>
              </a:spcBef>
              <a:spcAft>
                <a:spcPct val="0"/>
              </a:spcAft>
              <a:buNone/>
            </a:pPr>
            <a:r>
              <a:rPr lang="en-US"/>
              <a:t>Click to edit Master title style</a:t>
            </a:r>
            <a:endParaRPr lang="en-US" dirty="0"/>
          </a:p>
        </p:txBody>
      </p:sp>
      <p:sp>
        <p:nvSpPr>
          <p:cNvPr id="42" name="Text Placeholder 4"/>
          <p:cNvSpPr>
            <a:spLocks noGrp="1"/>
          </p:cNvSpPr>
          <p:nvPr>
            <p:ph type="body" sz="quarter" idx="19" hasCustomPrompt="1"/>
          </p:nvPr>
        </p:nvSpPr>
        <p:spPr bwMode="gray">
          <a:xfrm>
            <a:off x="8892117" y="1971680"/>
            <a:ext cx="2724152" cy="901401"/>
          </a:xfrm>
          <a:ln>
            <a:noFill/>
          </a:ln>
        </p:spPr>
        <p:txBody>
          <a:bodyPr wrap="square" lIns="0" tIns="0" rIns="0" bIns="0">
            <a:spAutoFit/>
          </a:bodyPr>
          <a:lstStyle>
            <a:lvl1pPr marL="0" marR="0" indent="0" algn="l" defTabSz="653156" rtl="0" eaLnBrk="1" fontAlgn="base" latinLnBrk="0" hangingPunct="1">
              <a:lnSpc>
                <a:spcPct val="100000"/>
              </a:lnSpc>
              <a:spcBef>
                <a:spcPts val="0"/>
              </a:spcBef>
              <a:spcAft>
                <a:spcPts val="0"/>
              </a:spcAft>
              <a:buClr>
                <a:schemeClr val="tx2"/>
              </a:buClr>
              <a:buSzTx/>
              <a:buFont typeface="Arial" pitchFamily="34" charset="0"/>
              <a:buNone/>
              <a:tabLst/>
              <a:defRPr lang="en-US" sz="1286"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143" b="0" kern="1200" baseline="0" dirty="0" smtClean="0">
                <a:solidFill>
                  <a:schemeClr val="tx1"/>
                </a:solidFill>
                <a:latin typeface="Arial" pitchFamily="34" charset="0"/>
                <a:ea typeface="+mn-ea"/>
                <a:cs typeface="Arial" pitchFamily="34" charset="0"/>
              </a:defRPr>
            </a:lvl2pPr>
            <a:lvl3pPr>
              <a:spcBef>
                <a:spcPts val="0"/>
              </a:spcBef>
              <a:spcAft>
                <a:spcPts val="0"/>
              </a:spcAft>
              <a:defRPr sz="1143">
                <a:latin typeface="Arial" pitchFamily="34" charset="0"/>
                <a:cs typeface="Arial" pitchFamily="34" charset="0"/>
              </a:defRPr>
            </a:lvl3pPr>
            <a:lvl4pPr>
              <a:spcBef>
                <a:spcPts val="0"/>
              </a:spcBef>
              <a:spcAft>
                <a:spcPts val="0"/>
              </a:spcAft>
              <a:defRPr sz="1143">
                <a:latin typeface="Arial" pitchFamily="34" charset="0"/>
                <a:cs typeface="Arial" pitchFamily="34" charset="0"/>
              </a:defRPr>
            </a:lvl4pPr>
            <a:lvl5pPr>
              <a:spcBef>
                <a:spcPts val="0"/>
              </a:spcBef>
              <a:spcAft>
                <a:spcPts val="0"/>
              </a:spcAft>
              <a:defRPr sz="1143">
                <a:latin typeface="Arial" pitchFamily="34" charset="0"/>
                <a:cs typeface="Arial" pitchFamily="34" charset="0"/>
              </a:defRPr>
            </a:lvl5pPr>
            <a:lvl6pPr marL="816445" indent="-166691">
              <a:spcBef>
                <a:spcPts val="0"/>
              </a:spcBef>
              <a:spcAft>
                <a:spcPts val="0"/>
              </a:spcAft>
              <a:buSzPct val="70000"/>
              <a:defRPr sz="1286">
                <a:latin typeface="+mj-lt"/>
              </a:defRPr>
            </a:lvl6pPr>
            <a:lvl7pPr marL="979734" indent="-163289">
              <a:spcBef>
                <a:spcPts val="0"/>
              </a:spcBef>
              <a:spcAft>
                <a:spcPts val="0"/>
              </a:spcAft>
              <a:buSzPct val="70000"/>
              <a:buFont typeface="Arial" pitchFamily="34" charset="0"/>
              <a:buChar char="–"/>
              <a:defRPr sz="1286" baseline="0">
                <a:latin typeface="+mj-lt"/>
              </a:defRPr>
            </a:lvl7pPr>
            <a:lvl8pPr marL="1143023" indent="-163289">
              <a:spcBef>
                <a:spcPts val="0"/>
              </a:spcBef>
              <a:spcAft>
                <a:spcPts val="0"/>
              </a:spcAft>
              <a:buSzPct val="70000"/>
              <a:defRPr sz="1286" baseline="0">
                <a:latin typeface="+mj-lt"/>
              </a:defRPr>
            </a:lvl8pPr>
            <a:lvl9pPr marL="1302911" indent="-159887">
              <a:spcBef>
                <a:spcPts val="0"/>
              </a:spcBef>
              <a:spcAft>
                <a:spcPts val="0"/>
              </a:spcAft>
              <a:buSzPct val="70000"/>
              <a:buFont typeface="Arial" pitchFamily="34" charset="0"/>
              <a:buChar char="–"/>
              <a:defRPr sz="1286">
                <a:latin typeface="+mj-lt"/>
              </a:defRPr>
            </a:lvl9pPr>
          </a:lstStyle>
          <a:p>
            <a:pPr marL="0" marR="0" lvl="0" indent="0" algn="l" defTabSz="653156"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a:t>Heading 2</a:t>
            </a:r>
          </a:p>
          <a:p>
            <a:pPr marL="204111" lvl="1" indent="-204111" algn="l" defTabSz="653156" rtl="0" eaLnBrk="1" fontAlgn="base" latinLnBrk="0" hangingPunct="1">
              <a:spcBef>
                <a:spcPts val="0"/>
              </a:spcBef>
              <a:spcAft>
                <a:spcPts val="0"/>
              </a:spcAft>
              <a:buClr>
                <a:schemeClr val="bg2"/>
              </a:buClr>
              <a:buSzPct val="120000"/>
              <a:buFont typeface="Wingdings" pitchFamily="2" charset="2"/>
              <a:buChar char="§"/>
            </a:pPr>
            <a:r>
              <a:rPr lang="en-US" dirty="0"/>
              <a:t>First level</a:t>
            </a:r>
          </a:p>
          <a:p>
            <a:pPr lvl="2"/>
            <a:r>
              <a:rPr lang="en-US" dirty="0"/>
              <a:t>Second level</a:t>
            </a:r>
          </a:p>
          <a:p>
            <a:pPr lvl="3"/>
            <a:r>
              <a:rPr lang="en-US" dirty="0"/>
              <a:t>Third level</a:t>
            </a:r>
          </a:p>
          <a:p>
            <a:pPr lvl="4"/>
            <a:r>
              <a:rPr lang="en-US" dirty="0"/>
              <a:t>Fourth level</a:t>
            </a:r>
          </a:p>
        </p:txBody>
      </p:sp>
      <p:sp>
        <p:nvSpPr>
          <p:cNvPr id="43" name="Picture Placeholder 22"/>
          <p:cNvSpPr>
            <a:spLocks noGrp="1"/>
          </p:cNvSpPr>
          <p:nvPr>
            <p:ph type="pic" sz="quarter" idx="20"/>
          </p:nvPr>
        </p:nvSpPr>
        <p:spPr bwMode="gray">
          <a:xfrm>
            <a:off x="6282274" y="1971680"/>
            <a:ext cx="2305049" cy="1892299"/>
          </a:xfrm>
        </p:spPr>
        <p:txBody>
          <a:bodyPr rtlCol="0">
            <a:normAutofit/>
          </a:bodyPr>
          <a:lstStyle>
            <a:lvl1pPr>
              <a:buNone/>
              <a:defRPr>
                <a:latin typeface="Arial" pitchFamily="34" charset="0"/>
                <a:cs typeface="Arial" pitchFamily="34" charset="0"/>
              </a:defRPr>
            </a:lvl1pPr>
          </a:lstStyle>
          <a:p>
            <a:pPr lvl="0"/>
            <a:r>
              <a:rPr lang="en-US" noProof="0"/>
              <a:t>Click icon to add picture</a:t>
            </a:r>
            <a:endParaRPr lang="en-US" noProof="0" dirty="0"/>
          </a:p>
        </p:txBody>
      </p:sp>
      <p:sp>
        <p:nvSpPr>
          <p:cNvPr id="45" name="Text Placeholder 4"/>
          <p:cNvSpPr>
            <a:spLocks noGrp="1"/>
          </p:cNvSpPr>
          <p:nvPr>
            <p:ph type="body" sz="quarter" idx="21" hasCustomPrompt="1"/>
          </p:nvPr>
        </p:nvSpPr>
        <p:spPr bwMode="gray">
          <a:xfrm>
            <a:off x="3251199" y="4241806"/>
            <a:ext cx="2724152" cy="901401"/>
          </a:xfrm>
          <a:ln>
            <a:noFill/>
          </a:ln>
        </p:spPr>
        <p:txBody>
          <a:bodyPr wrap="square" lIns="0" tIns="0" rIns="0" bIns="0">
            <a:spAutoFit/>
          </a:bodyPr>
          <a:lstStyle>
            <a:lvl1pPr marL="0" marR="0" indent="0" algn="l" defTabSz="653156" rtl="0" eaLnBrk="1" fontAlgn="base" latinLnBrk="0" hangingPunct="1">
              <a:lnSpc>
                <a:spcPct val="100000"/>
              </a:lnSpc>
              <a:spcBef>
                <a:spcPts val="0"/>
              </a:spcBef>
              <a:spcAft>
                <a:spcPts val="0"/>
              </a:spcAft>
              <a:buClr>
                <a:schemeClr val="tx2"/>
              </a:buClr>
              <a:buSzTx/>
              <a:buFont typeface="Arial" pitchFamily="34" charset="0"/>
              <a:buNone/>
              <a:tabLst/>
              <a:defRPr lang="en-US" sz="1286"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143" b="0" kern="1200" baseline="0" dirty="0" smtClean="0">
                <a:solidFill>
                  <a:schemeClr val="tx1"/>
                </a:solidFill>
                <a:latin typeface="Arial" pitchFamily="34" charset="0"/>
                <a:ea typeface="+mn-ea"/>
                <a:cs typeface="Arial" pitchFamily="34" charset="0"/>
              </a:defRPr>
            </a:lvl2pPr>
            <a:lvl3pPr>
              <a:spcBef>
                <a:spcPts val="0"/>
              </a:spcBef>
              <a:spcAft>
                <a:spcPts val="0"/>
              </a:spcAft>
              <a:defRPr sz="1143">
                <a:latin typeface="Arial" pitchFamily="34" charset="0"/>
                <a:cs typeface="Arial" pitchFamily="34" charset="0"/>
              </a:defRPr>
            </a:lvl3pPr>
            <a:lvl4pPr>
              <a:spcBef>
                <a:spcPts val="0"/>
              </a:spcBef>
              <a:spcAft>
                <a:spcPts val="0"/>
              </a:spcAft>
              <a:defRPr sz="1143">
                <a:latin typeface="Arial" pitchFamily="34" charset="0"/>
                <a:cs typeface="Arial" pitchFamily="34" charset="0"/>
              </a:defRPr>
            </a:lvl4pPr>
            <a:lvl5pPr>
              <a:spcBef>
                <a:spcPts val="0"/>
              </a:spcBef>
              <a:spcAft>
                <a:spcPts val="0"/>
              </a:spcAft>
              <a:defRPr sz="1143">
                <a:latin typeface="Arial" pitchFamily="34" charset="0"/>
                <a:cs typeface="Arial" pitchFamily="34" charset="0"/>
              </a:defRPr>
            </a:lvl5pPr>
            <a:lvl6pPr marL="816445" indent="-166691">
              <a:spcBef>
                <a:spcPts val="0"/>
              </a:spcBef>
              <a:spcAft>
                <a:spcPts val="0"/>
              </a:spcAft>
              <a:buSzPct val="70000"/>
              <a:defRPr sz="1286">
                <a:latin typeface="+mj-lt"/>
              </a:defRPr>
            </a:lvl6pPr>
            <a:lvl7pPr marL="979734" indent="-163289">
              <a:spcBef>
                <a:spcPts val="0"/>
              </a:spcBef>
              <a:spcAft>
                <a:spcPts val="0"/>
              </a:spcAft>
              <a:buSzPct val="70000"/>
              <a:buFont typeface="Arial" pitchFamily="34" charset="0"/>
              <a:buChar char="–"/>
              <a:defRPr sz="1286" baseline="0">
                <a:latin typeface="+mj-lt"/>
              </a:defRPr>
            </a:lvl7pPr>
            <a:lvl8pPr marL="1143023" indent="-163289">
              <a:spcBef>
                <a:spcPts val="0"/>
              </a:spcBef>
              <a:spcAft>
                <a:spcPts val="0"/>
              </a:spcAft>
              <a:buSzPct val="70000"/>
              <a:defRPr sz="1286" baseline="0">
                <a:latin typeface="+mj-lt"/>
              </a:defRPr>
            </a:lvl8pPr>
            <a:lvl9pPr marL="1302911" indent="-159887">
              <a:spcBef>
                <a:spcPts val="0"/>
              </a:spcBef>
              <a:spcAft>
                <a:spcPts val="0"/>
              </a:spcAft>
              <a:buSzPct val="70000"/>
              <a:buFont typeface="Arial" pitchFamily="34" charset="0"/>
              <a:buChar char="–"/>
              <a:defRPr sz="1286">
                <a:latin typeface="+mj-lt"/>
              </a:defRPr>
            </a:lvl9pPr>
          </a:lstStyle>
          <a:p>
            <a:pPr marL="0" marR="0" lvl="0" indent="0" algn="l" defTabSz="653156"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a:t>Heading 3</a:t>
            </a:r>
          </a:p>
          <a:p>
            <a:pPr marL="204111" lvl="1" indent="-204111" algn="l" defTabSz="653156" rtl="0" eaLnBrk="1" fontAlgn="base" latinLnBrk="0" hangingPunct="1">
              <a:spcBef>
                <a:spcPts val="0"/>
              </a:spcBef>
              <a:spcAft>
                <a:spcPts val="0"/>
              </a:spcAft>
              <a:buClr>
                <a:schemeClr val="bg2"/>
              </a:buClr>
              <a:buSzPct val="120000"/>
              <a:buFont typeface="Wingdings" pitchFamily="2" charset="2"/>
              <a:buChar char="§"/>
            </a:pPr>
            <a:r>
              <a:rPr lang="en-US" dirty="0"/>
              <a:t>First level</a:t>
            </a:r>
          </a:p>
          <a:p>
            <a:pPr lvl="2"/>
            <a:r>
              <a:rPr lang="en-US" dirty="0"/>
              <a:t>Second level</a:t>
            </a:r>
          </a:p>
          <a:p>
            <a:pPr lvl="3"/>
            <a:r>
              <a:rPr lang="en-US" dirty="0"/>
              <a:t>Third level</a:t>
            </a:r>
          </a:p>
          <a:p>
            <a:pPr lvl="4"/>
            <a:r>
              <a:rPr lang="en-US" dirty="0"/>
              <a:t>Fourth level</a:t>
            </a:r>
          </a:p>
        </p:txBody>
      </p:sp>
      <p:sp>
        <p:nvSpPr>
          <p:cNvPr id="46" name="Picture Placeholder 22"/>
          <p:cNvSpPr>
            <a:spLocks noGrp="1"/>
          </p:cNvSpPr>
          <p:nvPr>
            <p:ph type="pic" sz="quarter" idx="22"/>
          </p:nvPr>
        </p:nvSpPr>
        <p:spPr bwMode="gray">
          <a:xfrm>
            <a:off x="641357" y="4241808"/>
            <a:ext cx="2305049" cy="1892299"/>
          </a:xfrm>
        </p:spPr>
        <p:txBody>
          <a:bodyPr rtlCol="0">
            <a:normAutofit/>
          </a:bodyPr>
          <a:lstStyle>
            <a:lvl1pPr>
              <a:buNone/>
              <a:defRPr>
                <a:latin typeface="Arial" pitchFamily="34" charset="0"/>
                <a:cs typeface="Arial" pitchFamily="34" charset="0"/>
              </a:defRPr>
            </a:lvl1pPr>
          </a:lstStyle>
          <a:p>
            <a:pPr lvl="0"/>
            <a:r>
              <a:rPr lang="en-US" noProof="0"/>
              <a:t>Click icon to add picture</a:t>
            </a:r>
            <a:endParaRPr lang="en-US" noProof="0" dirty="0"/>
          </a:p>
        </p:txBody>
      </p:sp>
      <p:sp>
        <p:nvSpPr>
          <p:cNvPr id="48" name="Text Placeholder 4"/>
          <p:cNvSpPr>
            <a:spLocks noGrp="1"/>
          </p:cNvSpPr>
          <p:nvPr>
            <p:ph type="body" sz="quarter" idx="23" hasCustomPrompt="1"/>
          </p:nvPr>
        </p:nvSpPr>
        <p:spPr bwMode="gray">
          <a:xfrm>
            <a:off x="8892117" y="4241806"/>
            <a:ext cx="2724152" cy="901401"/>
          </a:xfrm>
          <a:ln>
            <a:noFill/>
          </a:ln>
        </p:spPr>
        <p:txBody>
          <a:bodyPr wrap="square" lIns="0" tIns="0" rIns="0" bIns="0">
            <a:spAutoFit/>
          </a:bodyPr>
          <a:lstStyle>
            <a:lvl1pPr marL="0" marR="0" indent="0" algn="l" defTabSz="653156" rtl="0" eaLnBrk="1" fontAlgn="base" latinLnBrk="0" hangingPunct="1">
              <a:lnSpc>
                <a:spcPct val="100000"/>
              </a:lnSpc>
              <a:spcBef>
                <a:spcPts val="0"/>
              </a:spcBef>
              <a:spcAft>
                <a:spcPts val="0"/>
              </a:spcAft>
              <a:buClr>
                <a:schemeClr val="tx2"/>
              </a:buClr>
              <a:buSzTx/>
              <a:buFont typeface="Arial" pitchFamily="34" charset="0"/>
              <a:buNone/>
              <a:tabLst/>
              <a:defRPr lang="en-US" sz="1286"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143" b="0" kern="1200" baseline="0" dirty="0" smtClean="0">
                <a:solidFill>
                  <a:schemeClr val="tx1"/>
                </a:solidFill>
                <a:latin typeface="Arial" pitchFamily="34" charset="0"/>
                <a:ea typeface="+mn-ea"/>
                <a:cs typeface="Arial" pitchFamily="34" charset="0"/>
              </a:defRPr>
            </a:lvl2pPr>
            <a:lvl3pPr>
              <a:spcBef>
                <a:spcPts val="0"/>
              </a:spcBef>
              <a:spcAft>
                <a:spcPts val="0"/>
              </a:spcAft>
              <a:defRPr sz="1143">
                <a:latin typeface="Arial" pitchFamily="34" charset="0"/>
                <a:cs typeface="Arial" pitchFamily="34" charset="0"/>
              </a:defRPr>
            </a:lvl3pPr>
            <a:lvl4pPr>
              <a:spcBef>
                <a:spcPts val="0"/>
              </a:spcBef>
              <a:spcAft>
                <a:spcPts val="0"/>
              </a:spcAft>
              <a:defRPr sz="1143">
                <a:latin typeface="Arial" pitchFamily="34" charset="0"/>
                <a:cs typeface="Arial" pitchFamily="34" charset="0"/>
              </a:defRPr>
            </a:lvl4pPr>
            <a:lvl5pPr>
              <a:spcBef>
                <a:spcPts val="0"/>
              </a:spcBef>
              <a:spcAft>
                <a:spcPts val="0"/>
              </a:spcAft>
              <a:defRPr sz="1143">
                <a:latin typeface="Arial" pitchFamily="34" charset="0"/>
                <a:cs typeface="Arial" pitchFamily="34" charset="0"/>
              </a:defRPr>
            </a:lvl5pPr>
            <a:lvl6pPr marL="816445" indent="-166691">
              <a:spcBef>
                <a:spcPts val="0"/>
              </a:spcBef>
              <a:spcAft>
                <a:spcPts val="0"/>
              </a:spcAft>
              <a:buSzPct val="70000"/>
              <a:defRPr sz="1286">
                <a:latin typeface="+mj-lt"/>
              </a:defRPr>
            </a:lvl6pPr>
            <a:lvl7pPr marL="979734" indent="-163289">
              <a:spcBef>
                <a:spcPts val="0"/>
              </a:spcBef>
              <a:spcAft>
                <a:spcPts val="0"/>
              </a:spcAft>
              <a:buSzPct val="70000"/>
              <a:buFont typeface="Arial" pitchFamily="34" charset="0"/>
              <a:buChar char="–"/>
              <a:defRPr sz="1286" baseline="0">
                <a:latin typeface="+mj-lt"/>
              </a:defRPr>
            </a:lvl7pPr>
            <a:lvl8pPr marL="1143023" indent="-163289">
              <a:spcBef>
                <a:spcPts val="0"/>
              </a:spcBef>
              <a:spcAft>
                <a:spcPts val="0"/>
              </a:spcAft>
              <a:buSzPct val="70000"/>
              <a:defRPr sz="1286" baseline="0">
                <a:latin typeface="+mj-lt"/>
              </a:defRPr>
            </a:lvl8pPr>
            <a:lvl9pPr marL="1302911" indent="-159887">
              <a:spcBef>
                <a:spcPts val="0"/>
              </a:spcBef>
              <a:spcAft>
                <a:spcPts val="0"/>
              </a:spcAft>
              <a:buSzPct val="70000"/>
              <a:buFont typeface="Arial" pitchFamily="34" charset="0"/>
              <a:buChar char="–"/>
              <a:defRPr sz="1286">
                <a:latin typeface="+mj-lt"/>
              </a:defRPr>
            </a:lvl9pPr>
          </a:lstStyle>
          <a:p>
            <a:pPr marL="0" marR="0" lvl="0" indent="0" algn="l" defTabSz="653156"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a:t>Heading 4</a:t>
            </a:r>
          </a:p>
          <a:p>
            <a:pPr marL="204111" lvl="1" indent="-204111" algn="l" defTabSz="653156" rtl="0" eaLnBrk="1" fontAlgn="base" latinLnBrk="0" hangingPunct="1">
              <a:spcBef>
                <a:spcPts val="0"/>
              </a:spcBef>
              <a:spcAft>
                <a:spcPts val="0"/>
              </a:spcAft>
              <a:buClr>
                <a:schemeClr val="bg2"/>
              </a:buClr>
              <a:buSzPct val="120000"/>
              <a:buFont typeface="Wingdings" pitchFamily="2" charset="2"/>
              <a:buChar char="§"/>
            </a:pPr>
            <a:r>
              <a:rPr lang="en-US" dirty="0"/>
              <a:t>First level</a:t>
            </a:r>
          </a:p>
          <a:p>
            <a:pPr lvl="2"/>
            <a:r>
              <a:rPr lang="en-US" dirty="0"/>
              <a:t>Second level</a:t>
            </a:r>
          </a:p>
          <a:p>
            <a:pPr lvl="3"/>
            <a:r>
              <a:rPr lang="en-US" dirty="0"/>
              <a:t>Third level</a:t>
            </a:r>
          </a:p>
          <a:p>
            <a:pPr lvl="4"/>
            <a:r>
              <a:rPr lang="en-US" dirty="0"/>
              <a:t>Fourth level</a:t>
            </a:r>
          </a:p>
        </p:txBody>
      </p:sp>
      <p:sp>
        <p:nvSpPr>
          <p:cNvPr id="49" name="Picture Placeholder 22"/>
          <p:cNvSpPr>
            <a:spLocks noGrp="1"/>
          </p:cNvSpPr>
          <p:nvPr>
            <p:ph type="pic" sz="quarter" idx="24"/>
          </p:nvPr>
        </p:nvSpPr>
        <p:spPr bwMode="gray">
          <a:xfrm>
            <a:off x="6282274" y="4241808"/>
            <a:ext cx="2305049" cy="1892299"/>
          </a:xfrm>
        </p:spPr>
        <p:txBody>
          <a:bodyPr rtlCol="0">
            <a:normAutofit/>
          </a:bodyPr>
          <a:lstStyle>
            <a:lvl1pPr>
              <a:buNone/>
              <a:defRPr>
                <a:latin typeface="Arial" pitchFamily="34" charset="0"/>
                <a:cs typeface="Arial" pitchFamily="34" charset="0"/>
              </a:defRPr>
            </a:lvl1pPr>
          </a:lstStyle>
          <a:p>
            <a:pPr lvl="0"/>
            <a:r>
              <a:rPr lang="en-US" noProof="0"/>
              <a:t>Click icon to add picture</a:t>
            </a:r>
            <a:endParaRPr lang="en-US" noProof="0" dirty="0"/>
          </a:p>
        </p:txBody>
      </p:sp>
      <p:sp>
        <p:nvSpPr>
          <p:cNvPr id="51" name="Text Placeholder 41"/>
          <p:cNvSpPr>
            <a:spLocks noGrp="1"/>
          </p:cNvSpPr>
          <p:nvPr>
            <p:ph type="body" sz="quarter" idx="25"/>
          </p:nvPr>
        </p:nvSpPr>
        <p:spPr bwMode="gray">
          <a:xfrm>
            <a:off x="641352" y="1270458"/>
            <a:ext cx="10966451" cy="197875"/>
          </a:xfrm>
        </p:spPr>
        <p:txBody>
          <a:bodyPr/>
          <a:lstStyle>
            <a:lvl1pPr>
              <a:buNone/>
              <a:defRPr lang="en-US" sz="1286" b="1" kern="1200" baseline="0" dirty="0" smtClean="0">
                <a:solidFill>
                  <a:schemeClr val="bg2"/>
                </a:solidFill>
                <a:latin typeface="Arial" pitchFamily="34" charset="0"/>
                <a:ea typeface="+mn-ea"/>
                <a:cs typeface="Arial" pitchFamily="34" charset="0"/>
              </a:defRPr>
            </a:lvl1pPr>
          </a:lstStyle>
          <a:p>
            <a:pPr marL="0" lvl="0" indent="0" algn="l" defTabSz="653156" rtl="0" eaLnBrk="1" fontAlgn="base" latinLnBrk="0" hangingPunct="1">
              <a:spcBef>
                <a:spcPts val="0"/>
              </a:spcBef>
              <a:spcAft>
                <a:spcPts val="0"/>
              </a:spcAft>
              <a:buClr>
                <a:schemeClr val="bg2"/>
              </a:buClr>
              <a:tabLst/>
            </a:pPr>
            <a:r>
              <a:rPr lang="en-US"/>
              <a:t>Click to edit Master text styles</a:t>
            </a:r>
          </a:p>
        </p:txBody>
      </p:sp>
    </p:spTree>
    <p:extLst>
      <p:ext uri="{BB962C8B-B14F-4D97-AF65-F5344CB8AC3E}">
        <p14:creationId xmlns:p14="http://schemas.microsoft.com/office/powerpoint/2010/main" val="29018703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16_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641355" y="1971677"/>
            <a:ext cx="10968567" cy="4162426"/>
          </a:xfrm>
        </p:spPr>
        <p:txBody>
          <a:bodyPr>
            <a:noAutofit/>
          </a:bodyPr>
          <a:lstStyle>
            <a:lvl1pPr marL="0" indent="0">
              <a:buNone/>
              <a:defRPr>
                <a:latin typeface="Arial" pitchFamily="34" charset="0"/>
                <a:cs typeface="Arial" pitchFamily="34" charset="0"/>
              </a:defRPr>
            </a:lvl1pPr>
          </a:lstStyle>
          <a:p>
            <a:r>
              <a:rPr lang="en-US"/>
              <a:t>Click icon to add table</a:t>
            </a:r>
            <a:endParaRPr lang="en-US" dirty="0"/>
          </a:p>
        </p:txBody>
      </p:sp>
      <p:sp>
        <p:nvSpPr>
          <p:cNvPr id="4" name="Title 1"/>
          <p:cNvSpPr>
            <a:spLocks noGrp="1"/>
          </p:cNvSpPr>
          <p:nvPr>
            <p:ph type="title"/>
          </p:nvPr>
        </p:nvSpPr>
        <p:spPr bwMode="gray">
          <a:xfrm>
            <a:off x="641355" y="727078"/>
            <a:ext cx="10968567" cy="35176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286" b="1" kern="1200" dirty="0">
                <a:solidFill>
                  <a:schemeClr val="tx2"/>
                </a:solidFill>
                <a:latin typeface="Arial" pitchFamily="34" charset="0"/>
                <a:ea typeface="+mj-ea"/>
                <a:cs typeface="Arial" pitchFamily="34" charset="0"/>
              </a:defRPr>
            </a:lvl1pPr>
          </a:lstStyle>
          <a:p>
            <a:pPr lvl="0" algn="l" defTabSz="653156" rtl="0" eaLnBrk="1" fontAlgn="base" latinLnBrk="0" hangingPunct="1">
              <a:spcBef>
                <a:spcPct val="0"/>
              </a:spcBef>
              <a:spcAft>
                <a:spcPct val="0"/>
              </a:spcAft>
              <a:buNone/>
            </a:pPr>
            <a:r>
              <a:rPr lang="en-US"/>
              <a:t>Click to edit Master title style</a:t>
            </a:r>
            <a:endParaRPr lang="en-US" dirty="0"/>
          </a:p>
        </p:txBody>
      </p:sp>
      <p:sp>
        <p:nvSpPr>
          <p:cNvPr id="8" name="Text Placeholder 41"/>
          <p:cNvSpPr>
            <a:spLocks noGrp="1"/>
          </p:cNvSpPr>
          <p:nvPr>
            <p:ph type="body" sz="quarter" idx="13"/>
          </p:nvPr>
        </p:nvSpPr>
        <p:spPr bwMode="gray">
          <a:xfrm>
            <a:off x="641352" y="1270458"/>
            <a:ext cx="10966451" cy="197875"/>
          </a:xfrm>
        </p:spPr>
        <p:txBody>
          <a:bodyPr/>
          <a:lstStyle>
            <a:lvl1pPr>
              <a:buNone/>
              <a:defRPr lang="en-US" sz="1286" b="1" kern="1200" baseline="0" dirty="0" smtClean="0">
                <a:solidFill>
                  <a:schemeClr val="bg2"/>
                </a:solidFill>
                <a:latin typeface="Arial" pitchFamily="34" charset="0"/>
                <a:ea typeface="+mn-ea"/>
                <a:cs typeface="Arial" pitchFamily="34" charset="0"/>
              </a:defRPr>
            </a:lvl1pPr>
          </a:lstStyle>
          <a:p>
            <a:pPr marL="0" lvl="0" indent="0" algn="l" defTabSz="653156" rtl="0" eaLnBrk="1" fontAlgn="base" latinLnBrk="0" hangingPunct="1">
              <a:spcBef>
                <a:spcPts val="0"/>
              </a:spcBef>
              <a:spcAft>
                <a:spcPts val="0"/>
              </a:spcAft>
              <a:buClr>
                <a:schemeClr val="bg2"/>
              </a:buClr>
              <a:tabLst/>
            </a:pPr>
            <a:r>
              <a:rPr lang="en-US"/>
              <a:t>Click to edit Master text styles</a:t>
            </a:r>
          </a:p>
        </p:txBody>
      </p:sp>
    </p:spTree>
    <p:extLst>
      <p:ext uri="{BB962C8B-B14F-4D97-AF65-F5344CB8AC3E}">
        <p14:creationId xmlns:p14="http://schemas.microsoft.com/office/powerpoint/2010/main" val="40096812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16_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641355" y="1971679"/>
            <a:ext cx="10968567" cy="4162425"/>
          </a:xfrm>
        </p:spPr>
        <p:txBody>
          <a:bodyPr>
            <a:noAutofit/>
          </a:bodyPr>
          <a:lstStyle>
            <a:lvl1pPr marL="0" indent="0">
              <a:buNone/>
              <a:defRPr>
                <a:latin typeface="Arial" pitchFamily="34" charset="0"/>
                <a:cs typeface="Arial" pitchFamily="34" charset="0"/>
              </a:defRPr>
            </a:lvl1pPr>
          </a:lstStyle>
          <a:p>
            <a:r>
              <a:rPr lang="en-US"/>
              <a:t>Click icon to add chart</a:t>
            </a:r>
            <a:endParaRPr lang="en-US" dirty="0"/>
          </a:p>
        </p:txBody>
      </p:sp>
      <p:sp>
        <p:nvSpPr>
          <p:cNvPr id="4" name="Title 1"/>
          <p:cNvSpPr>
            <a:spLocks noGrp="1"/>
          </p:cNvSpPr>
          <p:nvPr>
            <p:ph type="title"/>
          </p:nvPr>
        </p:nvSpPr>
        <p:spPr bwMode="gray">
          <a:xfrm>
            <a:off x="641355" y="727078"/>
            <a:ext cx="10968567" cy="35176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286" b="1" kern="1200" dirty="0">
                <a:solidFill>
                  <a:schemeClr val="tx2"/>
                </a:solidFill>
                <a:latin typeface="Arial" pitchFamily="34" charset="0"/>
                <a:ea typeface="+mj-ea"/>
                <a:cs typeface="Arial" pitchFamily="34" charset="0"/>
              </a:defRPr>
            </a:lvl1pPr>
          </a:lstStyle>
          <a:p>
            <a:pPr lvl="0" algn="l" defTabSz="653156" rtl="0" eaLnBrk="1" fontAlgn="base" latinLnBrk="0" hangingPunct="1">
              <a:spcBef>
                <a:spcPct val="0"/>
              </a:spcBef>
              <a:spcAft>
                <a:spcPct val="0"/>
              </a:spcAft>
              <a:buNone/>
            </a:pPr>
            <a:r>
              <a:rPr lang="en-US"/>
              <a:t>Click to edit Master title style</a:t>
            </a:r>
            <a:endParaRPr lang="en-US" dirty="0"/>
          </a:p>
        </p:txBody>
      </p:sp>
      <p:sp>
        <p:nvSpPr>
          <p:cNvPr id="7" name="Text Placeholder 41"/>
          <p:cNvSpPr>
            <a:spLocks noGrp="1"/>
          </p:cNvSpPr>
          <p:nvPr>
            <p:ph type="body" sz="quarter" idx="13"/>
          </p:nvPr>
        </p:nvSpPr>
        <p:spPr bwMode="gray">
          <a:xfrm>
            <a:off x="641352" y="1270459"/>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55238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19_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1822451" y="1527302"/>
            <a:ext cx="8973312" cy="35176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286" b="1" kern="1200" dirty="0">
                <a:solidFill>
                  <a:schemeClr val="tx2"/>
                </a:solidFill>
                <a:latin typeface="Arial" pitchFamily="34" charset="0"/>
                <a:ea typeface="+mj-ea"/>
                <a:cs typeface="Arial" pitchFamily="34" charset="0"/>
              </a:defRPr>
            </a:lvl1pPr>
          </a:lstStyle>
          <a:p>
            <a:pPr lvl="0" algn="l" defTabSz="653156" rtl="0" eaLnBrk="1" fontAlgn="base" latinLnBrk="0" hangingPunct="1">
              <a:spcBef>
                <a:spcPct val="0"/>
              </a:spcBef>
              <a:spcAft>
                <a:spcPct val="0"/>
              </a:spcAft>
              <a:buNone/>
            </a:pPr>
            <a:r>
              <a:rPr lang="en-US" dirty="0"/>
              <a:t>Click to edit master title style</a:t>
            </a:r>
          </a:p>
        </p:txBody>
      </p:sp>
      <p:sp>
        <p:nvSpPr>
          <p:cNvPr id="9" name="TextBox 8"/>
          <p:cNvSpPr txBox="1">
            <a:spLocks noChangeArrowheads="1"/>
          </p:cNvSpPr>
          <p:nvPr userDrawn="1"/>
        </p:nvSpPr>
        <p:spPr bwMode="gray">
          <a:xfrm>
            <a:off x="1822458" y="3369515"/>
            <a:ext cx="9006415" cy="1051635"/>
          </a:xfrm>
          <a:prstGeom prst="rect">
            <a:avLst/>
          </a:prstGeom>
          <a:noFill/>
          <a:ln w="9525">
            <a:noFill/>
            <a:miter lim="800000"/>
            <a:headEnd/>
            <a:tailEnd/>
          </a:ln>
        </p:spPr>
        <p:txBody>
          <a:bodyPr wrap="square" lIns="0" tIns="0" rIns="0" bIns="0">
            <a:spAutoFit/>
          </a:bodyPr>
          <a:lstStyle/>
          <a:p>
            <a:pPr algn="just">
              <a:spcBef>
                <a:spcPts val="428"/>
              </a:spcBef>
            </a:pPr>
            <a:r>
              <a:rPr lang="en-US" sz="714" b="1" dirty="0">
                <a:solidFill>
                  <a:srgbClr val="6D6E71"/>
                </a:solidFill>
                <a:cs typeface="Arial" pitchFamily="34" charset="0"/>
              </a:rPr>
              <a:t>Disclaimer </a:t>
            </a:r>
          </a:p>
          <a:p>
            <a:pPr algn="just">
              <a:spcBef>
                <a:spcPts val="428"/>
              </a:spcBef>
            </a:pPr>
            <a:r>
              <a:rPr lang="en-US" sz="643" dirty="0">
                <a:solidFill>
                  <a:srgbClr val="6D6E71"/>
                </a:solidFill>
                <a:cs typeface="Arial" pitchFamily="34" charset="0"/>
              </a:rPr>
              <a:t>Tech Mahindra Limited, herein referred to as </a:t>
            </a:r>
            <a:r>
              <a:rPr lang="en-US" sz="643" dirty="0" err="1">
                <a:solidFill>
                  <a:srgbClr val="6D6E71"/>
                </a:solidFill>
                <a:cs typeface="Arial" pitchFamily="34" charset="0"/>
              </a:rPr>
              <a:t>TechM</a:t>
            </a:r>
            <a:r>
              <a:rPr lang="en-US" sz="643" dirty="0">
                <a:solidFill>
                  <a:srgbClr val="6D6E71"/>
                </a:solidFill>
                <a:cs typeface="Arial" pitchFamily="34" charset="0"/>
              </a:rPr>
              <a:t>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a:t>
            </a:r>
            <a:r>
              <a:rPr lang="en-US" sz="643" dirty="0" err="1">
                <a:solidFill>
                  <a:srgbClr val="6D6E71"/>
                </a:solidFill>
                <a:cs typeface="Arial" pitchFamily="34" charset="0"/>
              </a:rPr>
              <a:t>TechM</a:t>
            </a:r>
            <a:r>
              <a:rPr lang="en-US" sz="643" dirty="0">
                <a:solidFill>
                  <a:srgbClr val="6D6E71"/>
                </a:solidFill>
                <a:cs typeface="Arial" pitchFamily="34" charset="0"/>
              </a:rPr>
              <a:t> or its subsidiaries. Any unauthorized use, disclosure or public dissemination of information contained herein is prohibited. Unless specifically noted, </a:t>
            </a:r>
            <a:r>
              <a:rPr lang="en-US" sz="643" dirty="0" err="1">
                <a:solidFill>
                  <a:srgbClr val="6D6E71"/>
                </a:solidFill>
                <a:cs typeface="Arial" pitchFamily="34" charset="0"/>
              </a:rPr>
              <a:t>TechM</a:t>
            </a:r>
            <a:r>
              <a:rPr lang="en-US" sz="643" dirty="0">
                <a:solidFill>
                  <a:srgbClr val="6D6E71"/>
                </a:solidFill>
                <a:cs typeface="Arial" pitchFamily="34" charset="0"/>
              </a:rPr>
              <a:t>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a:t>
            </a:r>
            <a:r>
              <a:rPr lang="en-US" sz="643" dirty="0" err="1">
                <a:solidFill>
                  <a:srgbClr val="6D6E71"/>
                </a:solidFill>
                <a:cs typeface="Arial" pitchFamily="34" charset="0"/>
              </a:rPr>
              <a:t>TechM</a:t>
            </a:r>
            <a:r>
              <a:rPr lang="en-US" sz="643" dirty="0">
                <a:solidFill>
                  <a:srgbClr val="6D6E71"/>
                </a:solidFill>
                <a:cs typeface="Arial" pitchFamily="34" charset="0"/>
              </a:rPr>
              <a:t>. Information contained in a presentation hosted or promoted by </a:t>
            </a:r>
            <a:r>
              <a:rPr lang="en-US" sz="643" dirty="0" err="1">
                <a:solidFill>
                  <a:srgbClr val="6D6E71"/>
                </a:solidFill>
                <a:cs typeface="Arial" pitchFamily="34" charset="0"/>
              </a:rPr>
              <a:t>TechM</a:t>
            </a:r>
            <a:r>
              <a:rPr lang="en-US" sz="643" dirty="0">
                <a:solidFill>
                  <a:srgbClr val="6D6E71"/>
                </a:solidFill>
                <a:cs typeface="Arial" pitchFamily="34" charset="0"/>
              </a:rPr>
              <a:t> is provided “as is” without warranty of any kind, either expressed or implied, including any warranty of merchantability or fitness for a particular purpose. </a:t>
            </a:r>
            <a:r>
              <a:rPr lang="en-US" sz="643" dirty="0" err="1">
                <a:solidFill>
                  <a:srgbClr val="6D6E71"/>
                </a:solidFill>
                <a:cs typeface="Arial" pitchFamily="34" charset="0"/>
              </a:rPr>
              <a:t>TechM</a:t>
            </a:r>
            <a:r>
              <a:rPr lang="en-US" sz="643" dirty="0">
                <a:solidFill>
                  <a:srgbClr val="6D6E71"/>
                </a:solidFill>
                <a:cs typeface="Arial" pitchFamily="34" charset="0"/>
              </a:rPr>
              <a:t> assumes no liability or responsibility for the contents of a presentation or the opinions expressed by the presenters. All expressions of opinion are subject to change without notice.</a:t>
            </a:r>
          </a:p>
        </p:txBody>
      </p:sp>
      <p:sp>
        <p:nvSpPr>
          <p:cNvPr id="4" name="Text Placeholder 41"/>
          <p:cNvSpPr>
            <a:spLocks noGrp="1"/>
          </p:cNvSpPr>
          <p:nvPr>
            <p:ph type="body" sz="quarter" idx="14"/>
          </p:nvPr>
        </p:nvSpPr>
        <p:spPr bwMode="gray">
          <a:xfrm>
            <a:off x="1822454" y="2140176"/>
            <a:ext cx="8979503" cy="197875"/>
          </a:xfrm>
          <a:noFill/>
          <a:ln w="9525">
            <a:noFill/>
            <a:miter lim="800000"/>
            <a:headEnd/>
            <a:tailEnd/>
          </a:ln>
        </p:spPr>
        <p:txBody>
          <a:bodyPr vert="horz" wrap="square" lIns="0" tIns="0" rIns="0" bIns="0" numCol="1" anchor="t" anchorCtr="0" compatLnSpc="1">
            <a:prstTxWarp prst="textNoShape">
              <a:avLst/>
            </a:prstTxWarp>
            <a:spAutoFit/>
          </a:bodyPr>
          <a:lstStyle>
            <a:lvl1pPr marL="0" indent="0" algn="l" defTabSz="653156" rtl="0" eaLnBrk="1" fontAlgn="base" latinLnBrk="0" hangingPunct="1">
              <a:spcBef>
                <a:spcPts val="0"/>
              </a:spcBef>
              <a:spcAft>
                <a:spcPct val="0"/>
              </a:spcAft>
              <a:buClr>
                <a:schemeClr val="tx2"/>
              </a:buClr>
              <a:buFont typeface="Arial" pitchFamily="34" charset="0"/>
              <a:buNone/>
              <a:defRPr lang="en-US" sz="1286" b="1" kern="1200" baseline="0" dirty="0" smtClean="0">
                <a:solidFill>
                  <a:schemeClr val="bg2"/>
                </a:solidFill>
                <a:latin typeface="Arial" pitchFamily="34" charset="0"/>
                <a:ea typeface="+mn-ea"/>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929838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3" name="Rectangle 2"/>
          <p:cNvSpPr/>
          <p:nvPr userDrawn="1"/>
        </p:nvSpPr>
        <p:spPr bwMode="gray">
          <a:xfrm>
            <a:off x="0" y="0"/>
            <a:ext cx="12192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86">
              <a:solidFill>
                <a:prstClr val="black"/>
              </a:solidFill>
            </a:endParaRPr>
          </a:p>
        </p:txBody>
      </p:sp>
      <p:pic>
        <p:nvPicPr>
          <p:cNvPr id="4" name="Picture 3" descr="Mahindra Logo.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2621623" y="2717231"/>
            <a:ext cx="7199132" cy="1491023"/>
          </a:xfrm>
          <a:prstGeom prst="rect">
            <a:avLst/>
          </a:prstGeom>
        </p:spPr>
      </p:pic>
    </p:spTree>
    <p:extLst>
      <p:ext uri="{BB962C8B-B14F-4D97-AF65-F5344CB8AC3E}">
        <p14:creationId xmlns:p14="http://schemas.microsoft.com/office/powerpoint/2010/main" val="2439414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542545813"/>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4431" y="711207"/>
            <a:ext cx="10949516" cy="323165"/>
          </a:xfrm>
        </p:spPr>
        <p:txBody>
          <a:bodyPr/>
          <a:lstStyle>
            <a:lvl1pPr>
              <a:defRPr sz="2100">
                <a:solidFill>
                  <a:srgbClr val="C00000"/>
                </a:solidFill>
              </a:defRPr>
            </a:lvl1pPr>
          </a:lstStyle>
          <a:p>
            <a:r>
              <a:rPr lang="en-US" dirty="0"/>
              <a:t>Click to edit Master title style</a:t>
            </a:r>
            <a:endParaRPr lang="ms-MY" dirty="0"/>
          </a:p>
        </p:txBody>
      </p:sp>
    </p:spTree>
    <p:extLst>
      <p:ext uri="{BB962C8B-B14F-4D97-AF65-F5344CB8AC3E}">
        <p14:creationId xmlns:p14="http://schemas.microsoft.com/office/powerpoint/2010/main" val="292224996"/>
      </p:ext>
    </p:extLst>
  </p:cSld>
  <p:clrMapOvr>
    <a:masterClrMapping/>
  </p:clrMapOvr>
  <p:transition spd="slow">
    <p:wipe dir="r"/>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7" name="Picture 26" descr="ridge4.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ltGray">
          <a:xfrm>
            <a:off x="1073" y="7"/>
            <a:ext cx="5291765" cy="1443209"/>
          </a:xfrm>
          <a:prstGeom prst="rect">
            <a:avLst/>
          </a:prstGeom>
        </p:spPr>
      </p:pic>
      <p:sp>
        <p:nvSpPr>
          <p:cNvPr id="10" name="Slide Number Placeholder 5"/>
          <p:cNvSpPr txBox="1">
            <a:spLocks/>
          </p:cNvSpPr>
          <p:nvPr userDrawn="1"/>
        </p:nvSpPr>
        <p:spPr bwMode="auto">
          <a:xfrm>
            <a:off x="11847707" y="6637103"/>
            <a:ext cx="125034" cy="123111"/>
          </a:xfrm>
          <a:prstGeom prst="rect">
            <a:avLst/>
          </a:prstGeom>
          <a:noFill/>
          <a:ln w="9525">
            <a:noFill/>
            <a:miter lim="800000"/>
            <a:headEnd/>
            <a:tailEnd/>
          </a:ln>
        </p:spPr>
        <p:txBody>
          <a:bodyPr wrap="none" lIns="0" tIns="0" rIns="0" bIns="0" anchor="ctr">
            <a:spAutoFit/>
          </a:bodyPr>
          <a:lstStyle/>
          <a:p>
            <a:pPr algn="r">
              <a:defRPr/>
            </a:pPr>
            <a:fld id="{6856ECDB-1CEE-4F69-ADCA-557460F2116E}" type="slidenum">
              <a:rPr lang="en-US" sz="800">
                <a:solidFill>
                  <a:srgbClr val="6D6E71"/>
                </a:solidFill>
                <a:cs typeface="Arial" pitchFamily="34" charset="0"/>
              </a:rPr>
              <a:pPr algn="r">
                <a:defRPr/>
              </a:pPr>
              <a:t>‹#›</a:t>
            </a:fld>
            <a:endParaRPr lang="en-US" sz="800" dirty="0">
              <a:solidFill>
                <a:srgbClr val="6D6E71"/>
              </a:solidFill>
              <a:cs typeface="Arial" pitchFamily="34" charset="0"/>
            </a:endParaRPr>
          </a:p>
        </p:txBody>
      </p:sp>
      <p:pic>
        <p:nvPicPr>
          <p:cNvPr id="7" name="Picture 6" descr="Mahindra 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8656320" y="411482"/>
            <a:ext cx="2834640" cy="656555"/>
          </a:xfrm>
          <a:prstGeom prst="rect">
            <a:avLst/>
          </a:prstGeom>
        </p:spPr>
      </p:pic>
    </p:spTree>
    <p:extLst>
      <p:ext uri="{BB962C8B-B14F-4D97-AF65-F5344CB8AC3E}">
        <p14:creationId xmlns:p14="http://schemas.microsoft.com/office/powerpoint/2010/main" val="27044015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97" y="719138"/>
            <a:ext cx="10966449"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2831"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641349" y="1971679"/>
            <a:ext cx="10966451"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2626" indent="-285268">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1543" indent="-272568">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7440" indent="-228198">
              <a:spcBef>
                <a:spcPts val="0"/>
              </a:spcBef>
              <a:spcAft>
                <a:spcPts val="0"/>
              </a:spcAft>
              <a:buSzPct val="70000"/>
              <a:defRPr sz="1800" baseline="0">
                <a:latin typeface="Arial" pitchFamily="34" charset="0"/>
                <a:cs typeface="Arial" pitchFamily="34" charset="0"/>
              </a:defRPr>
            </a:lvl8pPr>
            <a:lvl9pPr marL="1820898" indent="-223458">
              <a:spcBef>
                <a:spcPts val="0"/>
              </a:spcBef>
              <a:spcAft>
                <a:spcPts val="0"/>
              </a:spcAft>
              <a:buSzPct val="70000"/>
              <a:buFont typeface="Arial" pitchFamily="34" charset="0"/>
              <a:buChar char="–"/>
              <a:defRPr sz="1800">
                <a:latin typeface="Arial" pitchFamily="34" charset="0"/>
                <a:cs typeface="Arial" pitchFamily="34" charset="0"/>
              </a:defRPr>
            </a:lvl9pPr>
          </a:lstStyle>
          <a:p>
            <a:pPr marL="290030" lvl="0" indent="-290030" algn="l" defTabSz="912831"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0534" lvl="2" indent="-278917" algn="l" defTabSz="912831"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49451" lvl="3" indent="-278917" algn="l" defTabSz="912831"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4718" lvl="4" indent="-285268" algn="l" defTabSz="931839"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2626" lvl="5" indent="-285268" algn="l" defTabSz="912831"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extLst>
      <p:ext uri="{BB962C8B-B14F-4D97-AF65-F5344CB8AC3E}">
        <p14:creationId xmlns:p14="http://schemas.microsoft.com/office/powerpoint/2010/main" val="29668369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2436287" y="4053709"/>
            <a:ext cx="7349066" cy="276998"/>
          </a:xfrm>
        </p:spPr>
        <p:txBody>
          <a:bodyPr anchor="b" anchorCtr="0">
            <a:noAutofit/>
          </a:bodyPr>
          <a:lstStyle>
            <a:lvl1pPr marL="0" indent="0" algn="l">
              <a:buNone/>
              <a:defRPr b="1">
                <a:solidFill>
                  <a:schemeClr val="tx2"/>
                </a:solidFill>
                <a:latin typeface="Arial" pitchFamily="34" charset="0"/>
                <a:cs typeface="Arial" pitchFamily="34" charset="0"/>
              </a:defRPr>
            </a:lvl1pPr>
            <a:lvl2pPr marL="342871" indent="0" algn="ctr">
              <a:buNone/>
              <a:defRPr>
                <a:solidFill>
                  <a:schemeClr val="tx1">
                    <a:tint val="75000"/>
                  </a:schemeClr>
                </a:solidFill>
              </a:defRPr>
            </a:lvl2pPr>
            <a:lvl3pPr marL="685742" indent="0" algn="ctr">
              <a:buNone/>
              <a:defRPr>
                <a:solidFill>
                  <a:schemeClr val="tx1">
                    <a:tint val="75000"/>
                  </a:schemeClr>
                </a:solidFill>
              </a:defRPr>
            </a:lvl3pPr>
            <a:lvl4pPr marL="1028614" indent="0" algn="ctr">
              <a:buNone/>
              <a:defRPr>
                <a:solidFill>
                  <a:schemeClr val="tx1">
                    <a:tint val="75000"/>
                  </a:schemeClr>
                </a:solidFill>
              </a:defRPr>
            </a:lvl4pPr>
            <a:lvl5pPr marL="1371485" indent="0" algn="ctr">
              <a:buNone/>
              <a:defRPr>
                <a:solidFill>
                  <a:schemeClr val="tx1">
                    <a:tint val="75000"/>
                  </a:schemeClr>
                </a:solidFill>
              </a:defRPr>
            </a:lvl5pPr>
            <a:lvl6pPr marL="1714356" indent="0" algn="ctr">
              <a:buNone/>
              <a:defRPr>
                <a:solidFill>
                  <a:schemeClr val="tx1">
                    <a:tint val="75000"/>
                  </a:schemeClr>
                </a:solidFill>
              </a:defRPr>
            </a:lvl6pPr>
            <a:lvl7pPr marL="2057226" indent="0" algn="ctr">
              <a:buNone/>
              <a:defRPr>
                <a:solidFill>
                  <a:schemeClr val="tx1">
                    <a:tint val="75000"/>
                  </a:schemeClr>
                </a:solidFill>
              </a:defRPr>
            </a:lvl7pPr>
            <a:lvl8pPr marL="2400096" indent="0" algn="ctr">
              <a:buNone/>
              <a:defRPr>
                <a:solidFill>
                  <a:schemeClr val="tx1">
                    <a:tint val="75000"/>
                  </a:schemeClr>
                </a:solidFill>
              </a:defRPr>
            </a:lvl8pPr>
            <a:lvl9pPr marL="2742967"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2436287" y="2184408"/>
            <a:ext cx="7349066" cy="461665"/>
          </a:xfrm>
        </p:spPr>
        <p:txBody>
          <a:bodyPr wrap="square">
            <a:spAutoFit/>
          </a:bodyPr>
          <a:lstStyle>
            <a:lvl1pPr algn="l">
              <a:defRPr sz="3000" b="1">
                <a:solidFill>
                  <a:schemeClr val="bg2"/>
                </a:solidFill>
                <a:latin typeface="Arial" pitchFamily="34" charset="0"/>
                <a:cs typeface="Arial" pitchFamily="34" charset="0"/>
              </a:defRPr>
            </a:lvl1pPr>
          </a:lstStyle>
          <a:p>
            <a:r>
              <a:rPr lang="en-US" dirty="0" smtClean="0"/>
              <a:t>Click to Edit Master Title Style</a:t>
            </a:r>
            <a:endParaRPr lang="en-US" dirty="0"/>
          </a:p>
        </p:txBody>
      </p:sp>
      <p:pic>
        <p:nvPicPr>
          <p:cNvPr id="12" name="Picture 11" descr="ridge4.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ltGray">
          <a:xfrm>
            <a:off x="1073" y="7"/>
            <a:ext cx="5291765" cy="1443209"/>
          </a:xfrm>
          <a:prstGeom prst="rect">
            <a:avLst/>
          </a:prstGeom>
        </p:spPr>
      </p:pic>
    </p:spTree>
    <p:extLst>
      <p:ext uri="{BB962C8B-B14F-4D97-AF65-F5344CB8AC3E}">
        <p14:creationId xmlns:p14="http://schemas.microsoft.com/office/powerpoint/2010/main" val="40582443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55" y="719145"/>
            <a:ext cx="10966450" cy="369332"/>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400" b="1" kern="1200" dirty="0">
                <a:solidFill>
                  <a:schemeClr val="tx2"/>
                </a:solidFill>
                <a:latin typeface="Arial" pitchFamily="34" charset="0"/>
                <a:ea typeface="+mj-ea"/>
                <a:cs typeface="Arial" pitchFamily="34" charset="0"/>
              </a:defRPr>
            </a:lvl1pPr>
          </a:lstStyle>
          <a:p>
            <a:pPr lvl="0" algn="l" defTabSz="685742" rtl="0" eaLnBrk="1" fontAlgn="base" latinLnBrk="0" hangingPunct="1">
              <a:spcBef>
                <a:spcPct val="0"/>
              </a:spcBef>
              <a:spcAft>
                <a:spcPct val="0"/>
              </a:spcAft>
              <a:buNone/>
            </a:pPr>
            <a:r>
              <a:rPr lang="en-US" dirty="0" smtClean="0"/>
              <a:t>Click to edit Master title style</a:t>
            </a:r>
            <a:endParaRPr lang="en-US" dirty="0"/>
          </a:p>
        </p:txBody>
      </p:sp>
      <p:sp>
        <p:nvSpPr>
          <p:cNvPr id="3" name="Text Placeholder 4"/>
          <p:cNvSpPr>
            <a:spLocks noGrp="1"/>
          </p:cNvSpPr>
          <p:nvPr>
            <p:ph type="body" sz="quarter" idx="10" hasCustomPrompt="1"/>
          </p:nvPr>
        </p:nvSpPr>
        <p:spPr bwMode="gray">
          <a:xfrm>
            <a:off x="641350" y="1971678"/>
            <a:ext cx="10966452" cy="1077218"/>
          </a:xfrm>
        </p:spPr>
        <p:txBody>
          <a:bodyPr wrap="square">
            <a:spAutoFit/>
          </a:bodyPr>
          <a:lstStyle>
            <a:lvl1pPr algn="l" rtl="0" eaLnBrk="1" latinLnBrk="0" hangingPunct="1">
              <a:spcBef>
                <a:spcPts val="0"/>
              </a:spcBef>
              <a:spcAft>
                <a:spcPts val="0"/>
              </a:spcAft>
              <a:buClr>
                <a:schemeClr val="bg2"/>
              </a:buClr>
              <a:buSzPct val="120000"/>
              <a:defRPr lang="en-US" sz="14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4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4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4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400" b="0" kern="1200" baseline="0" dirty="0" smtClean="0">
                <a:solidFill>
                  <a:schemeClr val="tx1"/>
                </a:solidFill>
                <a:latin typeface="Arial" pitchFamily="34" charset="0"/>
                <a:ea typeface="+mn-ea"/>
                <a:cs typeface="Arial" pitchFamily="34" charset="0"/>
              </a:defRPr>
            </a:lvl5pPr>
            <a:lvl6pPr marL="1076233" indent="-214296">
              <a:spcBef>
                <a:spcPts val="0"/>
              </a:spcBef>
              <a:spcAft>
                <a:spcPts val="0"/>
              </a:spcAft>
              <a:buClr>
                <a:schemeClr val="tx2"/>
              </a:buClr>
              <a:buSzPct val="70000"/>
              <a:buFont typeface="Wingdings" pitchFamily="2" charset="2"/>
              <a:buChar char="§"/>
              <a:defRPr lang="en-US" sz="1400" kern="1200" dirty="0" smtClean="0">
                <a:solidFill>
                  <a:schemeClr val="tx1"/>
                </a:solidFill>
                <a:latin typeface="Arial" pitchFamily="34" charset="0"/>
                <a:ea typeface="+mn-ea"/>
                <a:cs typeface="Arial" pitchFamily="34" charset="0"/>
              </a:defRPr>
            </a:lvl6pPr>
            <a:lvl7pPr marL="1285766" indent="-204772">
              <a:spcBef>
                <a:spcPts val="0"/>
              </a:spcBef>
              <a:spcAft>
                <a:spcPts val="0"/>
              </a:spcAft>
              <a:buClr>
                <a:schemeClr val="tx2"/>
              </a:buClr>
              <a:buSzPct val="70000"/>
              <a:buFont typeface="Arial" pitchFamily="34" charset="0"/>
              <a:buChar char="–"/>
              <a:defRPr sz="1400" baseline="0">
                <a:solidFill>
                  <a:schemeClr val="tx1"/>
                </a:solidFill>
                <a:latin typeface="+mn-lt"/>
                <a:cs typeface="Arial" pitchFamily="34" charset="0"/>
              </a:defRPr>
            </a:lvl7pPr>
            <a:lvl8pPr marL="1200048" indent="-171437">
              <a:spcBef>
                <a:spcPts val="0"/>
              </a:spcBef>
              <a:spcAft>
                <a:spcPts val="0"/>
              </a:spcAft>
              <a:buSzPct val="70000"/>
              <a:defRPr sz="1400" baseline="0">
                <a:latin typeface="Arial" pitchFamily="34" charset="0"/>
                <a:cs typeface="Arial" pitchFamily="34" charset="0"/>
              </a:defRPr>
            </a:lvl8pPr>
            <a:lvl9pPr marL="1367912" indent="-167864">
              <a:spcBef>
                <a:spcPts val="0"/>
              </a:spcBef>
              <a:spcAft>
                <a:spcPts val="0"/>
              </a:spcAft>
              <a:buSzPct val="70000"/>
              <a:buFont typeface="Arial" pitchFamily="34" charset="0"/>
              <a:buChar char="–"/>
              <a:defRPr sz="1400">
                <a:latin typeface="Arial" pitchFamily="34" charset="0"/>
                <a:cs typeface="Arial" pitchFamily="34" charset="0"/>
              </a:defRPr>
            </a:lvl9pPr>
          </a:lstStyle>
          <a:p>
            <a:pPr marL="217866" lvl="0" indent="-217866" algn="l" defTabSz="685742"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428591" lvl="2" indent="-209532" algn="l" defTabSz="685742"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638120" lvl="3" indent="-209532" algn="l" defTabSz="685742"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852416" lvl="4" indent="-214296" algn="l" defTabSz="700027"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076233" lvl="5" indent="-214296" algn="l" defTabSz="685742"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extLst>
      <p:ext uri="{BB962C8B-B14F-4D97-AF65-F5344CB8AC3E}">
        <p14:creationId xmlns:p14="http://schemas.microsoft.com/office/powerpoint/2010/main" val="9051739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55" y="719145"/>
            <a:ext cx="10966450" cy="369332"/>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400" b="1" kern="1200" dirty="0">
                <a:solidFill>
                  <a:schemeClr val="tx2"/>
                </a:solidFill>
                <a:latin typeface="Arial" pitchFamily="34" charset="0"/>
                <a:ea typeface="+mj-ea"/>
                <a:cs typeface="Arial" pitchFamily="34" charset="0"/>
              </a:defRPr>
            </a:lvl1pPr>
          </a:lstStyle>
          <a:p>
            <a:pPr lvl="0" algn="l" defTabSz="685742" rtl="0" eaLnBrk="1" fontAlgn="base" latinLnBrk="0" hangingPunct="1">
              <a:spcBef>
                <a:spcPct val="0"/>
              </a:spcBef>
              <a:spcAft>
                <a:spcPct val="0"/>
              </a:spcAft>
              <a:buNone/>
            </a:pPr>
            <a:r>
              <a:rPr lang="en-US" dirty="0" smtClean="0"/>
              <a:t>Click to edit Master title style</a:t>
            </a:r>
            <a:endParaRPr lang="en-US" dirty="0"/>
          </a:p>
        </p:txBody>
      </p:sp>
      <p:sp>
        <p:nvSpPr>
          <p:cNvPr id="3" name="Text Placeholder 4"/>
          <p:cNvSpPr>
            <a:spLocks noGrp="1"/>
          </p:cNvSpPr>
          <p:nvPr>
            <p:ph type="body" sz="quarter" idx="10" hasCustomPrompt="1"/>
          </p:nvPr>
        </p:nvSpPr>
        <p:spPr bwMode="gray">
          <a:xfrm>
            <a:off x="641350" y="1971678"/>
            <a:ext cx="10966452" cy="1077218"/>
          </a:xfrm>
        </p:spPr>
        <p:txBody>
          <a:bodyPr wrap="square">
            <a:spAutoFit/>
          </a:bodyPr>
          <a:lstStyle>
            <a:lvl1pPr algn="l" rtl="0" eaLnBrk="1" latinLnBrk="0" hangingPunct="1">
              <a:spcBef>
                <a:spcPts val="0"/>
              </a:spcBef>
              <a:spcAft>
                <a:spcPts val="0"/>
              </a:spcAft>
              <a:buClr>
                <a:schemeClr val="bg2"/>
              </a:buClr>
              <a:buSzPct val="120000"/>
              <a:defRPr lang="en-US" sz="14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4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4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4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400" b="0" kern="1200" baseline="0" dirty="0" smtClean="0">
                <a:solidFill>
                  <a:schemeClr val="tx1"/>
                </a:solidFill>
                <a:latin typeface="Arial" pitchFamily="34" charset="0"/>
                <a:ea typeface="+mn-ea"/>
                <a:cs typeface="Arial" pitchFamily="34" charset="0"/>
              </a:defRPr>
            </a:lvl5pPr>
            <a:lvl6pPr marL="1076233" indent="-214296">
              <a:spcBef>
                <a:spcPts val="0"/>
              </a:spcBef>
              <a:spcAft>
                <a:spcPts val="0"/>
              </a:spcAft>
              <a:buClr>
                <a:schemeClr val="tx2"/>
              </a:buClr>
              <a:buSzPct val="70000"/>
              <a:buFont typeface="Wingdings" pitchFamily="2" charset="2"/>
              <a:buChar char="§"/>
              <a:defRPr lang="en-US" sz="1400" kern="1200" dirty="0" smtClean="0">
                <a:solidFill>
                  <a:schemeClr val="tx1"/>
                </a:solidFill>
                <a:latin typeface="Arial" pitchFamily="34" charset="0"/>
                <a:ea typeface="+mn-ea"/>
                <a:cs typeface="Arial" pitchFamily="34" charset="0"/>
              </a:defRPr>
            </a:lvl6pPr>
            <a:lvl7pPr marL="1285766" indent="-204772">
              <a:spcBef>
                <a:spcPts val="0"/>
              </a:spcBef>
              <a:spcAft>
                <a:spcPts val="0"/>
              </a:spcAft>
              <a:buClr>
                <a:schemeClr val="tx2"/>
              </a:buClr>
              <a:buSzPct val="70000"/>
              <a:buFont typeface="Arial" pitchFamily="34" charset="0"/>
              <a:buChar char="–"/>
              <a:defRPr sz="1400" baseline="0">
                <a:solidFill>
                  <a:schemeClr val="tx1"/>
                </a:solidFill>
                <a:latin typeface="+mn-lt"/>
                <a:cs typeface="Arial" pitchFamily="34" charset="0"/>
              </a:defRPr>
            </a:lvl7pPr>
            <a:lvl8pPr marL="1200048" indent="-171437">
              <a:spcBef>
                <a:spcPts val="0"/>
              </a:spcBef>
              <a:spcAft>
                <a:spcPts val="0"/>
              </a:spcAft>
              <a:buSzPct val="70000"/>
              <a:defRPr sz="1400" baseline="0">
                <a:latin typeface="Arial" pitchFamily="34" charset="0"/>
                <a:cs typeface="Arial" pitchFamily="34" charset="0"/>
              </a:defRPr>
            </a:lvl8pPr>
            <a:lvl9pPr marL="1367912" indent="-167864">
              <a:spcBef>
                <a:spcPts val="0"/>
              </a:spcBef>
              <a:spcAft>
                <a:spcPts val="0"/>
              </a:spcAft>
              <a:buSzPct val="70000"/>
              <a:buFont typeface="Arial" pitchFamily="34" charset="0"/>
              <a:buChar char="–"/>
              <a:defRPr sz="1400">
                <a:latin typeface="Arial" pitchFamily="34" charset="0"/>
                <a:cs typeface="Arial" pitchFamily="34" charset="0"/>
              </a:defRPr>
            </a:lvl9pPr>
          </a:lstStyle>
          <a:p>
            <a:pPr marL="217866" lvl="0" indent="-217866" algn="l" defTabSz="685742"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428591" lvl="2" indent="-209532" algn="l" defTabSz="685742"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638120" lvl="3" indent="-209532" algn="l" defTabSz="685742"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852416" lvl="4" indent="-214296" algn="l" defTabSz="700027"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076233" lvl="5" indent="-214296" algn="l" defTabSz="685742"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1"/>
          <p:cNvSpPr>
            <a:spLocks noGrp="1"/>
          </p:cNvSpPr>
          <p:nvPr userDrawn="1">
            <p:ph type="body" sz="quarter" idx="13"/>
          </p:nvPr>
        </p:nvSpPr>
        <p:spPr bwMode="gray">
          <a:xfrm>
            <a:off x="641350" y="1270459"/>
            <a:ext cx="10966452" cy="21552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2060078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641356" y="727081"/>
            <a:ext cx="10968568" cy="369332"/>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400" b="1" kern="1200" dirty="0">
                <a:solidFill>
                  <a:schemeClr val="tx2"/>
                </a:solidFill>
                <a:latin typeface="Arial" pitchFamily="34" charset="0"/>
                <a:ea typeface="+mj-ea"/>
                <a:cs typeface="Arial" pitchFamily="34" charset="0"/>
              </a:defRPr>
            </a:lvl1pPr>
          </a:lstStyle>
          <a:p>
            <a:pPr lvl="0" algn="l" defTabSz="685742" rtl="0" eaLnBrk="1" fontAlgn="base" latinLnBrk="0" hangingPunct="1">
              <a:spcBef>
                <a:spcPct val="0"/>
              </a:spcBef>
              <a:spcAft>
                <a:spcPct val="0"/>
              </a:spcAft>
              <a:buNone/>
            </a:pPr>
            <a:r>
              <a:rPr lang="en-US" dirty="0" smtClean="0"/>
              <a:t>Click to edit Master title style</a:t>
            </a:r>
            <a:endParaRPr lang="en-US" dirty="0"/>
          </a:p>
        </p:txBody>
      </p:sp>
      <p:sp>
        <p:nvSpPr>
          <p:cNvPr id="4" name="Text Placeholder 4"/>
          <p:cNvSpPr>
            <a:spLocks noGrp="1"/>
          </p:cNvSpPr>
          <p:nvPr>
            <p:ph type="body" sz="quarter" idx="10" hasCustomPrompt="1"/>
          </p:nvPr>
        </p:nvSpPr>
        <p:spPr bwMode="gray">
          <a:xfrm>
            <a:off x="641350" y="1971679"/>
            <a:ext cx="10966452" cy="1384995"/>
          </a:xfrm>
        </p:spPr>
        <p:txBody>
          <a:bodyPr wrap="square">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076233" indent="-214296">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285766" indent="-204772">
              <a:spcBef>
                <a:spcPts val="0"/>
              </a:spcBef>
              <a:spcAft>
                <a:spcPts val="0"/>
              </a:spcAft>
              <a:buClr>
                <a:schemeClr val="tx2"/>
              </a:buClr>
              <a:buSzPct val="70000"/>
              <a:buFont typeface="Arial" pitchFamily="34" charset="0"/>
              <a:buChar char="–"/>
              <a:defRPr sz="1400" baseline="0">
                <a:solidFill>
                  <a:schemeClr val="tx1"/>
                </a:solidFill>
                <a:latin typeface="+mn-lt"/>
                <a:cs typeface="Arial" pitchFamily="34" charset="0"/>
              </a:defRPr>
            </a:lvl7pPr>
            <a:lvl8pPr marL="1200048" indent="-171437">
              <a:spcBef>
                <a:spcPts val="0"/>
              </a:spcBef>
              <a:spcAft>
                <a:spcPts val="0"/>
              </a:spcAft>
              <a:buSzPct val="70000"/>
              <a:defRPr sz="1400" baseline="0">
                <a:latin typeface="Arial" pitchFamily="34" charset="0"/>
                <a:cs typeface="Arial" pitchFamily="34" charset="0"/>
              </a:defRPr>
            </a:lvl8pPr>
            <a:lvl9pPr marL="1367912" indent="-167864">
              <a:spcBef>
                <a:spcPts val="0"/>
              </a:spcBef>
              <a:spcAft>
                <a:spcPts val="0"/>
              </a:spcAft>
              <a:buSzPct val="70000"/>
              <a:buFont typeface="Arial" pitchFamily="34" charset="0"/>
              <a:buChar char="–"/>
              <a:defRPr sz="1400">
                <a:latin typeface="Arial" pitchFamily="34" charset="0"/>
                <a:cs typeface="Arial" pitchFamily="34" charset="0"/>
              </a:defRPr>
            </a:lvl9pPr>
          </a:lstStyle>
          <a:p>
            <a:pPr marL="217866" lvl="0" indent="-217866" algn="l" defTabSz="685742"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428591" lvl="2" indent="-209532" algn="l" defTabSz="685742"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638120" lvl="3" indent="-209532" algn="l" defTabSz="685742"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852416" lvl="4" indent="-214296" algn="l" defTabSz="700027"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076233" lvl="5" indent="-214296" algn="l" defTabSz="685742"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extLst>
      <p:ext uri="{BB962C8B-B14F-4D97-AF65-F5344CB8AC3E}">
        <p14:creationId xmlns:p14="http://schemas.microsoft.com/office/powerpoint/2010/main" val="20238684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641353" y="1971681"/>
            <a:ext cx="5437716" cy="4162426"/>
          </a:xfrm>
        </p:spPr>
        <p:txBody>
          <a:bodyPr>
            <a:noAutofit/>
          </a:bodyPr>
          <a:lstStyle>
            <a:lvl1pPr marL="0" indent="0">
              <a:buNone/>
              <a:defRPr>
                <a:latin typeface="Arial" pitchFamily="34" charset="0"/>
                <a:cs typeface="Arial" pitchFamily="34" charset="0"/>
              </a:defRPr>
            </a:lvl1pPr>
          </a:lstStyle>
          <a:p>
            <a:r>
              <a:rPr lang="en-US" smtClean="0"/>
              <a:t>Click icon to add picture</a:t>
            </a:r>
            <a:endParaRPr lang="en-US" dirty="0"/>
          </a:p>
        </p:txBody>
      </p:sp>
      <p:sp>
        <p:nvSpPr>
          <p:cNvPr id="18" name="Text Placeholder 4"/>
          <p:cNvSpPr>
            <a:spLocks noGrp="1"/>
          </p:cNvSpPr>
          <p:nvPr>
            <p:ph type="body" sz="quarter" idx="19" hasCustomPrompt="1"/>
          </p:nvPr>
        </p:nvSpPr>
        <p:spPr bwMode="gray">
          <a:xfrm>
            <a:off x="6451602" y="1971678"/>
            <a:ext cx="5128682" cy="1077218"/>
          </a:xfrm>
          <a:ln>
            <a:noFill/>
          </a:ln>
        </p:spPr>
        <p:txBody>
          <a:bodyPr wrap="square" lIns="0" tIns="0" rIns="0" bIns="0">
            <a:spAutoFit/>
          </a:bodyPr>
          <a:lstStyle>
            <a:lvl1pPr>
              <a:spcBef>
                <a:spcPts val="0"/>
              </a:spcBef>
              <a:spcAft>
                <a:spcPts val="0"/>
              </a:spcAft>
              <a:defRPr lang="en-US" sz="14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00" b="0" kern="1200" baseline="0" dirty="0" smtClean="0">
                <a:solidFill>
                  <a:schemeClr val="tx1"/>
                </a:solidFill>
                <a:latin typeface="+mn-lt"/>
                <a:ea typeface="+mn-ea"/>
                <a:cs typeface="Arial" pitchFamily="34" charset="0"/>
              </a:defRPr>
            </a:lvl2pPr>
            <a:lvl3pPr>
              <a:spcBef>
                <a:spcPts val="0"/>
              </a:spcBef>
              <a:spcAft>
                <a:spcPts val="0"/>
              </a:spcAft>
              <a:defRPr lang="en-US" sz="14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00" b="0" kern="1200" baseline="0" dirty="0" smtClean="0">
                <a:solidFill>
                  <a:schemeClr val="tx1"/>
                </a:solidFill>
                <a:latin typeface="Arial" pitchFamily="34" charset="0"/>
                <a:ea typeface="+mn-ea"/>
                <a:cs typeface="Arial" pitchFamily="34" charset="0"/>
              </a:defRPr>
            </a:lvl5pPr>
            <a:lvl6pPr marL="857178" indent="-175008">
              <a:spcBef>
                <a:spcPts val="0"/>
              </a:spcBef>
              <a:spcAft>
                <a:spcPts val="0"/>
              </a:spcAft>
              <a:buSzPct val="70000"/>
              <a:defRPr lang="en-US" sz="1400" kern="1200" dirty="0" smtClean="0">
                <a:solidFill>
                  <a:schemeClr val="tx1"/>
                </a:solidFill>
                <a:latin typeface="Arial" pitchFamily="34" charset="0"/>
                <a:ea typeface="+mn-ea"/>
                <a:cs typeface="Arial" pitchFamily="34" charset="0"/>
              </a:defRPr>
            </a:lvl6pPr>
            <a:lvl7pPr marL="1028614" indent="-171437">
              <a:spcBef>
                <a:spcPts val="0"/>
              </a:spcBef>
              <a:spcAft>
                <a:spcPts val="0"/>
              </a:spcAft>
              <a:buSzPct val="70000"/>
              <a:buFont typeface="Arial" pitchFamily="34" charset="0"/>
              <a:buChar char="–"/>
              <a:defRPr sz="1400" baseline="0">
                <a:latin typeface="+mj-lt"/>
              </a:defRPr>
            </a:lvl7pPr>
            <a:lvl8pPr marL="1200048" indent="-171437">
              <a:spcBef>
                <a:spcPts val="0"/>
              </a:spcBef>
              <a:spcAft>
                <a:spcPts val="0"/>
              </a:spcAft>
              <a:buSzPct val="70000"/>
              <a:defRPr sz="1400" baseline="0">
                <a:latin typeface="+mj-lt"/>
              </a:defRPr>
            </a:lvl8pPr>
            <a:lvl9pPr marL="1367912" indent="-167864">
              <a:spcBef>
                <a:spcPts val="0"/>
              </a:spcBef>
              <a:spcAft>
                <a:spcPts val="0"/>
              </a:spcAft>
              <a:buSzPct val="70000"/>
              <a:buFont typeface="Arial" pitchFamily="34" charset="0"/>
              <a:buChar char="–"/>
              <a:defRPr sz="1400">
                <a:latin typeface="+mj-lt"/>
              </a:defRPr>
            </a:lvl9pPr>
          </a:lstStyle>
          <a:p>
            <a:pPr marL="217866" lvl="0" indent="-217866" algn="l" defTabSz="685742"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428591" lvl="2" indent="-209532" algn="l" defTabSz="685742"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638120" lvl="3" indent="-209532" algn="l" defTabSz="685742"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852416" lvl="4" indent="-214296" algn="l" defTabSz="700027"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076233" lvl="5" indent="-214296" algn="l" defTabSz="685742"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itle 1"/>
          <p:cNvSpPr>
            <a:spLocks noGrp="1"/>
          </p:cNvSpPr>
          <p:nvPr>
            <p:ph type="title"/>
          </p:nvPr>
        </p:nvSpPr>
        <p:spPr bwMode="gray">
          <a:xfrm>
            <a:off x="641356" y="727081"/>
            <a:ext cx="10968568" cy="369332"/>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400" b="1" kern="1200" dirty="0">
                <a:solidFill>
                  <a:schemeClr val="tx2"/>
                </a:solidFill>
                <a:latin typeface="Arial" pitchFamily="34" charset="0"/>
                <a:ea typeface="+mj-ea"/>
                <a:cs typeface="Arial" pitchFamily="34" charset="0"/>
              </a:defRPr>
            </a:lvl1pPr>
          </a:lstStyle>
          <a:p>
            <a:pPr lvl="0" algn="l" defTabSz="685742" rtl="0" eaLnBrk="1" fontAlgn="base" latinLnBrk="0" hangingPunct="1">
              <a:spcBef>
                <a:spcPct val="0"/>
              </a:spcBef>
              <a:spcAft>
                <a:spcPct val="0"/>
              </a:spcAft>
              <a:buNone/>
            </a:pPr>
            <a:r>
              <a:rPr lang="en-US" dirty="0" smtClean="0"/>
              <a:t>Click to edit Master title style</a:t>
            </a:r>
            <a:endParaRPr lang="en-US" dirty="0"/>
          </a:p>
        </p:txBody>
      </p:sp>
      <p:sp>
        <p:nvSpPr>
          <p:cNvPr id="7" name="Text Placeholder 41"/>
          <p:cNvSpPr>
            <a:spLocks noGrp="1"/>
          </p:cNvSpPr>
          <p:nvPr>
            <p:ph type="body" sz="quarter" idx="13"/>
          </p:nvPr>
        </p:nvSpPr>
        <p:spPr bwMode="gray">
          <a:xfrm>
            <a:off x="641350" y="1270459"/>
            <a:ext cx="10966452" cy="21552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3966983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2453219" y="4144050"/>
            <a:ext cx="7366000" cy="215521"/>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685742" rtl="0" eaLnBrk="1" fontAlgn="base" latinLnBrk="0" hangingPunct="1">
              <a:spcBef>
                <a:spcPts val="0"/>
              </a:spcBef>
              <a:spcAft>
                <a:spcPct val="0"/>
              </a:spcAft>
              <a:buClr>
                <a:schemeClr val="tx2"/>
              </a:buClr>
              <a:buFont typeface="Arial" pitchFamily="34" charset="0"/>
              <a:buNone/>
              <a:defRPr lang="en-US" sz="1400" b="1" kern="1200" baseline="0" dirty="0">
                <a:solidFill>
                  <a:schemeClr val="tx2"/>
                </a:solidFill>
                <a:latin typeface="Arial" pitchFamily="34" charset="0"/>
                <a:ea typeface="+mn-ea"/>
                <a:cs typeface="Arial" pitchFamily="34" charset="0"/>
              </a:defRPr>
            </a:lvl1pPr>
            <a:lvl2pPr marL="342871" indent="0" algn="ctr">
              <a:buNone/>
              <a:defRPr>
                <a:solidFill>
                  <a:schemeClr val="tx1">
                    <a:tint val="75000"/>
                  </a:schemeClr>
                </a:solidFill>
              </a:defRPr>
            </a:lvl2pPr>
            <a:lvl3pPr marL="685742" indent="0" algn="ctr">
              <a:buNone/>
              <a:defRPr>
                <a:solidFill>
                  <a:schemeClr val="tx1">
                    <a:tint val="75000"/>
                  </a:schemeClr>
                </a:solidFill>
              </a:defRPr>
            </a:lvl3pPr>
            <a:lvl4pPr marL="1028614" indent="0" algn="ctr">
              <a:buNone/>
              <a:defRPr>
                <a:solidFill>
                  <a:schemeClr val="tx1">
                    <a:tint val="75000"/>
                  </a:schemeClr>
                </a:solidFill>
              </a:defRPr>
            </a:lvl4pPr>
            <a:lvl5pPr marL="1371485" indent="0" algn="ctr">
              <a:buNone/>
              <a:defRPr>
                <a:solidFill>
                  <a:schemeClr val="tx1">
                    <a:tint val="75000"/>
                  </a:schemeClr>
                </a:solidFill>
              </a:defRPr>
            </a:lvl5pPr>
            <a:lvl6pPr marL="1714356" indent="0" algn="ctr">
              <a:buNone/>
              <a:defRPr>
                <a:solidFill>
                  <a:schemeClr val="tx1">
                    <a:tint val="75000"/>
                  </a:schemeClr>
                </a:solidFill>
              </a:defRPr>
            </a:lvl6pPr>
            <a:lvl7pPr marL="2057226" indent="0" algn="ctr">
              <a:buNone/>
              <a:defRPr>
                <a:solidFill>
                  <a:schemeClr val="tx1">
                    <a:tint val="75000"/>
                  </a:schemeClr>
                </a:solidFill>
              </a:defRPr>
            </a:lvl7pPr>
            <a:lvl8pPr marL="2400096" indent="0" algn="ctr">
              <a:buNone/>
              <a:defRPr>
                <a:solidFill>
                  <a:schemeClr val="tx1">
                    <a:tint val="75000"/>
                  </a:schemeClr>
                </a:solidFill>
              </a:defRPr>
            </a:lvl8pPr>
            <a:lvl9pPr marL="2742967"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2453222" y="2200282"/>
            <a:ext cx="7366000" cy="461665"/>
          </a:xfrm>
          <a:noFill/>
          <a:ln w="9525">
            <a:noFill/>
            <a:miter lim="800000"/>
            <a:headEnd/>
            <a:tailEnd/>
          </a:ln>
        </p:spPr>
        <p:txBody>
          <a:bodyPr vert="horz" wrap="square" lIns="0" tIns="0" rIns="0" bIns="0" numCol="1" anchor="t" anchorCtr="0" compatLnSpc="1">
            <a:prstTxWarp prst="textNoShape">
              <a:avLst/>
            </a:prstTxWarp>
            <a:spAutoFit/>
          </a:bodyPr>
          <a:lstStyle>
            <a:lvl1pPr algn="l" defTabSz="685742" rtl="0" eaLnBrk="1" latinLnBrk="0" hangingPunct="1">
              <a:spcBef>
                <a:spcPct val="0"/>
              </a:spcBef>
              <a:buNone/>
              <a:defRPr lang="en-US" sz="3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ltGray">
          <a:xfrm>
            <a:off x="1073" y="7"/>
            <a:ext cx="5291765" cy="1443209"/>
          </a:xfrm>
          <a:prstGeom prst="rect">
            <a:avLst/>
          </a:prstGeom>
        </p:spPr>
      </p:pic>
      <p:pic>
        <p:nvPicPr>
          <p:cNvPr id="6" name="Picture 5" descr="Mahindra 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8439870" y="476647"/>
            <a:ext cx="3170052" cy="656555"/>
          </a:xfrm>
          <a:prstGeom prst="rect">
            <a:avLst/>
          </a:prstGeom>
        </p:spPr>
      </p:pic>
    </p:spTree>
    <p:extLst>
      <p:ext uri="{BB962C8B-B14F-4D97-AF65-F5344CB8AC3E}">
        <p14:creationId xmlns:p14="http://schemas.microsoft.com/office/powerpoint/2010/main" val="12736003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641354" y="1971678"/>
            <a:ext cx="5469467" cy="4175125"/>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p>
        </p:txBody>
      </p:sp>
      <p:sp>
        <p:nvSpPr>
          <p:cNvPr id="22" name="Subtitle 2"/>
          <p:cNvSpPr>
            <a:spLocks noGrp="1"/>
          </p:cNvSpPr>
          <p:nvPr>
            <p:ph type="subTitle" idx="1" hasCustomPrompt="1"/>
          </p:nvPr>
        </p:nvSpPr>
        <p:spPr bwMode="gray">
          <a:xfrm>
            <a:off x="6568018" y="4372650"/>
            <a:ext cx="5041898" cy="215521"/>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685742" rtl="0" eaLnBrk="1" fontAlgn="base" latinLnBrk="0" hangingPunct="1">
              <a:spcBef>
                <a:spcPts val="0"/>
              </a:spcBef>
              <a:spcAft>
                <a:spcPct val="0"/>
              </a:spcAft>
              <a:buClr>
                <a:schemeClr val="tx2"/>
              </a:buClr>
              <a:buFont typeface="Arial" pitchFamily="34" charset="0"/>
              <a:buNone/>
              <a:defRPr lang="en-US" sz="1400" b="1" kern="1200" baseline="0" dirty="0">
                <a:solidFill>
                  <a:schemeClr val="tx2"/>
                </a:solidFill>
                <a:latin typeface="Arial" pitchFamily="34" charset="0"/>
                <a:ea typeface="+mn-ea"/>
                <a:cs typeface="Arial" pitchFamily="34" charset="0"/>
              </a:defRPr>
            </a:lvl1pPr>
            <a:lvl2pPr marL="342871" indent="0" algn="ctr">
              <a:buNone/>
              <a:defRPr>
                <a:solidFill>
                  <a:schemeClr val="tx1">
                    <a:tint val="75000"/>
                  </a:schemeClr>
                </a:solidFill>
              </a:defRPr>
            </a:lvl2pPr>
            <a:lvl3pPr marL="685742" indent="0" algn="ctr">
              <a:buNone/>
              <a:defRPr>
                <a:solidFill>
                  <a:schemeClr val="tx1">
                    <a:tint val="75000"/>
                  </a:schemeClr>
                </a:solidFill>
              </a:defRPr>
            </a:lvl3pPr>
            <a:lvl4pPr marL="1028614" indent="0" algn="ctr">
              <a:buNone/>
              <a:defRPr>
                <a:solidFill>
                  <a:schemeClr val="tx1">
                    <a:tint val="75000"/>
                  </a:schemeClr>
                </a:solidFill>
              </a:defRPr>
            </a:lvl4pPr>
            <a:lvl5pPr marL="1371485" indent="0" algn="ctr">
              <a:buNone/>
              <a:defRPr>
                <a:solidFill>
                  <a:schemeClr val="tx1">
                    <a:tint val="75000"/>
                  </a:schemeClr>
                </a:solidFill>
              </a:defRPr>
            </a:lvl5pPr>
            <a:lvl6pPr marL="1714356" indent="0" algn="ctr">
              <a:buNone/>
              <a:defRPr>
                <a:solidFill>
                  <a:schemeClr val="tx1">
                    <a:tint val="75000"/>
                  </a:schemeClr>
                </a:solidFill>
              </a:defRPr>
            </a:lvl6pPr>
            <a:lvl7pPr marL="2057226" indent="0" algn="ctr">
              <a:buNone/>
              <a:defRPr>
                <a:solidFill>
                  <a:schemeClr val="tx1">
                    <a:tint val="75000"/>
                  </a:schemeClr>
                </a:solidFill>
              </a:defRPr>
            </a:lvl7pPr>
            <a:lvl8pPr marL="2400096" indent="0" algn="ctr">
              <a:buNone/>
              <a:defRPr>
                <a:solidFill>
                  <a:schemeClr val="tx1">
                    <a:tint val="75000"/>
                  </a:schemeClr>
                </a:solidFill>
              </a:defRPr>
            </a:lvl8pPr>
            <a:lvl9pPr marL="2742967" indent="0" algn="ctr">
              <a:buNone/>
              <a:defRPr>
                <a:solidFill>
                  <a:schemeClr val="tx1">
                    <a:tint val="75000"/>
                  </a:schemeClr>
                </a:solidFill>
              </a:defRPr>
            </a:lvl9pPr>
          </a:lstStyle>
          <a:p>
            <a:r>
              <a:rPr lang="en-US" dirty="0" smtClean="0"/>
              <a:t>Click to Edit Master Subtitle Style</a:t>
            </a:r>
            <a:endParaRPr lang="en-US" dirty="0"/>
          </a:p>
        </p:txBody>
      </p:sp>
      <p:sp>
        <p:nvSpPr>
          <p:cNvPr id="23" name="Title 8"/>
          <p:cNvSpPr>
            <a:spLocks noGrp="1"/>
          </p:cNvSpPr>
          <p:nvPr>
            <p:ph type="title" hasCustomPrompt="1"/>
          </p:nvPr>
        </p:nvSpPr>
        <p:spPr bwMode="gray">
          <a:xfrm>
            <a:off x="6568021" y="1971680"/>
            <a:ext cx="5041898" cy="923329"/>
          </a:xfrm>
          <a:noFill/>
          <a:ln w="9525">
            <a:noFill/>
            <a:miter lim="800000"/>
            <a:headEnd/>
            <a:tailEnd/>
          </a:ln>
        </p:spPr>
        <p:txBody>
          <a:bodyPr vert="horz" wrap="square" lIns="0" tIns="0" rIns="0" bIns="0" numCol="1" anchor="t" anchorCtr="0" compatLnSpc="1">
            <a:prstTxWarp prst="textNoShape">
              <a:avLst/>
            </a:prstTxWarp>
            <a:spAutoFit/>
          </a:bodyPr>
          <a:lstStyle>
            <a:lvl1pPr algn="l" defTabSz="685742" rtl="0" eaLnBrk="1" latinLnBrk="0" hangingPunct="1">
              <a:spcBef>
                <a:spcPct val="0"/>
              </a:spcBef>
              <a:buNone/>
              <a:defRPr lang="en-US" sz="3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ltGray">
          <a:xfrm>
            <a:off x="1073" y="7"/>
            <a:ext cx="5291765" cy="1443209"/>
          </a:xfrm>
          <a:prstGeom prst="rect">
            <a:avLst/>
          </a:prstGeom>
        </p:spPr>
      </p:pic>
      <p:pic>
        <p:nvPicPr>
          <p:cNvPr id="7" name="Picture 6" descr="Mahindra 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8439870" y="476647"/>
            <a:ext cx="3170052" cy="656555"/>
          </a:xfrm>
          <a:prstGeom prst="rect">
            <a:avLst/>
          </a:prstGeom>
        </p:spPr>
      </p:pic>
    </p:spTree>
    <p:extLst>
      <p:ext uri="{BB962C8B-B14F-4D97-AF65-F5344CB8AC3E}">
        <p14:creationId xmlns:p14="http://schemas.microsoft.com/office/powerpoint/2010/main" val="12342580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bwMode="gray">
          <a:xfrm>
            <a:off x="641355" y="2466980"/>
            <a:ext cx="5245100" cy="1077218"/>
          </a:xfrm>
          <a:ln>
            <a:noFill/>
          </a:ln>
        </p:spPr>
        <p:txBody>
          <a:bodyPr wrap="square" lIns="0" tIns="0" rIns="0" bIns="0">
            <a:spAutoFit/>
          </a:bodyPr>
          <a:lstStyle>
            <a:lvl1pPr>
              <a:spcBef>
                <a:spcPts val="0"/>
              </a:spcBef>
              <a:spcAft>
                <a:spcPts val="0"/>
              </a:spcAft>
              <a:defRPr lang="en-US" sz="14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00" b="0" kern="1200" baseline="0" dirty="0" smtClean="0">
                <a:solidFill>
                  <a:schemeClr val="tx1"/>
                </a:solidFill>
                <a:latin typeface="+mn-lt"/>
                <a:ea typeface="+mn-ea"/>
                <a:cs typeface="Arial" pitchFamily="34" charset="0"/>
              </a:defRPr>
            </a:lvl2pPr>
            <a:lvl3pPr>
              <a:spcBef>
                <a:spcPts val="0"/>
              </a:spcBef>
              <a:spcAft>
                <a:spcPts val="0"/>
              </a:spcAft>
              <a:defRPr lang="en-US" sz="14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00" b="0" kern="1200" baseline="0" dirty="0" smtClean="0">
                <a:solidFill>
                  <a:schemeClr val="tx1"/>
                </a:solidFill>
                <a:latin typeface="Arial" pitchFamily="34" charset="0"/>
                <a:ea typeface="+mn-ea"/>
                <a:cs typeface="Arial" pitchFamily="34" charset="0"/>
              </a:defRPr>
            </a:lvl5pPr>
            <a:lvl6pPr marL="857178" indent="-175008">
              <a:spcBef>
                <a:spcPts val="0"/>
              </a:spcBef>
              <a:spcAft>
                <a:spcPts val="0"/>
              </a:spcAft>
              <a:buSzPct val="70000"/>
              <a:defRPr lang="en-US" sz="1400" kern="1200" dirty="0" smtClean="0">
                <a:solidFill>
                  <a:schemeClr val="tx1"/>
                </a:solidFill>
                <a:latin typeface="Arial" pitchFamily="34" charset="0"/>
                <a:ea typeface="+mn-ea"/>
                <a:cs typeface="Arial" pitchFamily="34" charset="0"/>
              </a:defRPr>
            </a:lvl6pPr>
            <a:lvl7pPr marL="1028614" indent="-171437">
              <a:spcBef>
                <a:spcPts val="0"/>
              </a:spcBef>
              <a:spcAft>
                <a:spcPts val="0"/>
              </a:spcAft>
              <a:buSzPct val="70000"/>
              <a:buFont typeface="Arial" pitchFamily="34" charset="0"/>
              <a:buChar char="–"/>
              <a:defRPr sz="1400" baseline="0">
                <a:latin typeface="+mj-lt"/>
              </a:defRPr>
            </a:lvl7pPr>
            <a:lvl8pPr marL="1200048" indent="-171437">
              <a:spcBef>
                <a:spcPts val="0"/>
              </a:spcBef>
              <a:spcAft>
                <a:spcPts val="0"/>
              </a:spcAft>
              <a:buSzPct val="70000"/>
              <a:defRPr sz="1400" baseline="0">
                <a:latin typeface="+mj-lt"/>
              </a:defRPr>
            </a:lvl8pPr>
            <a:lvl9pPr marL="1367912" indent="-167864">
              <a:spcBef>
                <a:spcPts val="0"/>
              </a:spcBef>
              <a:spcAft>
                <a:spcPts val="0"/>
              </a:spcAft>
              <a:buSzPct val="70000"/>
              <a:buFont typeface="Arial" pitchFamily="34" charset="0"/>
              <a:buChar char="–"/>
              <a:defRPr sz="1400">
                <a:latin typeface="+mj-lt"/>
              </a:defRPr>
            </a:lvl9pPr>
          </a:lstStyle>
          <a:p>
            <a:pPr marL="217866" lvl="0" indent="-217866" algn="l" defTabSz="685742"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428591" lvl="2" indent="-209532" algn="l" defTabSz="685742"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638120" lvl="3" indent="-209532" algn="l" defTabSz="685742"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852416" lvl="4" indent="-214296" algn="l" defTabSz="700027"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076233" lvl="5" indent="-214296" algn="l" defTabSz="685742"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
          <p:cNvSpPr>
            <a:spLocks noGrp="1"/>
          </p:cNvSpPr>
          <p:nvPr>
            <p:ph type="body" sz="quarter" idx="11" hasCustomPrompt="1"/>
          </p:nvPr>
        </p:nvSpPr>
        <p:spPr bwMode="gray">
          <a:xfrm>
            <a:off x="6364822" y="2466980"/>
            <a:ext cx="5245100" cy="1077218"/>
          </a:xfrm>
          <a:ln>
            <a:noFill/>
          </a:ln>
        </p:spPr>
        <p:txBody>
          <a:bodyPr wrap="square" lIns="0" tIns="0" rIns="0" bIns="0">
            <a:spAutoFit/>
          </a:bodyPr>
          <a:lstStyle>
            <a:lvl1pPr>
              <a:spcBef>
                <a:spcPts val="0"/>
              </a:spcBef>
              <a:spcAft>
                <a:spcPts val="0"/>
              </a:spcAft>
              <a:defRPr lang="en-US" sz="14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00" b="0" kern="1200" baseline="0" dirty="0" smtClean="0">
                <a:solidFill>
                  <a:schemeClr val="tx1"/>
                </a:solidFill>
                <a:latin typeface="+mn-lt"/>
                <a:ea typeface="+mn-ea"/>
                <a:cs typeface="Arial" pitchFamily="34" charset="0"/>
              </a:defRPr>
            </a:lvl2pPr>
            <a:lvl3pPr>
              <a:spcBef>
                <a:spcPts val="0"/>
              </a:spcBef>
              <a:spcAft>
                <a:spcPts val="0"/>
              </a:spcAft>
              <a:defRPr lang="en-US" sz="14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00" b="0" kern="1200" baseline="0" dirty="0" smtClean="0">
                <a:solidFill>
                  <a:schemeClr val="tx1"/>
                </a:solidFill>
                <a:latin typeface="Arial" pitchFamily="34" charset="0"/>
                <a:ea typeface="+mn-ea"/>
                <a:cs typeface="Arial" pitchFamily="34" charset="0"/>
              </a:defRPr>
            </a:lvl5pPr>
            <a:lvl6pPr marL="857178" indent="-175008">
              <a:spcBef>
                <a:spcPts val="0"/>
              </a:spcBef>
              <a:spcAft>
                <a:spcPts val="0"/>
              </a:spcAft>
              <a:buSzPct val="70000"/>
              <a:defRPr lang="en-US" sz="1400" kern="1200" dirty="0" smtClean="0">
                <a:solidFill>
                  <a:schemeClr val="tx1"/>
                </a:solidFill>
                <a:latin typeface="Arial" pitchFamily="34" charset="0"/>
                <a:ea typeface="+mn-ea"/>
                <a:cs typeface="Arial" pitchFamily="34" charset="0"/>
              </a:defRPr>
            </a:lvl6pPr>
            <a:lvl7pPr marL="1028614" indent="-171437">
              <a:spcBef>
                <a:spcPts val="0"/>
              </a:spcBef>
              <a:spcAft>
                <a:spcPts val="0"/>
              </a:spcAft>
              <a:buSzPct val="70000"/>
              <a:buFont typeface="Arial" pitchFamily="34" charset="0"/>
              <a:buChar char="–"/>
              <a:defRPr sz="1400" baseline="0">
                <a:latin typeface="+mj-lt"/>
              </a:defRPr>
            </a:lvl7pPr>
            <a:lvl8pPr marL="1200048" indent="-171437">
              <a:spcBef>
                <a:spcPts val="0"/>
              </a:spcBef>
              <a:spcAft>
                <a:spcPts val="0"/>
              </a:spcAft>
              <a:buSzPct val="70000"/>
              <a:defRPr sz="1400" baseline="0">
                <a:latin typeface="+mj-lt"/>
              </a:defRPr>
            </a:lvl8pPr>
            <a:lvl9pPr marL="1367912" indent="-167864">
              <a:spcBef>
                <a:spcPts val="0"/>
              </a:spcBef>
              <a:spcAft>
                <a:spcPts val="0"/>
              </a:spcAft>
              <a:buSzPct val="70000"/>
              <a:buFont typeface="Arial" pitchFamily="34" charset="0"/>
              <a:buChar char="–"/>
              <a:defRPr sz="1400">
                <a:latin typeface="+mj-lt"/>
              </a:defRPr>
            </a:lvl9pPr>
          </a:lstStyle>
          <a:p>
            <a:pPr marL="217866" lvl="0" indent="-217866" algn="l" defTabSz="685742"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428591" lvl="2" indent="-209532" algn="l" defTabSz="685742"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638120" lvl="3" indent="-209532" algn="l" defTabSz="685742"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852416" lvl="4" indent="-214296" algn="l" defTabSz="700027"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076233" lvl="5" indent="-214296" algn="l" defTabSz="685742"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ext Placeholder 4"/>
          <p:cNvSpPr>
            <a:spLocks noGrp="1"/>
          </p:cNvSpPr>
          <p:nvPr>
            <p:ph type="body" sz="quarter" idx="12" hasCustomPrompt="1"/>
          </p:nvPr>
        </p:nvSpPr>
        <p:spPr bwMode="gray">
          <a:xfrm>
            <a:off x="641355" y="2048550"/>
            <a:ext cx="5245100" cy="215521"/>
          </a:xfrm>
          <a:noFill/>
          <a:ln>
            <a:noFill/>
          </a:ln>
        </p:spPr>
        <p:txBody>
          <a:bodyPr wrap="square" lIns="0" tIns="0" rIns="0" bIns="0" anchor="b" anchorCtr="0">
            <a:spAutoFit/>
          </a:bodyPr>
          <a:lstStyle>
            <a:lvl1pPr marL="0" indent="0">
              <a:spcBef>
                <a:spcPts val="0"/>
              </a:spcBef>
              <a:spcAft>
                <a:spcPts val="0"/>
              </a:spcAft>
              <a:buNone/>
              <a:defRPr sz="1400" b="1">
                <a:solidFill>
                  <a:schemeClr val="bg2"/>
                </a:solidFill>
                <a:latin typeface="Arial" pitchFamily="34" charset="0"/>
                <a:cs typeface="Arial" pitchFamily="34" charset="0"/>
              </a:defRPr>
            </a:lvl1pPr>
            <a:lvl2pPr>
              <a:spcBef>
                <a:spcPts val="0"/>
              </a:spcBef>
              <a:spcAft>
                <a:spcPts val="0"/>
              </a:spcAft>
              <a:defRPr sz="1400">
                <a:latin typeface="+mj-lt"/>
              </a:defRPr>
            </a:lvl2pPr>
            <a:lvl3pPr>
              <a:spcBef>
                <a:spcPts val="0"/>
              </a:spcBef>
              <a:spcAft>
                <a:spcPts val="0"/>
              </a:spcAft>
              <a:defRPr sz="1400">
                <a:latin typeface="+mj-lt"/>
              </a:defRPr>
            </a:lvl3pPr>
            <a:lvl4pPr>
              <a:spcBef>
                <a:spcPts val="0"/>
              </a:spcBef>
              <a:spcAft>
                <a:spcPts val="0"/>
              </a:spcAft>
              <a:defRPr sz="1400">
                <a:latin typeface="+mj-lt"/>
              </a:defRPr>
            </a:lvl4pPr>
            <a:lvl5pPr>
              <a:spcBef>
                <a:spcPts val="0"/>
              </a:spcBef>
              <a:spcAft>
                <a:spcPts val="0"/>
              </a:spcAft>
              <a:defRPr sz="1400">
                <a:latin typeface="+mj-lt"/>
              </a:defRPr>
            </a:lvl5pPr>
            <a:lvl6pPr marL="857178" indent="-175008">
              <a:spcBef>
                <a:spcPts val="0"/>
              </a:spcBef>
              <a:spcAft>
                <a:spcPts val="0"/>
              </a:spcAft>
              <a:buSzPct val="70000"/>
              <a:defRPr sz="1400">
                <a:latin typeface="+mj-lt"/>
              </a:defRPr>
            </a:lvl6pPr>
            <a:lvl7pPr marL="1028614" indent="-171437">
              <a:spcBef>
                <a:spcPts val="0"/>
              </a:spcBef>
              <a:spcAft>
                <a:spcPts val="0"/>
              </a:spcAft>
              <a:buSzPct val="70000"/>
              <a:buFont typeface="Arial" pitchFamily="34" charset="0"/>
              <a:buChar char="–"/>
              <a:defRPr sz="1400" baseline="0">
                <a:latin typeface="+mj-lt"/>
              </a:defRPr>
            </a:lvl7pPr>
            <a:lvl8pPr marL="1200048" indent="-171437">
              <a:spcBef>
                <a:spcPts val="0"/>
              </a:spcBef>
              <a:spcAft>
                <a:spcPts val="0"/>
              </a:spcAft>
              <a:buSzPct val="70000"/>
              <a:defRPr sz="1400" baseline="0">
                <a:latin typeface="+mj-lt"/>
              </a:defRPr>
            </a:lvl8pPr>
            <a:lvl9pPr marL="1367912" indent="-167864">
              <a:spcBef>
                <a:spcPts val="0"/>
              </a:spcBef>
              <a:spcAft>
                <a:spcPts val="0"/>
              </a:spcAft>
              <a:buSzPct val="70000"/>
              <a:buFont typeface="Arial" pitchFamily="34" charset="0"/>
              <a:buChar char="–"/>
              <a:defRPr sz="1400">
                <a:latin typeface="+mj-lt"/>
              </a:defRPr>
            </a:lvl9pPr>
          </a:lstStyle>
          <a:p>
            <a:pPr lvl="0"/>
            <a:r>
              <a:rPr lang="en-US" dirty="0" smtClean="0"/>
              <a:t>Heading 1</a:t>
            </a:r>
          </a:p>
        </p:txBody>
      </p:sp>
      <p:sp>
        <p:nvSpPr>
          <p:cNvPr id="6" name="Text Placeholder 4"/>
          <p:cNvSpPr>
            <a:spLocks noGrp="1"/>
          </p:cNvSpPr>
          <p:nvPr>
            <p:ph type="body" sz="quarter" idx="13" hasCustomPrompt="1"/>
          </p:nvPr>
        </p:nvSpPr>
        <p:spPr bwMode="gray">
          <a:xfrm>
            <a:off x="6364822" y="2048550"/>
            <a:ext cx="5245100" cy="215521"/>
          </a:xfrm>
          <a:noFill/>
          <a:ln>
            <a:noFill/>
          </a:ln>
        </p:spPr>
        <p:txBody>
          <a:bodyPr wrap="square" lIns="0" tIns="0" rIns="0" bIns="0" anchor="b" anchorCtr="0">
            <a:spAutoFit/>
          </a:bodyPr>
          <a:lstStyle>
            <a:lvl1pPr marL="0" indent="0">
              <a:spcBef>
                <a:spcPts val="0"/>
              </a:spcBef>
              <a:spcAft>
                <a:spcPts val="0"/>
              </a:spcAft>
              <a:buNone/>
              <a:defRPr sz="1400" b="1">
                <a:solidFill>
                  <a:schemeClr val="bg2"/>
                </a:solidFill>
                <a:latin typeface="Arial" pitchFamily="34" charset="0"/>
                <a:cs typeface="Arial" pitchFamily="34" charset="0"/>
              </a:defRPr>
            </a:lvl1pPr>
            <a:lvl2pPr>
              <a:spcBef>
                <a:spcPts val="0"/>
              </a:spcBef>
              <a:spcAft>
                <a:spcPts val="0"/>
              </a:spcAft>
              <a:defRPr sz="1400">
                <a:latin typeface="+mj-lt"/>
              </a:defRPr>
            </a:lvl2pPr>
            <a:lvl3pPr>
              <a:spcBef>
                <a:spcPts val="0"/>
              </a:spcBef>
              <a:spcAft>
                <a:spcPts val="0"/>
              </a:spcAft>
              <a:defRPr sz="1400">
                <a:latin typeface="+mj-lt"/>
              </a:defRPr>
            </a:lvl3pPr>
            <a:lvl4pPr>
              <a:spcBef>
                <a:spcPts val="0"/>
              </a:spcBef>
              <a:spcAft>
                <a:spcPts val="0"/>
              </a:spcAft>
              <a:defRPr sz="1400">
                <a:latin typeface="+mj-lt"/>
              </a:defRPr>
            </a:lvl4pPr>
            <a:lvl5pPr>
              <a:spcBef>
                <a:spcPts val="0"/>
              </a:spcBef>
              <a:spcAft>
                <a:spcPts val="0"/>
              </a:spcAft>
              <a:defRPr sz="1400">
                <a:latin typeface="+mj-lt"/>
              </a:defRPr>
            </a:lvl5pPr>
            <a:lvl6pPr marL="857178" indent="-175008">
              <a:spcBef>
                <a:spcPts val="0"/>
              </a:spcBef>
              <a:spcAft>
                <a:spcPts val="0"/>
              </a:spcAft>
              <a:buSzPct val="70000"/>
              <a:defRPr sz="1400">
                <a:latin typeface="+mj-lt"/>
              </a:defRPr>
            </a:lvl6pPr>
            <a:lvl7pPr marL="1028614" indent="-171437">
              <a:spcBef>
                <a:spcPts val="0"/>
              </a:spcBef>
              <a:spcAft>
                <a:spcPts val="0"/>
              </a:spcAft>
              <a:buSzPct val="70000"/>
              <a:buFont typeface="Arial" pitchFamily="34" charset="0"/>
              <a:buChar char="–"/>
              <a:defRPr sz="1400" baseline="0">
                <a:latin typeface="+mj-lt"/>
              </a:defRPr>
            </a:lvl7pPr>
            <a:lvl8pPr marL="1200048" indent="-171437">
              <a:spcBef>
                <a:spcPts val="0"/>
              </a:spcBef>
              <a:spcAft>
                <a:spcPts val="0"/>
              </a:spcAft>
              <a:buSzPct val="70000"/>
              <a:defRPr sz="1400" baseline="0">
                <a:latin typeface="+mj-lt"/>
              </a:defRPr>
            </a:lvl8pPr>
            <a:lvl9pPr marL="1367912" indent="-167864">
              <a:spcBef>
                <a:spcPts val="0"/>
              </a:spcBef>
              <a:spcAft>
                <a:spcPts val="0"/>
              </a:spcAft>
              <a:buSzPct val="70000"/>
              <a:buFont typeface="Arial" pitchFamily="34" charset="0"/>
              <a:buChar char="–"/>
              <a:defRPr sz="1400">
                <a:latin typeface="+mj-lt"/>
              </a:defRPr>
            </a:lvl9pPr>
          </a:lstStyle>
          <a:p>
            <a:pPr lvl="0"/>
            <a:r>
              <a:rPr lang="en-US" dirty="0" smtClean="0"/>
              <a:t>Heading 2</a:t>
            </a:r>
          </a:p>
        </p:txBody>
      </p:sp>
      <p:cxnSp>
        <p:nvCxnSpPr>
          <p:cNvPr id="8" name="Straight Connector 7"/>
          <p:cNvCxnSpPr/>
          <p:nvPr userDrawn="1"/>
        </p:nvCxnSpPr>
        <p:spPr bwMode="gray">
          <a:xfrm>
            <a:off x="641354" y="2344745"/>
            <a:ext cx="5208869"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6364820" y="2344745"/>
            <a:ext cx="5208869"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bwMode="gray">
          <a:xfrm>
            <a:off x="641356" y="727081"/>
            <a:ext cx="10968568" cy="369332"/>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400" b="1" kern="1200" dirty="0">
                <a:solidFill>
                  <a:schemeClr val="tx2"/>
                </a:solidFill>
                <a:latin typeface="Arial" pitchFamily="34" charset="0"/>
                <a:ea typeface="+mj-ea"/>
                <a:cs typeface="Arial" pitchFamily="34" charset="0"/>
              </a:defRPr>
            </a:lvl1pPr>
          </a:lstStyle>
          <a:p>
            <a:pPr lvl="0" algn="l" defTabSz="685742" rtl="0" eaLnBrk="1" fontAlgn="base" latinLnBrk="0" hangingPunct="1">
              <a:spcBef>
                <a:spcPct val="0"/>
              </a:spcBef>
              <a:spcAft>
                <a:spcPct val="0"/>
              </a:spcAft>
              <a:buNone/>
            </a:pPr>
            <a:r>
              <a:rPr lang="en-US" dirty="0" smtClean="0"/>
              <a:t>Click to edit Master title style</a:t>
            </a:r>
            <a:endParaRPr lang="en-US" dirty="0"/>
          </a:p>
        </p:txBody>
      </p:sp>
      <p:sp>
        <p:nvSpPr>
          <p:cNvPr id="15" name="Text Placeholder 41"/>
          <p:cNvSpPr>
            <a:spLocks noGrp="1"/>
          </p:cNvSpPr>
          <p:nvPr>
            <p:ph type="body" sz="quarter" idx="14"/>
          </p:nvPr>
        </p:nvSpPr>
        <p:spPr bwMode="gray">
          <a:xfrm>
            <a:off x="641350" y="1270459"/>
            <a:ext cx="10966452" cy="21552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9007703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1_Content 4">
    <p:spTree>
      <p:nvGrpSpPr>
        <p:cNvPr id="1" name=""/>
        <p:cNvGrpSpPr/>
        <p:nvPr/>
      </p:nvGrpSpPr>
      <p:grpSpPr>
        <a:xfrm>
          <a:off x="0" y="0"/>
          <a:ext cx="0" cy="0"/>
          <a:chOff x="0" y="0"/>
          <a:chExt cx="0" cy="0"/>
        </a:xfrm>
      </p:grpSpPr>
      <p:sp>
        <p:nvSpPr>
          <p:cNvPr id="15" name="Title 1"/>
          <p:cNvSpPr>
            <a:spLocks noGrp="1"/>
          </p:cNvSpPr>
          <p:nvPr>
            <p:ph type="title"/>
          </p:nvPr>
        </p:nvSpPr>
        <p:spPr bwMode="gray">
          <a:xfrm>
            <a:off x="641356" y="727081"/>
            <a:ext cx="10968568" cy="369332"/>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400" b="1" kern="1200" dirty="0">
                <a:solidFill>
                  <a:schemeClr val="tx2"/>
                </a:solidFill>
                <a:latin typeface="Arial" pitchFamily="34" charset="0"/>
                <a:ea typeface="+mj-ea"/>
                <a:cs typeface="Arial" pitchFamily="34" charset="0"/>
              </a:defRPr>
            </a:lvl1pPr>
          </a:lstStyle>
          <a:p>
            <a:pPr lvl="0" algn="l" defTabSz="685742" rtl="0" eaLnBrk="1" fontAlgn="base" latinLnBrk="0" hangingPunct="1">
              <a:spcBef>
                <a:spcPct val="0"/>
              </a:spcBef>
              <a:spcAft>
                <a:spcPct val="0"/>
              </a:spcAft>
              <a:buNone/>
            </a:pPr>
            <a:r>
              <a:rPr lang="en-US" dirty="0" smtClean="0"/>
              <a:t>Click to edit Master title style</a:t>
            </a:r>
            <a:endParaRPr lang="en-US" dirty="0"/>
          </a:p>
        </p:txBody>
      </p:sp>
      <p:sp>
        <p:nvSpPr>
          <p:cNvPr id="17" name="Text Placeholder 4"/>
          <p:cNvSpPr>
            <a:spLocks noGrp="1"/>
          </p:cNvSpPr>
          <p:nvPr>
            <p:ph type="body" sz="quarter" idx="10" hasCustomPrompt="1"/>
          </p:nvPr>
        </p:nvSpPr>
        <p:spPr bwMode="gray">
          <a:xfrm>
            <a:off x="641355" y="2466980"/>
            <a:ext cx="5245100" cy="1077218"/>
          </a:xfrm>
          <a:ln>
            <a:noFill/>
          </a:ln>
        </p:spPr>
        <p:txBody>
          <a:bodyPr wrap="square" lIns="0" tIns="0" rIns="0" bIns="0">
            <a:spAutoFit/>
          </a:bodyPr>
          <a:lstStyle>
            <a:lvl1pPr>
              <a:spcBef>
                <a:spcPts val="0"/>
              </a:spcBef>
              <a:spcAft>
                <a:spcPts val="0"/>
              </a:spcAft>
              <a:defRPr lang="en-US" sz="14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00" b="0" kern="1200" baseline="0" dirty="0" smtClean="0">
                <a:solidFill>
                  <a:schemeClr val="tx1"/>
                </a:solidFill>
                <a:latin typeface="+mn-lt"/>
                <a:ea typeface="+mn-ea"/>
                <a:cs typeface="Arial" pitchFamily="34" charset="0"/>
              </a:defRPr>
            </a:lvl2pPr>
            <a:lvl3pPr>
              <a:spcBef>
                <a:spcPts val="0"/>
              </a:spcBef>
              <a:spcAft>
                <a:spcPts val="0"/>
              </a:spcAft>
              <a:defRPr lang="en-US" sz="14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00" b="0" kern="1200" baseline="0" dirty="0" smtClean="0">
                <a:solidFill>
                  <a:schemeClr val="tx1"/>
                </a:solidFill>
                <a:latin typeface="Arial" pitchFamily="34" charset="0"/>
                <a:ea typeface="+mn-ea"/>
                <a:cs typeface="Arial" pitchFamily="34" charset="0"/>
              </a:defRPr>
            </a:lvl5pPr>
            <a:lvl6pPr marL="857178" indent="-175008">
              <a:spcBef>
                <a:spcPts val="0"/>
              </a:spcBef>
              <a:spcAft>
                <a:spcPts val="0"/>
              </a:spcAft>
              <a:buSzPct val="70000"/>
              <a:defRPr lang="en-US" sz="1400" kern="1200" dirty="0" smtClean="0">
                <a:solidFill>
                  <a:schemeClr val="tx1"/>
                </a:solidFill>
                <a:latin typeface="Arial" pitchFamily="34" charset="0"/>
                <a:ea typeface="+mn-ea"/>
                <a:cs typeface="Arial" pitchFamily="34" charset="0"/>
              </a:defRPr>
            </a:lvl6pPr>
            <a:lvl7pPr marL="1028614" indent="-171437">
              <a:spcBef>
                <a:spcPts val="0"/>
              </a:spcBef>
              <a:spcAft>
                <a:spcPts val="0"/>
              </a:spcAft>
              <a:buSzPct val="70000"/>
              <a:buFont typeface="Arial" pitchFamily="34" charset="0"/>
              <a:buChar char="–"/>
              <a:defRPr sz="1400" baseline="0">
                <a:latin typeface="+mj-lt"/>
              </a:defRPr>
            </a:lvl7pPr>
            <a:lvl8pPr marL="1200048" indent="-171437">
              <a:spcBef>
                <a:spcPts val="0"/>
              </a:spcBef>
              <a:spcAft>
                <a:spcPts val="0"/>
              </a:spcAft>
              <a:buSzPct val="70000"/>
              <a:defRPr sz="1400" baseline="0">
                <a:latin typeface="+mj-lt"/>
              </a:defRPr>
            </a:lvl8pPr>
            <a:lvl9pPr marL="1367912" indent="-167864">
              <a:spcBef>
                <a:spcPts val="0"/>
              </a:spcBef>
              <a:spcAft>
                <a:spcPts val="0"/>
              </a:spcAft>
              <a:buSzPct val="70000"/>
              <a:buFont typeface="Arial" pitchFamily="34" charset="0"/>
              <a:buChar char="–"/>
              <a:defRPr sz="1400">
                <a:latin typeface="+mj-lt"/>
              </a:defRPr>
            </a:lvl9pPr>
          </a:lstStyle>
          <a:p>
            <a:pPr marL="217866" lvl="0" indent="-217866" algn="l" defTabSz="685742"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428591" lvl="2" indent="-209532" algn="l" defTabSz="685742"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638120" lvl="3" indent="-209532" algn="l" defTabSz="685742"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852416" lvl="4" indent="-214296" algn="l" defTabSz="700027"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076233" lvl="5" indent="-214296" algn="l" defTabSz="685742"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18" name="Text Placeholder 4"/>
          <p:cNvSpPr>
            <a:spLocks noGrp="1"/>
          </p:cNvSpPr>
          <p:nvPr>
            <p:ph type="body" sz="quarter" idx="11" hasCustomPrompt="1"/>
          </p:nvPr>
        </p:nvSpPr>
        <p:spPr bwMode="gray">
          <a:xfrm>
            <a:off x="6364822" y="2466980"/>
            <a:ext cx="5245100" cy="1077218"/>
          </a:xfrm>
          <a:ln>
            <a:noFill/>
          </a:ln>
        </p:spPr>
        <p:txBody>
          <a:bodyPr wrap="square" lIns="0" tIns="0" rIns="0" bIns="0">
            <a:spAutoFit/>
          </a:bodyPr>
          <a:lstStyle>
            <a:lvl1pPr>
              <a:spcBef>
                <a:spcPts val="0"/>
              </a:spcBef>
              <a:spcAft>
                <a:spcPts val="0"/>
              </a:spcAft>
              <a:defRPr lang="en-US" sz="14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00" b="0" kern="1200" baseline="0" dirty="0" smtClean="0">
                <a:solidFill>
                  <a:schemeClr val="tx1"/>
                </a:solidFill>
                <a:latin typeface="+mn-lt"/>
                <a:ea typeface="+mn-ea"/>
                <a:cs typeface="Arial" pitchFamily="34" charset="0"/>
              </a:defRPr>
            </a:lvl2pPr>
            <a:lvl3pPr>
              <a:spcBef>
                <a:spcPts val="0"/>
              </a:spcBef>
              <a:spcAft>
                <a:spcPts val="0"/>
              </a:spcAft>
              <a:defRPr lang="en-US" sz="14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00" b="0" kern="1200" baseline="0" dirty="0" smtClean="0">
                <a:solidFill>
                  <a:schemeClr val="tx1"/>
                </a:solidFill>
                <a:latin typeface="Arial" pitchFamily="34" charset="0"/>
                <a:ea typeface="+mn-ea"/>
                <a:cs typeface="Arial" pitchFamily="34" charset="0"/>
              </a:defRPr>
            </a:lvl5pPr>
            <a:lvl6pPr marL="857178" indent="-175008">
              <a:spcBef>
                <a:spcPts val="0"/>
              </a:spcBef>
              <a:spcAft>
                <a:spcPts val="0"/>
              </a:spcAft>
              <a:buSzPct val="70000"/>
              <a:defRPr lang="en-US" sz="1400" kern="1200" dirty="0" smtClean="0">
                <a:solidFill>
                  <a:schemeClr val="tx1"/>
                </a:solidFill>
                <a:latin typeface="Arial" pitchFamily="34" charset="0"/>
                <a:ea typeface="+mn-ea"/>
                <a:cs typeface="Arial" pitchFamily="34" charset="0"/>
              </a:defRPr>
            </a:lvl6pPr>
            <a:lvl7pPr marL="1028614" indent="-171437">
              <a:spcBef>
                <a:spcPts val="0"/>
              </a:spcBef>
              <a:spcAft>
                <a:spcPts val="0"/>
              </a:spcAft>
              <a:buSzPct val="70000"/>
              <a:buFont typeface="Arial" pitchFamily="34" charset="0"/>
              <a:buChar char="–"/>
              <a:defRPr sz="1400" baseline="0">
                <a:latin typeface="+mj-lt"/>
              </a:defRPr>
            </a:lvl7pPr>
            <a:lvl8pPr marL="1200048" indent="-171437">
              <a:spcBef>
                <a:spcPts val="0"/>
              </a:spcBef>
              <a:spcAft>
                <a:spcPts val="0"/>
              </a:spcAft>
              <a:buSzPct val="70000"/>
              <a:defRPr sz="1400" baseline="0">
                <a:latin typeface="+mj-lt"/>
              </a:defRPr>
            </a:lvl8pPr>
            <a:lvl9pPr marL="1367912" indent="-167864">
              <a:spcBef>
                <a:spcPts val="0"/>
              </a:spcBef>
              <a:spcAft>
                <a:spcPts val="0"/>
              </a:spcAft>
              <a:buSzPct val="70000"/>
              <a:buFont typeface="Arial" pitchFamily="34" charset="0"/>
              <a:buChar char="–"/>
              <a:defRPr sz="1400">
                <a:latin typeface="+mj-lt"/>
              </a:defRPr>
            </a:lvl9pPr>
          </a:lstStyle>
          <a:p>
            <a:pPr marL="217866" lvl="0" indent="-217866" algn="l" defTabSz="685742"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428591" lvl="2" indent="-209532" algn="l" defTabSz="685742"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638120" lvl="3" indent="-209532" algn="l" defTabSz="685742"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852416" lvl="4" indent="-214296" algn="l" defTabSz="700027"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076233" lvl="5" indent="-214296" algn="l" defTabSz="685742"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1" name="Text Placeholder 4"/>
          <p:cNvSpPr>
            <a:spLocks noGrp="1"/>
          </p:cNvSpPr>
          <p:nvPr>
            <p:ph type="body" sz="quarter" idx="12" hasCustomPrompt="1"/>
          </p:nvPr>
        </p:nvSpPr>
        <p:spPr bwMode="gray">
          <a:xfrm>
            <a:off x="641355" y="2048550"/>
            <a:ext cx="5245100" cy="215521"/>
          </a:xfrm>
          <a:noFill/>
          <a:ln>
            <a:noFill/>
          </a:ln>
        </p:spPr>
        <p:txBody>
          <a:bodyPr wrap="square" lIns="0" tIns="0" rIns="0" bIns="0" anchor="b" anchorCtr="0">
            <a:spAutoFit/>
          </a:bodyPr>
          <a:lstStyle>
            <a:lvl1pPr marL="0" indent="0">
              <a:spcBef>
                <a:spcPts val="0"/>
              </a:spcBef>
              <a:spcAft>
                <a:spcPts val="0"/>
              </a:spcAft>
              <a:buNone/>
              <a:defRPr sz="1400" b="1">
                <a:solidFill>
                  <a:schemeClr val="bg2"/>
                </a:solidFill>
                <a:latin typeface="Arial" pitchFamily="34" charset="0"/>
                <a:cs typeface="Arial" pitchFamily="34" charset="0"/>
              </a:defRPr>
            </a:lvl1pPr>
            <a:lvl2pPr>
              <a:spcBef>
                <a:spcPts val="0"/>
              </a:spcBef>
              <a:spcAft>
                <a:spcPts val="0"/>
              </a:spcAft>
              <a:defRPr sz="1400">
                <a:latin typeface="+mj-lt"/>
              </a:defRPr>
            </a:lvl2pPr>
            <a:lvl3pPr>
              <a:spcBef>
                <a:spcPts val="0"/>
              </a:spcBef>
              <a:spcAft>
                <a:spcPts val="0"/>
              </a:spcAft>
              <a:defRPr sz="1400">
                <a:latin typeface="+mj-lt"/>
              </a:defRPr>
            </a:lvl3pPr>
            <a:lvl4pPr>
              <a:spcBef>
                <a:spcPts val="0"/>
              </a:spcBef>
              <a:spcAft>
                <a:spcPts val="0"/>
              </a:spcAft>
              <a:defRPr sz="1400">
                <a:latin typeface="+mj-lt"/>
              </a:defRPr>
            </a:lvl4pPr>
            <a:lvl5pPr>
              <a:spcBef>
                <a:spcPts val="0"/>
              </a:spcBef>
              <a:spcAft>
                <a:spcPts val="0"/>
              </a:spcAft>
              <a:defRPr sz="1400">
                <a:latin typeface="+mj-lt"/>
              </a:defRPr>
            </a:lvl5pPr>
            <a:lvl6pPr marL="857178" indent="-175008">
              <a:spcBef>
                <a:spcPts val="0"/>
              </a:spcBef>
              <a:spcAft>
                <a:spcPts val="0"/>
              </a:spcAft>
              <a:buSzPct val="70000"/>
              <a:defRPr sz="1400">
                <a:latin typeface="+mj-lt"/>
              </a:defRPr>
            </a:lvl6pPr>
            <a:lvl7pPr marL="1028614" indent="-171437">
              <a:spcBef>
                <a:spcPts val="0"/>
              </a:spcBef>
              <a:spcAft>
                <a:spcPts val="0"/>
              </a:spcAft>
              <a:buSzPct val="70000"/>
              <a:buFont typeface="Arial" pitchFamily="34" charset="0"/>
              <a:buChar char="–"/>
              <a:defRPr sz="1400" baseline="0">
                <a:latin typeface="+mj-lt"/>
              </a:defRPr>
            </a:lvl7pPr>
            <a:lvl8pPr marL="1200048" indent="-171437">
              <a:spcBef>
                <a:spcPts val="0"/>
              </a:spcBef>
              <a:spcAft>
                <a:spcPts val="0"/>
              </a:spcAft>
              <a:buSzPct val="70000"/>
              <a:defRPr sz="1400" baseline="0">
                <a:latin typeface="+mj-lt"/>
              </a:defRPr>
            </a:lvl8pPr>
            <a:lvl9pPr marL="1367912" indent="-167864">
              <a:spcBef>
                <a:spcPts val="0"/>
              </a:spcBef>
              <a:spcAft>
                <a:spcPts val="0"/>
              </a:spcAft>
              <a:buSzPct val="70000"/>
              <a:buFont typeface="Arial" pitchFamily="34" charset="0"/>
              <a:buChar char="–"/>
              <a:defRPr sz="1400">
                <a:latin typeface="+mj-lt"/>
              </a:defRPr>
            </a:lvl9pPr>
          </a:lstStyle>
          <a:p>
            <a:pPr lvl="0"/>
            <a:r>
              <a:rPr lang="en-US" dirty="0" smtClean="0"/>
              <a:t>Heading 1</a:t>
            </a:r>
          </a:p>
        </p:txBody>
      </p:sp>
      <p:sp>
        <p:nvSpPr>
          <p:cNvPr id="32" name="Text Placeholder 4"/>
          <p:cNvSpPr>
            <a:spLocks noGrp="1"/>
          </p:cNvSpPr>
          <p:nvPr>
            <p:ph type="body" sz="quarter" idx="13" hasCustomPrompt="1"/>
          </p:nvPr>
        </p:nvSpPr>
        <p:spPr bwMode="gray">
          <a:xfrm>
            <a:off x="6364822" y="2048550"/>
            <a:ext cx="5245100" cy="215521"/>
          </a:xfrm>
          <a:noFill/>
          <a:ln>
            <a:noFill/>
          </a:ln>
        </p:spPr>
        <p:txBody>
          <a:bodyPr wrap="square" lIns="0" tIns="0" rIns="0" bIns="0" anchor="b" anchorCtr="0">
            <a:spAutoFit/>
          </a:bodyPr>
          <a:lstStyle>
            <a:lvl1pPr marL="0" indent="0">
              <a:spcBef>
                <a:spcPts val="0"/>
              </a:spcBef>
              <a:spcAft>
                <a:spcPts val="0"/>
              </a:spcAft>
              <a:buNone/>
              <a:tabLst/>
              <a:defRPr sz="1400" b="1">
                <a:solidFill>
                  <a:schemeClr val="bg2"/>
                </a:solidFill>
                <a:latin typeface="Arial" pitchFamily="34" charset="0"/>
                <a:cs typeface="Arial" pitchFamily="34" charset="0"/>
              </a:defRPr>
            </a:lvl1pPr>
            <a:lvl2pPr>
              <a:spcBef>
                <a:spcPts val="0"/>
              </a:spcBef>
              <a:spcAft>
                <a:spcPts val="0"/>
              </a:spcAft>
              <a:defRPr sz="1400">
                <a:latin typeface="+mj-lt"/>
              </a:defRPr>
            </a:lvl2pPr>
            <a:lvl3pPr>
              <a:spcBef>
                <a:spcPts val="0"/>
              </a:spcBef>
              <a:spcAft>
                <a:spcPts val="0"/>
              </a:spcAft>
              <a:defRPr sz="1400">
                <a:latin typeface="+mj-lt"/>
              </a:defRPr>
            </a:lvl3pPr>
            <a:lvl4pPr>
              <a:spcBef>
                <a:spcPts val="0"/>
              </a:spcBef>
              <a:spcAft>
                <a:spcPts val="0"/>
              </a:spcAft>
              <a:defRPr sz="1400">
                <a:latin typeface="+mj-lt"/>
              </a:defRPr>
            </a:lvl4pPr>
            <a:lvl5pPr>
              <a:spcBef>
                <a:spcPts val="0"/>
              </a:spcBef>
              <a:spcAft>
                <a:spcPts val="0"/>
              </a:spcAft>
              <a:defRPr sz="1400">
                <a:latin typeface="+mj-lt"/>
              </a:defRPr>
            </a:lvl5pPr>
            <a:lvl6pPr marL="857178" indent="-175008">
              <a:spcBef>
                <a:spcPts val="0"/>
              </a:spcBef>
              <a:spcAft>
                <a:spcPts val="0"/>
              </a:spcAft>
              <a:buSzPct val="70000"/>
              <a:defRPr sz="1400">
                <a:latin typeface="+mj-lt"/>
              </a:defRPr>
            </a:lvl6pPr>
            <a:lvl7pPr marL="1028614" indent="-171437">
              <a:spcBef>
                <a:spcPts val="0"/>
              </a:spcBef>
              <a:spcAft>
                <a:spcPts val="0"/>
              </a:spcAft>
              <a:buSzPct val="70000"/>
              <a:buFont typeface="Arial" pitchFamily="34" charset="0"/>
              <a:buChar char="–"/>
              <a:defRPr sz="1400" baseline="0">
                <a:latin typeface="+mj-lt"/>
              </a:defRPr>
            </a:lvl7pPr>
            <a:lvl8pPr marL="1200048" indent="-171437">
              <a:spcBef>
                <a:spcPts val="0"/>
              </a:spcBef>
              <a:spcAft>
                <a:spcPts val="0"/>
              </a:spcAft>
              <a:buSzPct val="70000"/>
              <a:defRPr sz="1400" baseline="0">
                <a:latin typeface="+mj-lt"/>
              </a:defRPr>
            </a:lvl8pPr>
            <a:lvl9pPr marL="1367912" indent="-167864">
              <a:spcBef>
                <a:spcPts val="0"/>
              </a:spcBef>
              <a:spcAft>
                <a:spcPts val="0"/>
              </a:spcAft>
              <a:buSzPct val="70000"/>
              <a:buFont typeface="Arial" pitchFamily="34" charset="0"/>
              <a:buChar char="–"/>
              <a:defRPr sz="1400">
                <a:latin typeface="+mj-lt"/>
              </a:defRPr>
            </a:lvl9pPr>
          </a:lstStyle>
          <a:p>
            <a:pPr lvl="0"/>
            <a:r>
              <a:rPr lang="en-US" dirty="0" smtClean="0"/>
              <a:t>Heading 2</a:t>
            </a:r>
          </a:p>
        </p:txBody>
      </p:sp>
      <p:cxnSp>
        <p:nvCxnSpPr>
          <p:cNvPr id="33" name="Straight Connector 32"/>
          <p:cNvCxnSpPr/>
          <p:nvPr userDrawn="1"/>
        </p:nvCxnSpPr>
        <p:spPr bwMode="gray">
          <a:xfrm>
            <a:off x="641354" y="2344745"/>
            <a:ext cx="5208869"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6364820" y="2344745"/>
            <a:ext cx="5208869"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4"/>
          <p:cNvSpPr>
            <a:spLocks noGrp="1"/>
          </p:cNvSpPr>
          <p:nvPr>
            <p:ph type="body" sz="quarter" idx="15" hasCustomPrompt="1"/>
          </p:nvPr>
        </p:nvSpPr>
        <p:spPr bwMode="gray">
          <a:xfrm>
            <a:off x="641355" y="4703300"/>
            <a:ext cx="5245100" cy="1077218"/>
          </a:xfrm>
          <a:ln>
            <a:noFill/>
          </a:ln>
        </p:spPr>
        <p:txBody>
          <a:bodyPr wrap="square" lIns="0" tIns="0" rIns="0" bIns="0">
            <a:spAutoFit/>
          </a:bodyPr>
          <a:lstStyle>
            <a:lvl1pPr>
              <a:spcBef>
                <a:spcPts val="0"/>
              </a:spcBef>
              <a:spcAft>
                <a:spcPts val="0"/>
              </a:spcAft>
              <a:defRPr lang="en-US" sz="14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00" b="0" kern="1200" baseline="0" dirty="0" smtClean="0">
                <a:solidFill>
                  <a:schemeClr val="tx1"/>
                </a:solidFill>
                <a:latin typeface="+mn-lt"/>
                <a:ea typeface="+mn-ea"/>
                <a:cs typeface="Arial" pitchFamily="34" charset="0"/>
              </a:defRPr>
            </a:lvl2pPr>
            <a:lvl3pPr>
              <a:spcBef>
                <a:spcPts val="0"/>
              </a:spcBef>
              <a:spcAft>
                <a:spcPts val="0"/>
              </a:spcAft>
              <a:defRPr lang="en-US" sz="14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00" b="0" kern="1200" baseline="0" dirty="0" smtClean="0">
                <a:solidFill>
                  <a:schemeClr val="tx1"/>
                </a:solidFill>
                <a:latin typeface="Arial" pitchFamily="34" charset="0"/>
                <a:ea typeface="+mn-ea"/>
                <a:cs typeface="Arial" pitchFamily="34" charset="0"/>
              </a:defRPr>
            </a:lvl5pPr>
            <a:lvl6pPr marL="857178" indent="-175008">
              <a:spcBef>
                <a:spcPts val="0"/>
              </a:spcBef>
              <a:spcAft>
                <a:spcPts val="0"/>
              </a:spcAft>
              <a:buSzPct val="70000"/>
              <a:defRPr lang="en-US" sz="1400" kern="1200" dirty="0" smtClean="0">
                <a:solidFill>
                  <a:schemeClr val="tx1"/>
                </a:solidFill>
                <a:latin typeface="Arial" pitchFamily="34" charset="0"/>
                <a:ea typeface="+mn-ea"/>
                <a:cs typeface="Arial" pitchFamily="34" charset="0"/>
              </a:defRPr>
            </a:lvl6pPr>
            <a:lvl7pPr marL="1028614" indent="-171437">
              <a:spcBef>
                <a:spcPts val="0"/>
              </a:spcBef>
              <a:spcAft>
                <a:spcPts val="0"/>
              </a:spcAft>
              <a:buSzPct val="70000"/>
              <a:buFont typeface="Arial" pitchFamily="34" charset="0"/>
              <a:buChar char="–"/>
              <a:defRPr sz="1400" baseline="0">
                <a:latin typeface="+mj-lt"/>
              </a:defRPr>
            </a:lvl7pPr>
            <a:lvl8pPr marL="1200048" indent="-171437">
              <a:spcBef>
                <a:spcPts val="0"/>
              </a:spcBef>
              <a:spcAft>
                <a:spcPts val="0"/>
              </a:spcAft>
              <a:buSzPct val="70000"/>
              <a:defRPr sz="1400" baseline="0">
                <a:latin typeface="+mj-lt"/>
              </a:defRPr>
            </a:lvl8pPr>
            <a:lvl9pPr marL="1367912" indent="-167864">
              <a:spcBef>
                <a:spcPts val="0"/>
              </a:spcBef>
              <a:spcAft>
                <a:spcPts val="0"/>
              </a:spcAft>
              <a:buSzPct val="70000"/>
              <a:buFont typeface="Arial" pitchFamily="34" charset="0"/>
              <a:buChar char="–"/>
              <a:defRPr sz="1400">
                <a:latin typeface="+mj-lt"/>
              </a:defRPr>
            </a:lvl9pPr>
          </a:lstStyle>
          <a:p>
            <a:pPr marL="217866" lvl="0" indent="-217866" algn="l" defTabSz="685742"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428591" lvl="2" indent="-209532" algn="l" defTabSz="685742"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638120" lvl="3" indent="-209532" algn="l" defTabSz="685742"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852416" lvl="4" indent="-214296" algn="l" defTabSz="700027"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076233" lvl="5" indent="-214296" algn="l" defTabSz="685742"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6" name="Text Placeholder 4"/>
          <p:cNvSpPr>
            <a:spLocks noGrp="1"/>
          </p:cNvSpPr>
          <p:nvPr>
            <p:ph type="body" sz="quarter" idx="16" hasCustomPrompt="1"/>
          </p:nvPr>
        </p:nvSpPr>
        <p:spPr bwMode="gray">
          <a:xfrm>
            <a:off x="6364822" y="4703300"/>
            <a:ext cx="5245100" cy="1077218"/>
          </a:xfrm>
          <a:ln>
            <a:noFill/>
          </a:ln>
        </p:spPr>
        <p:txBody>
          <a:bodyPr wrap="square" lIns="0" tIns="0" rIns="0" bIns="0">
            <a:spAutoFit/>
          </a:bodyPr>
          <a:lstStyle>
            <a:lvl1pPr>
              <a:spcBef>
                <a:spcPts val="0"/>
              </a:spcBef>
              <a:spcAft>
                <a:spcPts val="0"/>
              </a:spcAft>
              <a:defRPr lang="en-US" sz="14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00" b="0" kern="1200" baseline="0" dirty="0" smtClean="0">
                <a:solidFill>
                  <a:schemeClr val="tx1"/>
                </a:solidFill>
                <a:latin typeface="+mn-lt"/>
                <a:ea typeface="+mn-ea"/>
                <a:cs typeface="Arial" pitchFamily="34" charset="0"/>
              </a:defRPr>
            </a:lvl2pPr>
            <a:lvl3pPr>
              <a:spcBef>
                <a:spcPts val="0"/>
              </a:spcBef>
              <a:spcAft>
                <a:spcPts val="0"/>
              </a:spcAft>
              <a:defRPr lang="en-US" sz="14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00" b="0" kern="1200" baseline="0" dirty="0" smtClean="0">
                <a:solidFill>
                  <a:schemeClr val="tx1"/>
                </a:solidFill>
                <a:latin typeface="Arial" pitchFamily="34" charset="0"/>
                <a:ea typeface="+mn-ea"/>
                <a:cs typeface="Arial" pitchFamily="34" charset="0"/>
              </a:defRPr>
            </a:lvl5pPr>
            <a:lvl6pPr marL="857178" indent="-175008">
              <a:spcBef>
                <a:spcPts val="0"/>
              </a:spcBef>
              <a:spcAft>
                <a:spcPts val="0"/>
              </a:spcAft>
              <a:buSzPct val="70000"/>
              <a:defRPr lang="en-US" sz="1400" kern="1200" dirty="0" smtClean="0">
                <a:solidFill>
                  <a:schemeClr val="tx1"/>
                </a:solidFill>
                <a:latin typeface="Arial" pitchFamily="34" charset="0"/>
                <a:ea typeface="+mn-ea"/>
                <a:cs typeface="Arial" pitchFamily="34" charset="0"/>
              </a:defRPr>
            </a:lvl6pPr>
            <a:lvl7pPr marL="1028614" indent="-171437">
              <a:spcBef>
                <a:spcPts val="0"/>
              </a:spcBef>
              <a:spcAft>
                <a:spcPts val="0"/>
              </a:spcAft>
              <a:buSzPct val="70000"/>
              <a:buFont typeface="Arial" pitchFamily="34" charset="0"/>
              <a:buChar char="–"/>
              <a:defRPr sz="1400" baseline="0">
                <a:latin typeface="+mj-lt"/>
              </a:defRPr>
            </a:lvl7pPr>
            <a:lvl8pPr marL="1200048" indent="-171437">
              <a:spcBef>
                <a:spcPts val="0"/>
              </a:spcBef>
              <a:spcAft>
                <a:spcPts val="0"/>
              </a:spcAft>
              <a:buSzPct val="70000"/>
              <a:defRPr sz="1400" baseline="0">
                <a:latin typeface="+mj-lt"/>
              </a:defRPr>
            </a:lvl8pPr>
            <a:lvl9pPr marL="1367912" indent="-167864">
              <a:spcBef>
                <a:spcPts val="0"/>
              </a:spcBef>
              <a:spcAft>
                <a:spcPts val="0"/>
              </a:spcAft>
              <a:buSzPct val="70000"/>
              <a:buFont typeface="Arial" pitchFamily="34" charset="0"/>
              <a:buChar char="–"/>
              <a:defRPr sz="1400">
                <a:latin typeface="+mj-lt"/>
              </a:defRPr>
            </a:lvl9pPr>
          </a:lstStyle>
          <a:p>
            <a:pPr marL="217866" lvl="0" indent="-217866" algn="l" defTabSz="685742"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428591" lvl="2" indent="-209532" algn="l" defTabSz="685742"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638120" lvl="3" indent="-209532" algn="l" defTabSz="685742"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852416" lvl="4" indent="-214296" algn="l" defTabSz="700027"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076233" lvl="5" indent="-214296" algn="l" defTabSz="685742"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7" name="Text Placeholder 4"/>
          <p:cNvSpPr>
            <a:spLocks noGrp="1"/>
          </p:cNvSpPr>
          <p:nvPr>
            <p:ph type="body" sz="quarter" idx="17" hasCustomPrompt="1"/>
          </p:nvPr>
        </p:nvSpPr>
        <p:spPr bwMode="gray">
          <a:xfrm>
            <a:off x="641355" y="4284946"/>
            <a:ext cx="5245100" cy="215444"/>
          </a:xfrm>
          <a:noFill/>
          <a:ln>
            <a:noFill/>
          </a:ln>
        </p:spPr>
        <p:txBody>
          <a:bodyPr wrap="square" lIns="0" tIns="0" rIns="0" bIns="0" anchor="b" anchorCtr="0">
            <a:spAutoFit/>
          </a:bodyPr>
          <a:lstStyle>
            <a:lvl1pPr>
              <a:spcBef>
                <a:spcPts val="0"/>
              </a:spcBef>
              <a:spcAft>
                <a:spcPts val="0"/>
              </a:spcAft>
              <a:buNone/>
              <a:defRPr lang="en-US" sz="1400" b="1" kern="1200" baseline="0" dirty="0" smtClean="0">
                <a:solidFill>
                  <a:schemeClr val="bg2"/>
                </a:solidFill>
                <a:latin typeface="Arial" pitchFamily="34" charset="0"/>
                <a:ea typeface="+mn-ea"/>
                <a:cs typeface="Arial" pitchFamily="34" charset="0"/>
              </a:defRPr>
            </a:lvl1pPr>
            <a:lvl2pPr>
              <a:spcBef>
                <a:spcPts val="0"/>
              </a:spcBef>
              <a:spcAft>
                <a:spcPts val="0"/>
              </a:spcAft>
              <a:defRPr sz="1400">
                <a:latin typeface="+mj-lt"/>
              </a:defRPr>
            </a:lvl2pPr>
            <a:lvl3pPr>
              <a:spcBef>
                <a:spcPts val="0"/>
              </a:spcBef>
              <a:spcAft>
                <a:spcPts val="0"/>
              </a:spcAft>
              <a:defRPr sz="1400">
                <a:latin typeface="+mj-lt"/>
              </a:defRPr>
            </a:lvl3pPr>
            <a:lvl4pPr>
              <a:spcBef>
                <a:spcPts val="0"/>
              </a:spcBef>
              <a:spcAft>
                <a:spcPts val="0"/>
              </a:spcAft>
              <a:defRPr sz="1400">
                <a:latin typeface="+mj-lt"/>
              </a:defRPr>
            </a:lvl4pPr>
            <a:lvl5pPr>
              <a:spcBef>
                <a:spcPts val="0"/>
              </a:spcBef>
              <a:spcAft>
                <a:spcPts val="0"/>
              </a:spcAft>
              <a:defRPr sz="1400">
                <a:latin typeface="+mj-lt"/>
              </a:defRPr>
            </a:lvl5pPr>
            <a:lvl6pPr marL="857178" indent="-175008">
              <a:spcBef>
                <a:spcPts val="0"/>
              </a:spcBef>
              <a:spcAft>
                <a:spcPts val="0"/>
              </a:spcAft>
              <a:buSzPct val="70000"/>
              <a:defRPr sz="1400">
                <a:latin typeface="+mj-lt"/>
              </a:defRPr>
            </a:lvl6pPr>
            <a:lvl7pPr marL="1028614" indent="-171437">
              <a:spcBef>
                <a:spcPts val="0"/>
              </a:spcBef>
              <a:spcAft>
                <a:spcPts val="0"/>
              </a:spcAft>
              <a:buSzPct val="70000"/>
              <a:buFont typeface="Arial" pitchFamily="34" charset="0"/>
              <a:buChar char="–"/>
              <a:defRPr sz="1400" baseline="0">
                <a:latin typeface="+mj-lt"/>
              </a:defRPr>
            </a:lvl7pPr>
            <a:lvl8pPr marL="1200048" indent="-171437">
              <a:spcBef>
                <a:spcPts val="0"/>
              </a:spcBef>
              <a:spcAft>
                <a:spcPts val="0"/>
              </a:spcAft>
              <a:buSzPct val="70000"/>
              <a:defRPr sz="1400" baseline="0">
                <a:latin typeface="+mj-lt"/>
              </a:defRPr>
            </a:lvl8pPr>
            <a:lvl9pPr marL="1367912" indent="-167864">
              <a:spcBef>
                <a:spcPts val="0"/>
              </a:spcBef>
              <a:spcAft>
                <a:spcPts val="0"/>
              </a:spcAft>
              <a:buSzPct val="70000"/>
              <a:buFont typeface="Arial" pitchFamily="34" charset="0"/>
              <a:buChar char="–"/>
              <a:defRPr sz="1400">
                <a:latin typeface="+mj-lt"/>
              </a:defRPr>
            </a:lvl9pPr>
          </a:lstStyle>
          <a:p>
            <a:pPr marL="0" lvl="0" indent="0" algn="l" defTabSz="685742" rtl="0" eaLnBrk="1" fontAlgn="base" latinLnBrk="0" hangingPunct="1">
              <a:spcBef>
                <a:spcPts val="0"/>
              </a:spcBef>
              <a:spcAft>
                <a:spcPts val="0"/>
              </a:spcAft>
              <a:buClr>
                <a:schemeClr val="bg2"/>
              </a:buClr>
              <a:tabLst/>
            </a:pPr>
            <a:r>
              <a:rPr lang="en-US" dirty="0" smtClean="0"/>
              <a:t>Heading 3</a:t>
            </a:r>
          </a:p>
        </p:txBody>
      </p:sp>
      <p:sp>
        <p:nvSpPr>
          <p:cNvPr id="38" name="Text Placeholder 4"/>
          <p:cNvSpPr>
            <a:spLocks noGrp="1"/>
          </p:cNvSpPr>
          <p:nvPr>
            <p:ph type="body" sz="quarter" idx="18" hasCustomPrompt="1"/>
          </p:nvPr>
        </p:nvSpPr>
        <p:spPr bwMode="gray">
          <a:xfrm>
            <a:off x="6364822" y="4284946"/>
            <a:ext cx="5245100" cy="215444"/>
          </a:xfrm>
          <a:noFill/>
          <a:ln>
            <a:noFill/>
          </a:ln>
        </p:spPr>
        <p:txBody>
          <a:bodyPr wrap="square" lIns="0" tIns="0" rIns="0" bIns="0" anchor="b" anchorCtr="0">
            <a:spAutoFit/>
          </a:bodyPr>
          <a:lstStyle>
            <a:lvl1pPr>
              <a:spcBef>
                <a:spcPts val="0"/>
              </a:spcBef>
              <a:spcAft>
                <a:spcPts val="0"/>
              </a:spcAft>
              <a:buNone/>
              <a:defRPr lang="en-US" sz="1400" b="1" kern="1200" baseline="0" dirty="0" smtClean="0">
                <a:solidFill>
                  <a:schemeClr val="bg2"/>
                </a:solidFill>
                <a:latin typeface="Arial" pitchFamily="34" charset="0"/>
                <a:ea typeface="+mn-ea"/>
                <a:cs typeface="Arial" pitchFamily="34" charset="0"/>
              </a:defRPr>
            </a:lvl1pPr>
            <a:lvl2pPr>
              <a:spcBef>
                <a:spcPts val="0"/>
              </a:spcBef>
              <a:spcAft>
                <a:spcPts val="0"/>
              </a:spcAft>
              <a:defRPr sz="1400">
                <a:latin typeface="+mj-lt"/>
              </a:defRPr>
            </a:lvl2pPr>
            <a:lvl3pPr>
              <a:spcBef>
                <a:spcPts val="0"/>
              </a:spcBef>
              <a:spcAft>
                <a:spcPts val="0"/>
              </a:spcAft>
              <a:defRPr sz="1400">
                <a:latin typeface="+mj-lt"/>
              </a:defRPr>
            </a:lvl3pPr>
            <a:lvl4pPr>
              <a:spcBef>
                <a:spcPts val="0"/>
              </a:spcBef>
              <a:spcAft>
                <a:spcPts val="0"/>
              </a:spcAft>
              <a:defRPr sz="1400">
                <a:latin typeface="+mj-lt"/>
              </a:defRPr>
            </a:lvl4pPr>
            <a:lvl5pPr>
              <a:spcBef>
                <a:spcPts val="0"/>
              </a:spcBef>
              <a:spcAft>
                <a:spcPts val="0"/>
              </a:spcAft>
              <a:defRPr sz="1400">
                <a:latin typeface="+mj-lt"/>
              </a:defRPr>
            </a:lvl5pPr>
            <a:lvl6pPr marL="857178" indent="-175008">
              <a:spcBef>
                <a:spcPts val="0"/>
              </a:spcBef>
              <a:spcAft>
                <a:spcPts val="0"/>
              </a:spcAft>
              <a:buSzPct val="70000"/>
              <a:defRPr sz="1400">
                <a:latin typeface="+mj-lt"/>
              </a:defRPr>
            </a:lvl6pPr>
            <a:lvl7pPr marL="1028614" indent="-171437">
              <a:spcBef>
                <a:spcPts val="0"/>
              </a:spcBef>
              <a:spcAft>
                <a:spcPts val="0"/>
              </a:spcAft>
              <a:buSzPct val="70000"/>
              <a:buFont typeface="Arial" pitchFamily="34" charset="0"/>
              <a:buChar char="–"/>
              <a:defRPr sz="1400" baseline="0">
                <a:latin typeface="+mj-lt"/>
              </a:defRPr>
            </a:lvl7pPr>
            <a:lvl8pPr marL="1200048" indent="-171437">
              <a:spcBef>
                <a:spcPts val="0"/>
              </a:spcBef>
              <a:spcAft>
                <a:spcPts val="0"/>
              </a:spcAft>
              <a:buSzPct val="70000"/>
              <a:defRPr sz="1400" baseline="0">
                <a:latin typeface="+mj-lt"/>
              </a:defRPr>
            </a:lvl8pPr>
            <a:lvl9pPr marL="1367912" indent="-167864">
              <a:spcBef>
                <a:spcPts val="0"/>
              </a:spcBef>
              <a:spcAft>
                <a:spcPts val="0"/>
              </a:spcAft>
              <a:buSzPct val="70000"/>
              <a:buFont typeface="Arial" pitchFamily="34" charset="0"/>
              <a:buChar char="–"/>
              <a:defRPr sz="1400">
                <a:latin typeface="+mj-lt"/>
              </a:defRPr>
            </a:lvl9pPr>
          </a:lstStyle>
          <a:p>
            <a:pPr marL="0" lvl="0" indent="0" algn="l" defTabSz="685742" rtl="0" eaLnBrk="1" fontAlgn="base" latinLnBrk="0" hangingPunct="1">
              <a:spcBef>
                <a:spcPts val="0"/>
              </a:spcBef>
              <a:spcAft>
                <a:spcPts val="0"/>
              </a:spcAft>
              <a:buClr>
                <a:schemeClr val="bg2"/>
              </a:buClr>
              <a:tabLst/>
            </a:pPr>
            <a:r>
              <a:rPr lang="en-US" dirty="0" smtClean="0"/>
              <a:t>Heading 4</a:t>
            </a:r>
          </a:p>
        </p:txBody>
      </p:sp>
      <p:cxnSp>
        <p:nvCxnSpPr>
          <p:cNvPr id="39" name="Straight Connector 38"/>
          <p:cNvCxnSpPr/>
          <p:nvPr userDrawn="1"/>
        </p:nvCxnSpPr>
        <p:spPr bwMode="gray">
          <a:xfrm>
            <a:off x="641354" y="4581065"/>
            <a:ext cx="5208869"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6364820" y="4581065"/>
            <a:ext cx="5208869"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Text Placeholder 41"/>
          <p:cNvSpPr>
            <a:spLocks noGrp="1"/>
          </p:cNvSpPr>
          <p:nvPr>
            <p:ph type="body" sz="quarter" idx="19"/>
          </p:nvPr>
        </p:nvSpPr>
        <p:spPr bwMode="gray">
          <a:xfrm>
            <a:off x="641350" y="1270459"/>
            <a:ext cx="10966452" cy="21552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6655595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sp>
        <p:nvSpPr>
          <p:cNvPr id="19" name="Text Placeholder 4"/>
          <p:cNvSpPr>
            <a:spLocks noGrp="1"/>
          </p:cNvSpPr>
          <p:nvPr>
            <p:ph type="body" sz="quarter" idx="18" hasCustomPrompt="1"/>
          </p:nvPr>
        </p:nvSpPr>
        <p:spPr bwMode="gray">
          <a:xfrm>
            <a:off x="3251206" y="1971684"/>
            <a:ext cx="2724151" cy="954107"/>
          </a:xfrm>
          <a:ln>
            <a:noFill/>
          </a:ln>
        </p:spPr>
        <p:txBody>
          <a:bodyPr wrap="square" lIns="0" tIns="0" rIns="0" bIns="0">
            <a:spAutoFit/>
          </a:bodyPr>
          <a:lstStyle>
            <a:lvl1pPr marL="0" marR="0" indent="0" algn="l" defTabSz="685742" rtl="0" eaLnBrk="1" fontAlgn="base" latinLnBrk="0" hangingPunct="1">
              <a:lnSpc>
                <a:spcPct val="100000"/>
              </a:lnSpc>
              <a:spcBef>
                <a:spcPts val="0"/>
              </a:spcBef>
              <a:spcAft>
                <a:spcPts val="0"/>
              </a:spcAft>
              <a:buClr>
                <a:schemeClr val="tx2"/>
              </a:buClr>
              <a:buSzTx/>
              <a:buFont typeface="Arial" pitchFamily="34" charset="0"/>
              <a:buNone/>
              <a:tabLst/>
              <a:defRPr lang="en-US" sz="14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200">
                <a:latin typeface="Arial" pitchFamily="34" charset="0"/>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178" indent="-175008">
              <a:spcBef>
                <a:spcPts val="0"/>
              </a:spcBef>
              <a:spcAft>
                <a:spcPts val="0"/>
              </a:spcAft>
              <a:buSzPct val="70000"/>
              <a:defRPr sz="1400">
                <a:latin typeface="+mj-lt"/>
              </a:defRPr>
            </a:lvl6pPr>
            <a:lvl7pPr marL="1028614" indent="-171437">
              <a:spcBef>
                <a:spcPts val="0"/>
              </a:spcBef>
              <a:spcAft>
                <a:spcPts val="0"/>
              </a:spcAft>
              <a:buSzPct val="70000"/>
              <a:buFont typeface="Arial" pitchFamily="34" charset="0"/>
              <a:buChar char="–"/>
              <a:defRPr sz="1400" baseline="0">
                <a:latin typeface="+mj-lt"/>
              </a:defRPr>
            </a:lvl7pPr>
            <a:lvl8pPr marL="1200048" indent="-171437">
              <a:spcBef>
                <a:spcPts val="0"/>
              </a:spcBef>
              <a:spcAft>
                <a:spcPts val="0"/>
              </a:spcAft>
              <a:buSzPct val="70000"/>
              <a:defRPr sz="1400" baseline="0">
                <a:latin typeface="+mj-lt"/>
              </a:defRPr>
            </a:lvl8pPr>
            <a:lvl9pPr marL="1367912" indent="-167864">
              <a:spcBef>
                <a:spcPts val="0"/>
              </a:spcBef>
              <a:spcAft>
                <a:spcPts val="0"/>
              </a:spcAft>
              <a:buSzPct val="70000"/>
              <a:buFont typeface="Arial" pitchFamily="34" charset="0"/>
              <a:buChar char="–"/>
              <a:defRPr sz="1400">
                <a:latin typeface="+mj-lt"/>
              </a:defRPr>
            </a:lvl9pPr>
          </a:lstStyle>
          <a:p>
            <a:pPr marL="0" marR="0" lvl="0" indent="0" algn="l" defTabSz="685742"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1</a:t>
            </a:r>
          </a:p>
          <a:p>
            <a:pPr lvl="1"/>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16" name="Picture Placeholder 22"/>
          <p:cNvSpPr>
            <a:spLocks noGrp="1"/>
          </p:cNvSpPr>
          <p:nvPr>
            <p:ph type="pic" sz="quarter" idx="13"/>
          </p:nvPr>
        </p:nvSpPr>
        <p:spPr bwMode="gray">
          <a:xfrm>
            <a:off x="641357" y="1971678"/>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20" name="Title 1"/>
          <p:cNvSpPr>
            <a:spLocks noGrp="1"/>
          </p:cNvSpPr>
          <p:nvPr>
            <p:ph type="title"/>
          </p:nvPr>
        </p:nvSpPr>
        <p:spPr bwMode="gray">
          <a:xfrm>
            <a:off x="641356" y="727081"/>
            <a:ext cx="10968568" cy="369332"/>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400" b="1" kern="1200" dirty="0">
                <a:solidFill>
                  <a:schemeClr val="tx2"/>
                </a:solidFill>
                <a:latin typeface="Arial" pitchFamily="34" charset="0"/>
                <a:ea typeface="+mj-ea"/>
                <a:cs typeface="Arial" pitchFamily="34" charset="0"/>
              </a:defRPr>
            </a:lvl1pPr>
          </a:lstStyle>
          <a:p>
            <a:pPr lvl="0" algn="l" defTabSz="685742" rtl="0" eaLnBrk="1" fontAlgn="base" latinLnBrk="0" hangingPunct="1">
              <a:spcBef>
                <a:spcPct val="0"/>
              </a:spcBef>
              <a:spcAft>
                <a:spcPct val="0"/>
              </a:spcAft>
              <a:buNone/>
            </a:pPr>
            <a:r>
              <a:rPr lang="en-US" dirty="0" smtClean="0"/>
              <a:t>Click to edit Master title style</a:t>
            </a:r>
            <a:endParaRPr lang="en-US" dirty="0"/>
          </a:p>
        </p:txBody>
      </p:sp>
      <p:sp>
        <p:nvSpPr>
          <p:cNvPr id="42" name="Text Placeholder 4"/>
          <p:cNvSpPr>
            <a:spLocks noGrp="1"/>
          </p:cNvSpPr>
          <p:nvPr>
            <p:ph type="body" sz="quarter" idx="19" hasCustomPrompt="1"/>
          </p:nvPr>
        </p:nvSpPr>
        <p:spPr bwMode="gray">
          <a:xfrm>
            <a:off x="8892125" y="1971684"/>
            <a:ext cx="2724151" cy="954107"/>
          </a:xfrm>
          <a:ln>
            <a:noFill/>
          </a:ln>
        </p:spPr>
        <p:txBody>
          <a:bodyPr wrap="square" lIns="0" tIns="0" rIns="0" bIns="0">
            <a:spAutoFit/>
          </a:bodyPr>
          <a:lstStyle>
            <a:lvl1pPr marL="0" marR="0" indent="0" algn="l" defTabSz="685742" rtl="0" eaLnBrk="1" fontAlgn="base" latinLnBrk="0" hangingPunct="1">
              <a:lnSpc>
                <a:spcPct val="100000"/>
              </a:lnSpc>
              <a:spcBef>
                <a:spcPts val="0"/>
              </a:spcBef>
              <a:spcAft>
                <a:spcPts val="0"/>
              </a:spcAft>
              <a:buClr>
                <a:schemeClr val="tx2"/>
              </a:buClr>
              <a:buSzTx/>
              <a:buFont typeface="Arial" pitchFamily="34" charset="0"/>
              <a:buNone/>
              <a:tabLst/>
              <a:defRPr lang="en-US" sz="14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178" indent="-175008">
              <a:spcBef>
                <a:spcPts val="0"/>
              </a:spcBef>
              <a:spcAft>
                <a:spcPts val="0"/>
              </a:spcAft>
              <a:buSzPct val="70000"/>
              <a:defRPr sz="1400">
                <a:latin typeface="+mj-lt"/>
              </a:defRPr>
            </a:lvl6pPr>
            <a:lvl7pPr marL="1028614" indent="-171437">
              <a:spcBef>
                <a:spcPts val="0"/>
              </a:spcBef>
              <a:spcAft>
                <a:spcPts val="0"/>
              </a:spcAft>
              <a:buSzPct val="70000"/>
              <a:buFont typeface="Arial" pitchFamily="34" charset="0"/>
              <a:buChar char="–"/>
              <a:defRPr sz="1400" baseline="0">
                <a:latin typeface="+mj-lt"/>
              </a:defRPr>
            </a:lvl7pPr>
            <a:lvl8pPr marL="1200048" indent="-171437">
              <a:spcBef>
                <a:spcPts val="0"/>
              </a:spcBef>
              <a:spcAft>
                <a:spcPts val="0"/>
              </a:spcAft>
              <a:buSzPct val="70000"/>
              <a:defRPr sz="1400" baseline="0">
                <a:latin typeface="+mj-lt"/>
              </a:defRPr>
            </a:lvl8pPr>
            <a:lvl9pPr marL="1367912" indent="-167864">
              <a:spcBef>
                <a:spcPts val="0"/>
              </a:spcBef>
              <a:spcAft>
                <a:spcPts val="0"/>
              </a:spcAft>
              <a:buSzPct val="70000"/>
              <a:buFont typeface="Arial" pitchFamily="34" charset="0"/>
              <a:buChar char="–"/>
              <a:defRPr sz="1400">
                <a:latin typeface="+mj-lt"/>
              </a:defRPr>
            </a:lvl9pPr>
          </a:lstStyle>
          <a:p>
            <a:pPr marL="0" marR="0" lvl="0" indent="0" algn="l" defTabSz="685742"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2</a:t>
            </a:r>
          </a:p>
          <a:p>
            <a:pPr marL="214296" lvl="1" indent="-214296" algn="l" defTabSz="685742"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3" name="Picture Placeholder 22"/>
          <p:cNvSpPr>
            <a:spLocks noGrp="1"/>
          </p:cNvSpPr>
          <p:nvPr>
            <p:ph type="pic" sz="quarter" idx="20"/>
          </p:nvPr>
        </p:nvSpPr>
        <p:spPr bwMode="gray">
          <a:xfrm>
            <a:off x="6282275" y="1971678"/>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5" name="Text Placeholder 4"/>
          <p:cNvSpPr>
            <a:spLocks noGrp="1"/>
          </p:cNvSpPr>
          <p:nvPr>
            <p:ph type="body" sz="quarter" idx="21" hasCustomPrompt="1"/>
          </p:nvPr>
        </p:nvSpPr>
        <p:spPr bwMode="gray">
          <a:xfrm>
            <a:off x="3251206" y="4241808"/>
            <a:ext cx="2724151" cy="954107"/>
          </a:xfrm>
          <a:ln>
            <a:noFill/>
          </a:ln>
        </p:spPr>
        <p:txBody>
          <a:bodyPr wrap="square" lIns="0" tIns="0" rIns="0" bIns="0">
            <a:spAutoFit/>
          </a:bodyPr>
          <a:lstStyle>
            <a:lvl1pPr marL="0" marR="0" indent="0" algn="l" defTabSz="685742" rtl="0" eaLnBrk="1" fontAlgn="base" latinLnBrk="0" hangingPunct="1">
              <a:lnSpc>
                <a:spcPct val="100000"/>
              </a:lnSpc>
              <a:spcBef>
                <a:spcPts val="0"/>
              </a:spcBef>
              <a:spcAft>
                <a:spcPts val="0"/>
              </a:spcAft>
              <a:buClr>
                <a:schemeClr val="tx2"/>
              </a:buClr>
              <a:buSzTx/>
              <a:buFont typeface="Arial" pitchFamily="34" charset="0"/>
              <a:buNone/>
              <a:tabLst/>
              <a:defRPr lang="en-US" sz="14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178" indent="-175008">
              <a:spcBef>
                <a:spcPts val="0"/>
              </a:spcBef>
              <a:spcAft>
                <a:spcPts val="0"/>
              </a:spcAft>
              <a:buSzPct val="70000"/>
              <a:defRPr sz="1400">
                <a:latin typeface="+mj-lt"/>
              </a:defRPr>
            </a:lvl6pPr>
            <a:lvl7pPr marL="1028614" indent="-171437">
              <a:spcBef>
                <a:spcPts val="0"/>
              </a:spcBef>
              <a:spcAft>
                <a:spcPts val="0"/>
              </a:spcAft>
              <a:buSzPct val="70000"/>
              <a:buFont typeface="Arial" pitchFamily="34" charset="0"/>
              <a:buChar char="–"/>
              <a:defRPr sz="1400" baseline="0">
                <a:latin typeface="+mj-lt"/>
              </a:defRPr>
            </a:lvl7pPr>
            <a:lvl8pPr marL="1200048" indent="-171437">
              <a:spcBef>
                <a:spcPts val="0"/>
              </a:spcBef>
              <a:spcAft>
                <a:spcPts val="0"/>
              </a:spcAft>
              <a:buSzPct val="70000"/>
              <a:defRPr sz="1400" baseline="0">
                <a:latin typeface="+mj-lt"/>
              </a:defRPr>
            </a:lvl8pPr>
            <a:lvl9pPr marL="1367912" indent="-167864">
              <a:spcBef>
                <a:spcPts val="0"/>
              </a:spcBef>
              <a:spcAft>
                <a:spcPts val="0"/>
              </a:spcAft>
              <a:buSzPct val="70000"/>
              <a:buFont typeface="Arial" pitchFamily="34" charset="0"/>
              <a:buChar char="–"/>
              <a:defRPr sz="1400">
                <a:latin typeface="+mj-lt"/>
              </a:defRPr>
            </a:lvl9pPr>
          </a:lstStyle>
          <a:p>
            <a:pPr marL="0" marR="0" lvl="0" indent="0" algn="l" defTabSz="685742"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3</a:t>
            </a:r>
          </a:p>
          <a:p>
            <a:pPr marL="214296" lvl="1" indent="-214296" algn="l" defTabSz="685742"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6" name="Picture Placeholder 22"/>
          <p:cNvSpPr>
            <a:spLocks noGrp="1"/>
          </p:cNvSpPr>
          <p:nvPr>
            <p:ph type="pic" sz="quarter" idx="22"/>
          </p:nvPr>
        </p:nvSpPr>
        <p:spPr bwMode="gray">
          <a:xfrm>
            <a:off x="641357" y="4241807"/>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8" name="Text Placeholder 4"/>
          <p:cNvSpPr>
            <a:spLocks noGrp="1"/>
          </p:cNvSpPr>
          <p:nvPr>
            <p:ph type="body" sz="quarter" idx="23" hasCustomPrompt="1"/>
          </p:nvPr>
        </p:nvSpPr>
        <p:spPr bwMode="gray">
          <a:xfrm>
            <a:off x="8892125" y="4241808"/>
            <a:ext cx="2724151" cy="954107"/>
          </a:xfrm>
          <a:ln>
            <a:noFill/>
          </a:ln>
        </p:spPr>
        <p:txBody>
          <a:bodyPr wrap="square" lIns="0" tIns="0" rIns="0" bIns="0">
            <a:spAutoFit/>
          </a:bodyPr>
          <a:lstStyle>
            <a:lvl1pPr marL="0" marR="0" indent="0" algn="l" defTabSz="685742" rtl="0" eaLnBrk="1" fontAlgn="base" latinLnBrk="0" hangingPunct="1">
              <a:lnSpc>
                <a:spcPct val="100000"/>
              </a:lnSpc>
              <a:spcBef>
                <a:spcPts val="0"/>
              </a:spcBef>
              <a:spcAft>
                <a:spcPts val="0"/>
              </a:spcAft>
              <a:buClr>
                <a:schemeClr val="tx2"/>
              </a:buClr>
              <a:buSzTx/>
              <a:buFont typeface="Arial" pitchFamily="34" charset="0"/>
              <a:buNone/>
              <a:tabLst/>
              <a:defRPr lang="en-US" sz="14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178" indent="-175008">
              <a:spcBef>
                <a:spcPts val="0"/>
              </a:spcBef>
              <a:spcAft>
                <a:spcPts val="0"/>
              </a:spcAft>
              <a:buSzPct val="70000"/>
              <a:defRPr sz="1400">
                <a:latin typeface="+mj-lt"/>
              </a:defRPr>
            </a:lvl6pPr>
            <a:lvl7pPr marL="1028614" indent="-171437">
              <a:spcBef>
                <a:spcPts val="0"/>
              </a:spcBef>
              <a:spcAft>
                <a:spcPts val="0"/>
              </a:spcAft>
              <a:buSzPct val="70000"/>
              <a:buFont typeface="Arial" pitchFamily="34" charset="0"/>
              <a:buChar char="–"/>
              <a:defRPr sz="1400" baseline="0">
                <a:latin typeface="+mj-lt"/>
              </a:defRPr>
            </a:lvl7pPr>
            <a:lvl8pPr marL="1200048" indent="-171437">
              <a:spcBef>
                <a:spcPts val="0"/>
              </a:spcBef>
              <a:spcAft>
                <a:spcPts val="0"/>
              </a:spcAft>
              <a:buSzPct val="70000"/>
              <a:defRPr sz="1400" baseline="0">
                <a:latin typeface="+mj-lt"/>
              </a:defRPr>
            </a:lvl8pPr>
            <a:lvl9pPr marL="1367912" indent="-167864">
              <a:spcBef>
                <a:spcPts val="0"/>
              </a:spcBef>
              <a:spcAft>
                <a:spcPts val="0"/>
              </a:spcAft>
              <a:buSzPct val="70000"/>
              <a:buFont typeface="Arial" pitchFamily="34" charset="0"/>
              <a:buChar char="–"/>
              <a:defRPr sz="1400">
                <a:latin typeface="+mj-lt"/>
              </a:defRPr>
            </a:lvl9pPr>
          </a:lstStyle>
          <a:p>
            <a:pPr marL="0" marR="0" lvl="0" indent="0" algn="l" defTabSz="685742"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4</a:t>
            </a:r>
          </a:p>
          <a:p>
            <a:pPr marL="214296" lvl="1" indent="-214296" algn="l" defTabSz="685742"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9" name="Picture Placeholder 22"/>
          <p:cNvSpPr>
            <a:spLocks noGrp="1"/>
          </p:cNvSpPr>
          <p:nvPr>
            <p:ph type="pic" sz="quarter" idx="24"/>
          </p:nvPr>
        </p:nvSpPr>
        <p:spPr bwMode="gray">
          <a:xfrm>
            <a:off x="6282275" y="4241807"/>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51" name="Text Placeholder 41"/>
          <p:cNvSpPr>
            <a:spLocks noGrp="1"/>
          </p:cNvSpPr>
          <p:nvPr>
            <p:ph type="body" sz="quarter" idx="25"/>
          </p:nvPr>
        </p:nvSpPr>
        <p:spPr bwMode="gray">
          <a:xfrm>
            <a:off x="641350" y="1270458"/>
            <a:ext cx="10966452" cy="215444"/>
          </a:xfrm>
        </p:spPr>
        <p:txBody>
          <a:bodyPr/>
          <a:lstStyle>
            <a:lvl1pPr>
              <a:buNone/>
              <a:defRPr lang="en-US" sz="1400" b="1" kern="1200" baseline="0" dirty="0" smtClean="0">
                <a:solidFill>
                  <a:schemeClr val="bg2"/>
                </a:solidFill>
                <a:latin typeface="Arial" pitchFamily="34" charset="0"/>
                <a:ea typeface="+mn-ea"/>
                <a:cs typeface="Arial" pitchFamily="34" charset="0"/>
              </a:defRPr>
            </a:lvl1pPr>
          </a:lstStyle>
          <a:p>
            <a:pPr marL="0" lvl="0" indent="0" algn="l" defTabSz="685742" rtl="0" eaLnBrk="1" fontAlgn="base" latinLnBrk="0" hangingPunct="1">
              <a:spcBef>
                <a:spcPts val="0"/>
              </a:spcBef>
              <a:spcAft>
                <a:spcPts val="0"/>
              </a:spcAft>
              <a:buClr>
                <a:schemeClr val="bg2"/>
              </a:buClr>
              <a:tabLst/>
            </a:pPr>
            <a:r>
              <a:rPr lang="en-US" dirty="0" smtClean="0"/>
              <a:t>Click to edit Master text styles</a:t>
            </a:r>
          </a:p>
        </p:txBody>
      </p:sp>
    </p:spTree>
    <p:extLst>
      <p:ext uri="{BB962C8B-B14F-4D97-AF65-F5344CB8AC3E}">
        <p14:creationId xmlns:p14="http://schemas.microsoft.com/office/powerpoint/2010/main" val="36046770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97" y="719138"/>
            <a:ext cx="10966449"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2831"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641349" y="1971679"/>
            <a:ext cx="10966451"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2626" indent="-285268">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1543" indent="-272568">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7440" indent="-228198">
              <a:spcBef>
                <a:spcPts val="0"/>
              </a:spcBef>
              <a:spcAft>
                <a:spcPts val="0"/>
              </a:spcAft>
              <a:buSzPct val="70000"/>
              <a:defRPr sz="1800" baseline="0">
                <a:latin typeface="Arial" pitchFamily="34" charset="0"/>
                <a:cs typeface="Arial" pitchFamily="34" charset="0"/>
              </a:defRPr>
            </a:lvl8pPr>
            <a:lvl9pPr marL="1820898" indent="-223458">
              <a:spcBef>
                <a:spcPts val="0"/>
              </a:spcBef>
              <a:spcAft>
                <a:spcPts val="0"/>
              </a:spcAft>
              <a:buSzPct val="70000"/>
              <a:buFont typeface="Arial" pitchFamily="34" charset="0"/>
              <a:buChar char="–"/>
              <a:defRPr sz="1800">
                <a:latin typeface="Arial" pitchFamily="34" charset="0"/>
                <a:cs typeface="Arial" pitchFamily="34" charset="0"/>
              </a:defRPr>
            </a:lvl9pPr>
          </a:lstStyle>
          <a:p>
            <a:pPr marL="290030" lvl="0" indent="-290030" algn="l" defTabSz="912831"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0534" lvl="2" indent="-278917" algn="l" defTabSz="912831"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49451" lvl="3" indent="-278917" algn="l" defTabSz="912831"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4718" lvl="4" indent="-285268" algn="l" defTabSz="931839"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2626" lvl="5" indent="-285268" algn="l" defTabSz="912831"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1"/>
          <p:cNvSpPr>
            <a:spLocks noGrp="1"/>
          </p:cNvSpPr>
          <p:nvPr userDrawn="1">
            <p:ph type="body" sz="quarter" idx="13"/>
          </p:nvPr>
        </p:nvSpPr>
        <p:spPr bwMode="gray">
          <a:xfrm>
            <a:off x="641349" y="1270454"/>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5522376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641358" y="1971678"/>
            <a:ext cx="10968568" cy="4162427"/>
          </a:xfrm>
        </p:spPr>
        <p:txBody>
          <a:bodyPr>
            <a:noAutofit/>
          </a:bodyPr>
          <a:lstStyle>
            <a:lvl1pPr marL="0" indent="0">
              <a:buNone/>
              <a:defRPr>
                <a:latin typeface="Arial" pitchFamily="34" charset="0"/>
                <a:cs typeface="Arial" pitchFamily="34" charset="0"/>
              </a:defRPr>
            </a:lvl1pPr>
          </a:lstStyle>
          <a:p>
            <a:r>
              <a:rPr lang="en-US" smtClean="0"/>
              <a:t>Click icon to add table</a:t>
            </a:r>
            <a:endParaRPr lang="en-US" dirty="0"/>
          </a:p>
        </p:txBody>
      </p:sp>
      <p:sp>
        <p:nvSpPr>
          <p:cNvPr id="4" name="Title 1"/>
          <p:cNvSpPr>
            <a:spLocks noGrp="1"/>
          </p:cNvSpPr>
          <p:nvPr>
            <p:ph type="title"/>
          </p:nvPr>
        </p:nvSpPr>
        <p:spPr bwMode="gray">
          <a:xfrm>
            <a:off x="641356" y="727081"/>
            <a:ext cx="10968568" cy="369332"/>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400" b="1" kern="1200" dirty="0">
                <a:solidFill>
                  <a:schemeClr val="tx2"/>
                </a:solidFill>
                <a:latin typeface="Arial" pitchFamily="34" charset="0"/>
                <a:ea typeface="+mj-ea"/>
                <a:cs typeface="Arial" pitchFamily="34" charset="0"/>
              </a:defRPr>
            </a:lvl1pPr>
          </a:lstStyle>
          <a:p>
            <a:pPr lvl="0" algn="l" defTabSz="685742" rtl="0" eaLnBrk="1" fontAlgn="base" latinLnBrk="0" hangingPunct="1">
              <a:spcBef>
                <a:spcPct val="0"/>
              </a:spcBef>
              <a:spcAft>
                <a:spcPct val="0"/>
              </a:spcAft>
              <a:buNone/>
            </a:pPr>
            <a:r>
              <a:rPr lang="en-US" dirty="0" smtClean="0"/>
              <a:t>Click to edit Master title style</a:t>
            </a:r>
            <a:endParaRPr lang="en-US" dirty="0"/>
          </a:p>
        </p:txBody>
      </p:sp>
      <p:sp>
        <p:nvSpPr>
          <p:cNvPr id="8" name="Text Placeholder 41"/>
          <p:cNvSpPr>
            <a:spLocks noGrp="1"/>
          </p:cNvSpPr>
          <p:nvPr>
            <p:ph type="body" sz="quarter" idx="13"/>
          </p:nvPr>
        </p:nvSpPr>
        <p:spPr bwMode="gray">
          <a:xfrm>
            <a:off x="641350" y="1270458"/>
            <a:ext cx="10966452" cy="215444"/>
          </a:xfrm>
        </p:spPr>
        <p:txBody>
          <a:bodyPr/>
          <a:lstStyle>
            <a:lvl1pPr>
              <a:buNone/>
              <a:defRPr lang="en-US" sz="1400" b="1" kern="1200" baseline="0" dirty="0" smtClean="0">
                <a:solidFill>
                  <a:schemeClr val="bg2"/>
                </a:solidFill>
                <a:latin typeface="Arial" pitchFamily="34" charset="0"/>
                <a:ea typeface="+mn-ea"/>
                <a:cs typeface="Arial" pitchFamily="34" charset="0"/>
              </a:defRPr>
            </a:lvl1pPr>
          </a:lstStyle>
          <a:p>
            <a:pPr marL="0" lvl="0" indent="0" algn="l" defTabSz="685742" rtl="0" eaLnBrk="1" fontAlgn="base" latinLnBrk="0" hangingPunct="1">
              <a:spcBef>
                <a:spcPts val="0"/>
              </a:spcBef>
              <a:spcAft>
                <a:spcPts val="0"/>
              </a:spcAft>
              <a:buClr>
                <a:schemeClr val="bg2"/>
              </a:buClr>
              <a:tabLst/>
            </a:pPr>
            <a:r>
              <a:rPr lang="en-US" dirty="0" smtClean="0"/>
              <a:t>Click to edit Master text styles</a:t>
            </a:r>
          </a:p>
        </p:txBody>
      </p:sp>
    </p:spTree>
    <p:extLst>
      <p:ext uri="{BB962C8B-B14F-4D97-AF65-F5344CB8AC3E}">
        <p14:creationId xmlns:p14="http://schemas.microsoft.com/office/powerpoint/2010/main" val="5402754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641358" y="1971681"/>
            <a:ext cx="10968568" cy="4162426"/>
          </a:xfrm>
        </p:spPr>
        <p:txBody>
          <a:bodyPr>
            <a:noAutofit/>
          </a:bodyPr>
          <a:lstStyle>
            <a:lvl1pPr marL="0" indent="0">
              <a:buNone/>
              <a:defRPr>
                <a:latin typeface="Arial" pitchFamily="34" charset="0"/>
                <a:cs typeface="Arial" pitchFamily="34" charset="0"/>
              </a:defRPr>
            </a:lvl1pPr>
          </a:lstStyle>
          <a:p>
            <a:r>
              <a:rPr lang="en-US" smtClean="0"/>
              <a:t>Click icon to add chart</a:t>
            </a:r>
            <a:endParaRPr lang="en-US" dirty="0"/>
          </a:p>
        </p:txBody>
      </p:sp>
      <p:sp>
        <p:nvSpPr>
          <p:cNvPr id="4" name="Title 1"/>
          <p:cNvSpPr>
            <a:spLocks noGrp="1"/>
          </p:cNvSpPr>
          <p:nvPr>
            <p:ph type="title"/>
          </p:nvPr>
        </p:nvSpPr>
        <p:spPr bwMode="gray">
          <a:xfrm>
            <a:off x="641356" y="727081"/>
            <a:ext cx="10968568" cy="369332"/>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400" b="1" kern="1200" dirty="0">
                <a:solidFill>
                  <a:schemeClr val="tx2"/>
                </a:solidFill>
                <a:latin typeface="Arial" pitchFamily="34" charset="0"/>
                <a:ea typeface="+mj-ea"/>
                <a:cs typeface="Arial" pitchFamily="34" charset="0"/>
              </a:defRPr>
            </a:lvl1pPr>
          </a:lstStyle>
          <a:p>
            <a:pPr lvl="0" algn="l" defTabSz="685742" rtl="0" eaLnBrk="1" fontAlgn="base" latinLnBrk="0" hangingPunct="1">
              <a:spcBef>
                <a:spcPct val="0"/>
              </a:spcBef>
              <a:spcAft>
                <a:spcPct val="0"/>
              </a:spcAft>
              <a:buNone/>
            </a:pPr>
            <a:r>
              <a:rPr lang="en-US" dirty="0" smtClean="0"/>
              <a:t>Click to edit Master title style</a:t>
            </a:r>
            <a:endParaRPr lang="en-US" dirty="0"/>
          </a:p>
        </p:txBody>
      </p:sp>
      <p:sp>
        <p:nvSpPr>
          <p:cNvPr id="7" name="Text Placeholder 41"/>
          <p:cNvSpPr>
            <a:spLocks noGrp="1"/>
          </p:cNvSpPr>
          <p:nvPr>
            <p:ph type="body" sz="quarter" idx="13"/>
          </p:nvPr>
        </p:nvSpPr>
        <p:spPr bwMode="gray">
          <a:xfrm>
            <a:off x="641350" y="1270459"/>
            <a:ext cx="10966452" cy="21552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2055217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1822452" y="1527301"/>
            <a:ext cx="8973312" cy="369332"/>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400" b="1" kern="1200" dirty="0">
                <a:solidFill>
                  <a:schemeClr val="tx2"/>
                </a:solidFill>
                <a:latin typeface="Arial" pitchFamily="34" charset="0"/>
                <a:ea typeface="+mj-ea"/>
                <a:cs typeface="Arial" pitchFamily="34" charset="0"/>
              </a:defRPr>
            </a:lvl1pPr>
          </a:lstStyle>
          <a:p>
            <a:pPr lvl="0" algn="l" defTabSz="685742" rtl="0" eaLnBrk="1" fontAlgn="base" latinLnBrk="0" hangingPunct="1">
              <a:spcBef>
                <a:spcPct val="0"/>
              </a:spcBef>
              <a:spcAft>
                <a:spcPct val="0"/>
              </a:spcAft>
              <a:buNone/>
            </a:pPr>
            <a:r>
              <a:rPr lang="en-US" dirty="0" smtClean="0"/>
              <a:t>Click to edit master title style</a:t>
            </a:r>
            <a:endParaRPr lang="en-US" dirty="0"/>
          </a:p>
        </p:txBody>
      </p:sp>
      <p:sp>
        <p:nvSpPr>
          <p:cNvPr id="9" name="TextBox 8"/>
          <p:cNvSpPr txBox="1">
            <a:spLocks noChangeArrowheads="1"/>
          </p:cNvSpPr>
          <p:nvPr userDrawn="1"/>
        </p:nvSpPr>
        <p:spPr bwMode="gray">
          <a:xfrm>
            <a:off x="1822461" y="3369515"/>
            <a:ext cx="9006415" cy="1156727"/>
          </a:xfrm>
          <a:prstGeom prst="rect">
            <a:avLst/>
          </a:prstGeom>
          <a:noFill/>
          <a:ln w="9525">
            <a:noFill/>
            <a:miter lim="800000"/>
            <a:headEnd/>
            <a:tailEnd/>
          </a:ln>
        </p:spPr>
        <p:txBody>
          <a:bodyPr wrap="square" lIns="0" tIns="0" rIns="0" bIns="0">
            <a:spAutoFit/>
          </a:bodyPr>
          <a:lstStyle/>
          <a:p>
            <a:pPr algn="just">
              <a:spcBef>
                <a:spcPts val="451"/>
              </a:spcBef>
            </a:pPr>
            <a:r>
              <a:rPr lang="en-US" sz="800" b="1" dirty="0">
                <a:solidFill>
                  <a:srgbClr val="6D6E71"/>
                </a:solidFill>
                <a:cs typeface="Arial" pitchFamily="34" charset="0"/>
              </a:rPr>
              <a:t>Disclaimer </a:t>
            </a:r>
          </a:p>
          <a:p>
            <a:pPr algn="just">
              <a:spcBef>
                <a:spcPts val="451"/>
              </a:spcBef>
            </a:pPr>
            <a:r>
              <a:rPr lang="en-US" sz="700" dirty="0">
                <a:solidFill>
                  <a:srgbClr val="6D6E71"/>
                </a:solidFill>
                <a:cs typeface="Arial" pitchFamily="34" charset="0"/>
              </a:rPr>
              <a:t>Tech Mahindra Limited, herein referred to as </a:t>
            </a:r>
            <a:r>
              <a:rPr lang="en-US" sz="700" dirty="0" err="1">
                <a:solidFill>
                  <a:srgbClr val="6D6E71"/>
                </a:solidFill>
                <a:cs typeface="Arial" pitchFamily="34" charset="0"/>
              </a:rPr>
              <a:t>TechM</a:t>
            </a:r>
            <a:r>
              <a:rPr lang="en-US" sz="700" dirty="0">
                <a:solidFill>
                  <a:srgbClr val="6D6E71"/>
                </a:solidFill>
                <a:cs typeface="Arial" pitchFamily="34" charset="0"/>
              </a:rPr>
              <a:t>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a:t>
            </a:r>
            <a:r>
              <a:rPr lang="en-US" sz="700" dirty="0" err="1">
                <a:solidFill>
                  <a:srgbClr val="6D6E71"/>
                </a:solidFill>
                <a:cs typeface="Arial" pitchFamily="34" charset="0"/>
              </a:rPr>
              <a:t>TechM</a:t>
            </a:r>
            <a:r>
              <a:rPr lang="en-US" sz="700" dirty="0">
                <a:solidFill>
                  <a:srgbClr val="6D6E71"/>
                </a:solidFill>
                <a:cs typeface="Arial" pitchFamily="34" charset="0"/>
              </a:rPr>
              <a:t> or its subsidiaries. Any unauthorized use, disclosure or public dissemination of information contained herein is prohibited. Unless specifically noted, </a:t>
            </a:r>
            <a:r>
              <a:rPr lang="en-US" sz="700" dirty="0" err="1">
                <a:solidFill>
                  <a:srgbClr val="6D6E71"/>
                </a:solidFill>
                <a:cs typeface="Arial" pitchFamily="34" charset="0"/>
              </a:rPr>
              <a:t>TechM</a:t>
            </a:r>
            <a:r>
              <a:rPr lang="en-US" sz="700" dirty="0">
                <a:solidFill>
                  <a:srgbClr val="6D6E71"/>
                </a:solidFill>
                <a:cs typeface="Arial" pitchFamily="34" charset="0"/>
              </a:rPr>
              <a:t>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a:t>
            </a:r>
            <a:r>
              <a:rPr lang="en-US" sz="700" dirty="0" err="1">
                <a:solidFill>
                  <a:srgbClr val="6D6E71"/>
                </a:solidFill>
                <a:cs typeface="Arial" pitchFamily="34" charset="0"/>
              </a:rPr>
              <a:t>TechM</a:t>
            </a:r>
            <a:r>
              <a:rPr lang="en-US" sz="700" dirty="0">
                <a:solidFill>
                  <a:srgbClr val="6D6E71"/>
                </a:solidFill>
                <a:cs typeface="Arial" pitchFamily="34" charset="0"/>
              </a:rPr>
              <a:t>. Information contained in a presentation hosted or promoted by </a:t>
            </a:r>
            <a:r>
              <a:rPr lang="en-US" sz="700" dirty="0" err="1">
                <a:solidFill>
                  <a:srgbClr val="6D6E71"/>
                </a:solidFill>
                <a:cs typeface="Arial" pitchFamily="34" charset="0"/>
              </a:rPr>
              <a:t>TechM</a:t>
            </a:r>
            <a:r>
              <a:rPr lang="en-US" sz="700" dirty="0">
                <a:solidFill>
                  <a:srgbClr val="6D6E71"/>
                </a:solidFill>
                <a:cs typeface="Arial" pitchFamily="34" charset="0"/>
              </a:rPr>
              <a:t> is provided “as is” without warranty of any kind, either expressed or implied, including any warranty of merchantability or fitness for a particular purpose. </a:t>
            </a:r>
            <a:r>
              <a:rPr lang="en-US" sz="700" dirty="0" err="1">
                <a:solidFill>
                  <a:srgbClr val="6D6E71"/>
                </a:solidFill>
                <a:cs typeface="Arial" pitchFamily="34" charset="0"/>
              </a:rPr>
              <a:t>TechM</a:t>
            </a:r>
            <a:r>
              <a:rPr lang="en-US" sz="700" dirty="0">
                <a:solidFill>
                  <a:srgbClr val="6D6E71"/>
                </a:solidFill>
                <a:cs typeface="Arial" pitchFamily="34" charset="0"/>
              </a:rPr>
              <a:t> assumes no liability or responsibility for the contents of a presentation or the opinions expressed by the presenters. All expressions of opinion are subject to change without notice.</a:t>
            </a:r>
          </a:p>
        </p:txBody>
      </p:sp>
      <p:sp>
        <p:nvSpPr>
          <p:cNvPr id="4" name="Text Placeholder 41"/>
          <p:cNvSpPr>
            <a:spLocks noGrp="1"/>
          </p:cNvSpPr>
          <p:nvPr>
            <p:ph type="body" sz="quarter" idx="14"/>
          </p:nvPr>
        </p:nvSpPr>
        <p:spPr bwMode="gray">
          <a:xfrm>
            <a:off x="1822459" y="2140174"/>
            <a:ext cx="8979503" cy="215521"/>
          </a:xfrm>
          <a:noFill/>
          <a:ln w="9525">
            <a:noFill/>
            <a:miter lim="800000"/>
            <a:headEnd/>
            <a:tailEnd/>
          </a:ln>
        </p:spPr>
        <p:txBody>
          <a:bodyPr vert="horz" wrap="square" lIns="0" tIns="0" rIns="0" bIns="0" numCol="1" anchor="t" anchorCtr="0" compatLnSpc="1">
            <a:prstTxWarp prst="textNoShape">
              <a:avLst/>
            </a:prstTxWarp>
            <a:spAutoFit/>
          </a:bodyPr>
          <a:lstStyle>
            <a:lvl1pPr marL="0" indent="0" algn="l" defTabSz="685742" rtl="0" eaLnBrk="1" fontAlgn="base" latinLnBrk="0" hangingPunct="1">
              <a:spcBef>
                <a:spcPts val="0"/>
              </a:spcBef>
              <a:spcAft>
                <a:spcPct val="0"/>
              </a:spcAft>
              <a:buClr>
                <a:schemeClr val="tx2"/>
              </a:buClr>
              <a:buFont typeface="Arial" pitchFamily="34" charset="0"/>
              <a:buNone/>
              <a:defRPr lang="en-US" sz="14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4961335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bwMode="gray">
          <a:xfrm>
            <a:off x="0" y="0"/>
            <a:ext cx="12192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lIns="68576" tIns="34289" rIns="68576" bIns="34289" rtlCol="0" anchor="ctr"/>
          <a:lstStyle/>
          <a:p>
            <a:pPr algn="ctr"/>
            <a:endParaRPr lang="en-US" sz="1400" dirty="0">
              <a:solidFill>
                <a:prstClr val="black"/>
              </a:solidFill>
            </a:endParaRPr>
          </a:p>
        </p:txBody>
      </p:sp>
      <p:pic>
        <p:nvPicPr>
          <p:cNvPr id="4" name="Picture 3" descr="Mahindra Logo.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2621625" y="2717232"/>
            <a:ext cx="7199132" cy="1491023"/>
          </a:xfrm>
          <a:prstGeom prst="rect">
            <a:avLst/>
          </a:prstGeom>
        </p:spPr>
      </p:pic>
    </p:spTree>
    <p:extLst>
      <p:ext uri="{BB962C8B-B14F-4D97-AF65-F5344CB8AC3E}">
        <p14:creationId xmlns:p14="http://schemas.microsoft.com/office/powerpoint/2010/main" val="7496017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ctr"/>
          <a:lstStyle/>
          <a:p>
            <a:r>
              <a:rPr lang="en-US" noProof="1" smtClean="0"/>
              <a:t>Click to edit Master title style</a:t>
            </a:r>
            <a:endParaRPr lang="en-US"/>
          </a:p>
        </p:txBody>
      </p:sp>
      <p:sp>
        <p:nvSpPr>
          <p:cNvPr id="14" name="Rectangle 6"/>
          <p:cNvSpPr>
            <a:spLocks noGrp="1"/>
          </p:cNvSpPr>
          <p:nvPr>
            <p:ph idx="1"/>
          </p:nvPr>
        </p:nvSpPr>
        <p:spPr>
          <a:xfrm>
            <a:off x="641355" y="1971678"/>
            <a:ext cx="10949516" cy="1077604"/>
          </a:xfrm>
        </p:spPr>
        <p:txBody>
          <a:bodyPr/>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a:p>
        </p:txBody>
      </p:sp>
      <p:sp>
        <p:nvSpPr>
          <p:cNvPr id="2" name="Rectangle 7"/>
          <p:cNvSpPr>
            <a:spLocks noGrp="1"/>
          </p:cNvSpPr>
          <p:nvPr>
            <p:ph type="dt" sz="half" idx="10"/>
          </p:nvPr>
        </p:nvSpPr>
        <p:spPr>
          <a:xfrm>
            <a:off x="88901" y="6559367"/>
            <a:ext cx="3251200" cy="244475"/>
          </a:xfrm>
          <a:prstGeom prst="rect">
            <a:avLst/>
          </a:prstGeom>
        </p:spPr>
        <p:txBody>
          <a:bodyPr lIns="68576" tIns="34289" rIns="68576" bIns="34289"/>
          <a:lstStyle/>
          <a:p>
            <a:fld id="{ACB2EC6F-6501-4E04-BD6C-A8A6CABB2C5B}" type="datetimeFigureOut">
              <a:rPr lang="en-US">
                <a:solidFill>
                  <a:prstClr val="black"/>
                </a:solidFill>
              </a:rPr>
              <a:pPr/>
              <a:t>7/26/2018</a:t>
            </a:fld>
            <a:endParaRPr lang="en-US" dirty="0">
              <a:solidFill>
                <a:prstClr val="black"/>
              </a:solidFill>
            </a:endParaRPr>
          </a:p>
        </p:txBody>
      </p:sp>
      <p:sp>
        <p:nvSpPr>
          <p:cNvPr id="27" name="Rectangle 19"/>
          <p:cNvSpPr>
            <a:spLocks noGrp="1"/>
          </p:cNvSpPr>
          <p:nvPr>
            <p:ph type="ftr" sz="quarter" idx="11"/>
          </p:nvPr>
        </p:nvSpPr>
        <p:spPr>
          <a:xfrm>
            <a:off x="3994206" y="6558154"/>
            <a:ext cx="6197600" cy="246888"/>
          </a:xfrm>
          <a:prstGeom prst="rect">
            <a:avLst/>
          </a:prstGeom>
        </p:spPr>
        <p:txBody>
          <a:bodyPr lIns="68576" tIns="34289" rIns="68576" bIns="34289"/>
          <a:lstStyle/>
          <a:p>
            <a:endParaRPr lang="en-US">
              <a:solidFill>
                <a:prstClr val="black"/>
              </a:solidFill>
            </a:endParaRPr>
          </a:p>
        </p:txBody>
      </p:sp>
      <p:sp>
        <p:nvSpPr>
          <p:cNvPr id="24" name="Rectangle 26"/>
          <p:cNvSpPr>
            <a:spLocks noGrp="1"/>
          </p:cNvSpPr>
          <p:nvPr>
            <p:ph type="sldNum" sz="quarter" idx="12"/>
          </p:nvPr>
        </p:nvSpPr>
        <p:spPr>
          <a:xfrm>
            <a:off x="10896601" y="6559367"/>
            <a:ext cx="1219200" cy="244475"/>
          </a:xfrm>
          <a:prstGeom prst="rect">
            <a:avLst/>
          </a:prstGeom>
        </p:spPr>
        <p:txBody>
          <a:bodyPr lIns="68576" tIns="34289" rIns="68576" bIns="34289"/>
          <a:lstStyle/>
          <a:p>
            <a:fld id="{963B0023-0CED-47F7-85AE-654F0B232C29}"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533816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sp>
        <p:nvSpPr>
          <p:cNvPr id="5" name="TextBox 4"/>
          <p:cNvSpPr txBox="1">
            <a:spLocks noChangeArrowheads="1"/>
          </p:cNvSpPr>
          <p:nvPr/>
        </p:nvSpPr>
        <p:spPr bwMode="gray">
          <a:xfrm>
            <a:off x="1822455" y="3370272"/>
            <a:ext cx="9006416" cy="1113382"/>
          </a:xfrm>
          <a:prstGeom prst="rect">
            <a:avLst/>
          </a:prstGeom>
          <a:noFill/>
          <a:ln w="9525">
            <a:noFill/>
            <a:miter lim="800000"/>
            <a:headEnd/>
            <a:tailEnd/>
          </a:ln>
        </p:spPr>
        <p:txBody>
          <a:bodyPr lIns="0" tIns="0" rIns="0" bIns="0">
            <a:spAutoFit/>
          </a:bodyPr>
          <a:lstStyle/>
          <a:p>
            <a:pPr algn="just">
              <a:spcBef>
                <a:spcPts val="451"/>
              </a:spcBef>
              <a:defRPr/>
            </a:pPr>
            <a:r>
              <a:rPr lang="en-US" sz="751" b="1" dirty="0">
                <a:solidFill>
                  <a:srgbClr val="6D6E71"/>
                </a:solidFill>
                <a:cs typeface="Arial" pitchFamily="34" charset="0"/>
              </a:rPr>
              <a:t>Disclaimer </a:t>
            </a:r>
          </a:p>
          <a:p>
            <a:pPr algn="just">
              <a:spcBef>
                <a:spcPts val="451"/>
              </a:spcBef>
              <a:defRPr/>
            </a:pPr>
            <a:r>
              <a:rPr lang="en-US" sz="674" dirty="0">
                <a:solidFill>
                  <a:srgbClr val="6D6E71"/>
                </a:solidFill>
                <a:cs typeface="Arial" pitchFamily="34" charset="0"/>
              </a:rPr>
              <a:t>Tech Mahindra Limited, herein referred to as </a:t>
            </a:r>
            <a:r>
              <a:rPr lang="en-US" sz="674" dirty="0" err="1">
                <a:solidFill>
                  <a:srgbClr val="6D6E71"/>
                </a:solidFill>
                <a:cs typeface="Arial" pitchFamily="34" charset="0"/>
              </a:rPr>
              <a:t>TechM</a:t>
            </a:r>
            <a:r>
              <a:rPr lang="en-US" sz="674" dirty="0">
                <a:solidFill>
                  <a:srgbClr val="6D6E71"/>
                </a:solidFill>
                <a:cs typeface="Arial" pitchFamily="34" charset="0"/>
              </a:rPr>
              <a:t>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a:t>
            </a:r>
            <a:r>
              <a:rPr lang="en-US" sz="674" dirty="0" err="1">
                <a:solidFill>
                  <a:srgbClr val="6D6E71"/>
                </a:solidFill>
                <a:cs typeface="Arial" pitchFamily="34" charset="0"/>
              </a:rPr>
              <a:t>TechM</a:t>
            </a:r>
            <a:r>
              <a:rPr lang="en-US" sz="674" dirty="0">
                <a:solidFill>
                  <a:srgbClr val="6D6E71"/>
                </a:solidFill>
                <a:cs typeface="Arial" pitchFamily="34" charset="0"/>
              </a:rPr>
              <a:t> or its subsidiaries. Any unauthorized use, disclosure or public dissemination of information contained herein is prohibited. Unless specifically noted, </a:t>
            </a:r>
            <a:r>
              <a:rPr lang="en-US" sz="674" dirty="0" err="1">
                <a:solidFill>
                  <a:srgbClr val="6D6E71"/>
                </a:solidFill>
                <a:cs typeface="Arial" pitchFamily="34" charset="0"/>
              </a:rPr>
              <a:t>TechM</a:t>
            </a:r>
            <a:r>
              <a:rPr lang="en-US" sz="674" dirty="0">
                <a:solidFill>
                  <a:srgbClr val="6D6E71"/>
                </a:solidFill>
                <a:cs typeface="Arial" pitchFamily="34" charset="0"/>
              </a:rPr>
              <a:t>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a:t>
            </a:r>
            <a:r>
              <a:rPr lang="en-US" sz="674" dirty="0" err="1">
                <a:solidFill>
                  <a:srgbClr val="6D6E71"/>
                </a:solidFill>
                <a:cs typeface="Arial" pitchFamily="34" charset="0"/>
              </a:rPr>
              <a:t>TechM</a:t>
            </a:r>
            <a:r>
              <a:rPr lang="en-US" sz="674" dirty="0">
                <a:solidFill>
                  <a:srgbClr val="6D6E71"/>
                </a:solidFill>
                <a:cs typeface="Arial" pitchFamily="34" charset="0"/>
              </a:rPr>
              <a:t>. Information contained in a presentation hosted or promoted by </a:t>
            </a:r>
            <a:r>
              <a:rPr lang="en-US" sz="674" dirty="0" err="1">
                <a:solidFill>
                  <a:srgbClr val="6D6E71"/>
                </a:solidFill>
                <a:cs typeface="Arial" pitchFamily="34" charset="0"/>
              </a:rPr>
              <a:t>TechM</a:t>
            </a:r>
            <a:r>
              <a:rPr lang="en-US" sz="674" dirty="0">
                <a:solidFill>
                  <a:srgbClr val="6D6E71"/>
                </a:solidFill>
                <a:cs typeface="Arial" pitchFamily="34" charset="0"/>
              </a:rPr>
              <a:t> is provided “as is” without warranty of any kind, either expressed or implied, including any warranty of merchantability or fitness for a particular purpose. </a:t>
            </a:r>
            <a:r>
              <a:rPr lang="en-US" sz="674" dirty="0" err="1">
                <a:solidFill>
                  <a:srgbClr val="6D6E71"/>
                </a:solidFill>
                <a:cs typeface="Arial" pitchFamily="34" charset="0"/>
              </a:rPr>
              <a:t>TechM</a:t>
            </a:r>
            <a:r>
              <a:rPr lang="en-US" sz="674" dirty="0">
                <a:solidFill>
                  <a:srgbClr val="6D6E71"/>
                </a:solidFill>
                <a:cs typeface="Arial" pitchFamily="34" charset="0"/>
              </a:rPr>
              <a:t> assumes no liability or responsibility for the contents of a presentation or the opinions expressed by the presenters. All expressions of opinion are subject to change without notice.</a:t>
            </a:r>
          </a:p>
        </p:txBody>
      </p:sp>
      <p:sp>
        <p:nvSpPr>
          <p:cNvPr id="2" name="Title 1"/>
          <p:cNvSpPr>
            <a:spLocks noGrp="1"/>
          </p:cNvSpPr>
          <p:nvPr>
            <p:ph type="title"/>
          </p:nvPr>
        </p:nvSpPr>
        <p:spPr bwMode="gray">
          <a:xfrm>
            <a:off x="1822452" y="1527303"/>
            <a:ext cx="8973312"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822460" y="2140175"/>
            <a:ext cx="8979503" cy="207904"/>
          </a:xfrm>
          <a:noFill/>
          <a:ln w="9525">
            <a:noFill/>
            <a:miter lim="800000"/>
            <a:headEnd/>
            <a:tailEnd/>
          </a:ln>
        </p:spPr>
        <p:txBody>
          <a:bodyPr/>
          <a:lstStyle>
            <a:lvl1pPr marL="0" indent="0" algn="l" defTabSz="685793" rtl="0" eaLnBrk="1" fontAlgn="base" latinLnBrk="0" hangingPunct="1">
              <a:spcBef>
                <a:spcPts val="0"/>
              </a:spcBef>
              <a:spcAft>
                <a:spcPct val="0"/>
              </a:spcAft>
              <a:buClr>
                <a:schemeClr val="tx2"/>
              </a:buClr>
              <a:buFont typeface="Arial" pitchFamily="34" charset="0"/>
              <a:buNone/>
              <a:defRPr lang="en-US" sz="1351"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7951609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27" name="Picture 26" descr="ridge4.png"/>
          <p:cNvPicPr>
            <a:picLocks noChangeAspect="1"/>
          </p:cNvPicPr>
          <p:nvPr userDrawn="1"/>
        </p:nvPicPr>
        <p:blipFill>
          <a:blip r:embed="rId2" cstate="email"/>
          <a:stretch>
            <a:fillRect/>
          </a:stretch>
        </p:blipFill>
        <p:spPr bwMode="ltGray">
          <a:xfrm>
            <a:off x="1069" y="1"/>
            <a:ext cx="5291765" cy="1443209"/>
          </a:xfrm>
          <a:prstGeom prst="rect">
            <a:avLst/>
          </a:prstGeom>
        </p:spPr>
      </p:pic>
    </p:spTree>
    <p:extLst>
      <p:ext uri="{BB962C8B-B14F-4D97-AF65-F5344CB8AC3E}">
        <p14:creationId xmlns:p14="http://schemas.microsoft.com/office/powerpoint/2010/main" val="13814625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6_Title Slide 2">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2436285" y="4053701"/>
            <a:ext cx="7349066" cy="277000"/>
          </a:xfrm>
        </p:spPr>
        <p:txBody>
          <a:bodyPr anchor="b" anchorCtr="0">
            <a:noAutofit/>
          </a:bodyPr>
          <a:lstStyle>
            <a:lvl1pPr marL="0" indent="0" algn="l">
              <a:buNone/>
              <a:defRPr b="1">
                <a:solidFill>
                  <a:schemeClr val="tx2"/>
                </a:solidFill>
                <a:latin typeface="BenchNine" panose="02000503000000000000" pitchFamily="2" charset="0"/>
                <a:cs typeface="Arial" pitchFamily="34" charset="0"/>
              </a:defRPr>
            </a:lvl1pPr>
            <a:lvl2pPr marL="457182" indent="0" algn="ctr">
              <a:buNone/>
              <a:defRPr>
                <a:solidFill>
                  <a:schemeClr val="tx1">
                    <a:tint val="75000"/>
                  </a:schemeClr>
                </a:solidFill>
              </a:defRPr>
            </a:lvl2pPr>
            <a:lvl3pPr marL="914364"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1"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2436285" y="2184404"/>
            <a:ext cx="7349066" cy="615476"/>
          </a:xfrm>
        </p:spPr>
        <p:txBody>
          <a:bodyPr wrap="square">
            <a:spAutoFit/>
          </a:bodyPr>
          <a:lstStyle>
            <a:lvl1pPr algn="l">
              <a:defRPr sz="4000" b="1">
                <a:solidFill>
                  <a:schemeClr val="bg2"/>
                </a:solidFill>
                <a:latin typeface="BenchNine" panose="02000503000000000000" pitchFamily="2" charset="0"/>
                <a:cs typeface="Arial" pitchFamily="34" charset="0"/>
              </a:defRPr>
            </a:lvl1pPr>
          </a:lstStyle>
          <a:p>
            <a:r>
              <a:rPr lang="en-US" dirty="0" smtClean="0"/>
              <a:t>Click to Edit Master Title Style</a:t>
            </a:r>
            <a:endParaRPr lang="en-US" dirty="0"/>
          </a:p>
        </p:txBody>
      </p:sp>
      <p:pic>
        <p:nvPicPr>
          <p:cNvPr id="12" name="Picture 11" descr="ridge4.png"/>
          <p:cNvPicPr>
            <a:picLocks noChangeAspect="1"/>
          </p:cNvPicPr>
          <p:nvPr userDrawn="1"/>
        </p:nvPicPr>
        <p:blipFill>
          <a:blip r:embed="rId2" cstate="email"/>
          <a:stretch>
            <a:fillRect/>
          </a:stretch>
        </p:blipFill>
        <p:spPr bwMode="ltGray">
          <a:xfrm>
            <a:off x="1072" y="3"/>
            <a:ext cx="4258694" cy="1161462"/>
          </a:xfrm>
          <a:prstGeom prst="rect">
            <a:avLst/>
          </a:prstGeom>
        </p:spPr>
      </p:pic>
      <p:pic>
        <p:nvPicPr>
          <p:cNvPr id="7" name="Picture 6" descr="Mahindra 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9390746" y="456704"/>
            <a:ext cx="2075543" cy="414229"/>
          </a:xfrm>
          <a:prstGeom prst="rect">
            <a:avLst/>
          </a:prstGeom>
        </p:spPr>
      </p:pic>
    </p:spTree>
    <p:extLst>
      <p:ext uri="{BB962C8B-B14F-4D97-AF65-F5344CB8AC3E}">
        <p14:creationId xmlns:p14="http://schemas.microsoft.com/office/powerpoint/2010/main" val="7175443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4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49" y="719140"/>
            <a:ext cx="10966450"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BenchNine" panose="02000503000000000000" pitchFamily="2" charset="0"/>
                <a:ea typeface="+mj-ea"/>
                <a:cs typeface="Arial" pitchFamily="34" charset="0"/>
              </a:defRPr>
            </a:lvl1pPr>
          </a:lstStyle>
          <a:p>
            <a:pPr lvl="0" algn="l" defTabSz="914364"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641351" y="1971675"/>
            <a:ext cx="10966451"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BenchNine" panose="02000503000000000000" pitchFamily="2"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BenchNine" panose="02000503000000000000" pitchFamily="2"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BenchNine" panose="02000503000000000000" pitchFamily="2"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BenchNine" panose="02000503000000000000" pitchFamily="2" charset="0"/>
                <a:ea typeface="+mn-ea"/>
                <a:cs typeface="Arial" pitchFamily="34" charset="0"/>
              </a:defRPr>
            </a:lvl5pPr>
            <a:lvl6pPr marL="1435043" indent="-285738">
              <a:spcBef>
                <a:spcPts val="0"/>
              </a:spcBef>
              <a:spcAft>
                <a:spcPts val="0"/>
              </a:spcAft>
              <a:buClr>
                <a:schemeClr val="tx2"/>
              </a:buClr>
              <a:buSzPct val="70000"/>
              <a:buFont typeface="Wingdings" pitchFamily="2" charset="2"/>
              <a:buChar char="§"/>
              <a:defRPr lang="en-US" sz="1800" kern="1200" dirty="0" smtClean="0">
                <a:solidFill>
                  <a:schemeClr val="tx1"/>
                </a:solidFill>
                <a:latin typeface="BenchNine" panose="02000503000000000000" pitchFamily="2" charset="0"/>
                <a:ea typeface="+mn-ea"/>
                <a:cs typeface="Arial" pitchFamily="34" charset="0"/>
              </a:defRPr>
            </a:lvl6pPr>
            <a:lvl7pPr marL="1714432" indent="-27304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136" indent="-228590">
              <a:spcBef>
                <a:spcPts val="0"/>
              </a:spcBef>
              <a:spcAft>
                <a:spcPts val="0"/>
              </a:spcAft>
              <a:buSzPct val="70000"/>
              <a:defRPr sz="1800" baseline="0">
                <a:latin typeface="Arial" pitchFamily="34" charset="0"/>
                <a:cs typeface="Arial" pitchFamily="34" charset="0"/>
              </a:defRPr>
            </a:lvl8pPr>
            <a:lvl9pPr marL="1823965" indent="-223829">
              <a:spcBef>
                <a:spcPts val="0"/>
              </a:spcBef>
              <a:spcAft>
                <a:spcPts val="0"/>
              </a:spcAft>
              <a:buSzPct val="70000"/>
              <a:buFont typeface="Arial" pitchFamily="34" charset="0"/>
              <a:buChar char="–"/>
              <a:defRPr sz="1800">
                <a:latin typeface="Arial" pitchFamily="34" charset="0"/>
                <a:cs typeface="Arial" pitchFamily="34" charset="0"/>
              </a:defRPr>
            </a:lvl9pPr>
          </a:lstStyle>
          <a:p>
            <a:pPr marL="290501" lvl="0" indent="-290501" algn="l" defTabSz="914364"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477" lvl="2" indent="-279389" algn="l" defTabSz="914364"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866" lvl="3" indent="-279389" algn="l" defTabSz="914364"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04" lvl="4" indent="-285738" algn="l" defTabSz="933413"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043" lvl="5" indent="-285738" algn="l" defTabSz="914364"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extLst>
      <p:ext uri="{BB962C8B-B14F-4D97-AF65-F5344CB8AC3E}">
        <p14:creationId xmlns:p14="http://schemas.microsoft.com/office/powerpoint/2010/main" val="8862356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5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49" y="719140"/>
            <a:ext cx="10966450"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BenchNine" panose="02000503000000000000" pitchFamily="2" charset="0"/>
                <a:ea typeface="+mj-ea"/>
                <a:cs typeface="Arial" pitchFamily="34" charset="0"/>
              </a:defRPr>
            </a:lvl1pPr>
          </a:lstStyle>
          <a:p>
            <a:pPr lvl="0" algn="l" defTabSz="914364"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641351" y="1971675"/>
            <a:ext cx="10966451"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BenchNine" panose="02000503000000000000" pitchFamily="2"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BenchNine" panose="02000503000000000000" pitchFamily="2"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BenchNine" panose="02000503000000000000" pitchFamily="2"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BenchNine" panose="02000503000000000000" pitchFamily="2" charset="0"/>
                <a:ea typeface="+mn-ea"/>
                <a:cs typeface="Arial" pitchFamily="34" charset="0"/>
              </a:defRPr>
            </a:lvl5pPr>
            <a:lvl6pPr marL="1435043" indent="-285738">
              <a:spcBef>
                <a:spcPts val="0"/>
              </a:spcBef>
              <a:spcAft>
                <a:spcPts val="0"/>
              </a:spcAft>
              <a:buClr>
                <a:schemeClr val="tx2"/>
              </a:buClr>
              <a:buSzPct val="70000"/>
              <a:buFont typeface="Wingdings" pitchFamily="2" charset="2"/>
              <a:buChar char="§"/>
              <a:defRPr lang="en-US" sz="1800" kern="1200" dirty="0" smtClean="0">
                <a:solidFill>
                  <a:schemeClr val="tx1"/>
                </a:solidFill>
                <a:latin typeface="BenchNine" panose="02000503000000000000" pitchFamily="2" charset="0"/>
                <a:ea typeface="+mn-ea"/>
                <a:cs typeface="Arial" pitchFamily="34" charset="0"/>
              </a:defRPr>
            </a:lvl6pPr>
            <a:lvl7pPr marL="1714432" indent="-27304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136" indent="-228590">
              <a:spcBef>
                <a:spcPts val="0"/>
              </a:spcBef>
              <a:spcAft>
                <a:spcPts val="0"/>
              </a:spcAft>
              <a:buSzPct val="70000"/>
              <a:defRPr sz="1800" baseline="0">
                <a:latin typeface="Arial" pitchFamily="34" charset="0"/>
                <a:cs typeface="Arial" pitchFamily="34" charset="0"/>
              </a:defRPr>
            </a:lvl8pPr>
            <a:lvl9pPr marL="1823965" indent="-223829">
              <a:spcBef>
                <a:spcPts val="0"/>
              </a:spcBef>
              <a:spcAft>
                <a:spcPts val="0"/>
              </a:spcAft>
              <a:buSzPct val="70000"/>
              <a:buFont typeface="Arial" pitchFamily="34" charset="0"/>
              <a:buChar char="–"/>
              <a:defRPr sz="1800">
                <a:latin typeface="Arial" pitchFamily="34" charset="0"/>
                <a:cs typeface="Arial" pitchFamily="34" charset="0"/>
              </a:defRPr>
            </a:lvl9pPr>
          </a:lstStyle>
          <a:p>
            <a:pPr marL="290501" lvl="0" indent="-290501" algn="l" defTabSz="914364"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477" lvl="2" indent="-279389" algn="l" defTabSz="914364"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866" lvl="3" indent="-279389" algn="l" defTabSz="914364"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04" lvl="4" indent="-285738" algn="l" defTabSz="933413"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043" lvl="5" indent="-285738" algn="l" defTabSz="914364"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1"/>
          <p:cNvSpPr>
            <a:spLocks noGrp="1"/>
          </p:cNvSpPr>
          <p:nvPr userDrawn="1">
            <p:ph type="body" sz="quarter" idx="13"/>
          </p:nvPr>
        </p:nvSpPr>
        <p:spPr bwMode="gray">
          <a:xfrm>
            <a:off x="641351" y="1270453"/>
            <a:ext cx="10966451" cy="215521"/>
          </a:xfrm>
        </p:spPr>
        <p:txBody>
          <a:bodyPr/>
          <a:lstStyle>
            <a:lvl1pPr marL="0" indent="0">
              <a:buNone/>
              <a:defRPr b="1">
                <a:solidFill>
                  <a:schemeClr val="bg2"/>
                </a:solidFill>
                <a:latin typeface="BenchNine" panose="02000503000000000000" pitchFamily="2"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4174402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13309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4_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641350" y="727077"/>
            <a:ext cx="10968566"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BenchNine" panose="02000503000000000000" pitchFamily="2" charset="0"/>
                <a:ea typeface="+mj-ea"/>
                <a:cs typeface="Arial" pitchFamily="34" charset="0"/>
              </a:defRPr>
            </a:lvl1pPr>
          </a:lstStyle>
          <a:p>
            <a:pPr lvl="0" algn="l" defTabSz="914364" rtl="0" eaLnBrk="1" fontAlgn="base" latinLnBrk="0" hangingPunct="1">
              <a:spcBef>
                <a:spcPct val="0"/>
              </a:spcBef>
              <a:spcAft>
                <a:spcPct val="0"/>
              </a:spcAft>
              <a:buNone/>
            </a:pPr>
            <a:r>
              <a:rPr lang="en-US" smtClean="0"/>
              <a:t>Click to edit Master title style</a:t>
            </a:r>
            <a:endParaRPr lang="en-US" dirty="0"/>
          </a:p>
        </p:txBody>
      </p:sp>
      <p:sp>
        <p:nvSpPr>
          <p:cNvPr id="4" name="Text Placeholder 4"/>
          <p:cNvSpPr>
            <a:spLocks noGrp="1"/>
          </p:cNvSpPr>
          <p:nvPr>
            <p:ph type="body" sz="quarter" idx="10" hasCustomPrompt="1"/>
          </p:nvPr>
        </p:nvSpPr>
        <p:spPr bwMode="gray">
          <a:xfrm>
            <a:off x="641351" y="1971677"/>
            <a:ext cx="10966451" cy="1846659"/>
          </a:xfrm>
        </p:spPr>
        <p:txBody>
          <a:bodyPr wrap="square">
            <a:spAutoFit/>
          </a:bodyPr>
          <a:lstStyle>
            <a:lvl1pPr>
              <a:spcBef>
                <a:spcPts val="0"/>
              </a:spcBef>
              <a:spcAft>
                <a:spcPts val="0"/>
              </a:spcAft>
              <a:defRPr lang="en-US" sz="2400" b="0" kern="1200" baseline="0" dirty="0" smtClean="0">
                <a:solidFill>
                  <a:schemeClr val="tx1"/>
                </a:solidFill>
                <a:latin typeface="BenchNine" panose="02000503000000000000" pitchFamily="2"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BenchNine" panose="02000503000000000000" pitchFamily="2" charset="0"/>
                <a:ea typeface="+mn-ea"/>
                <a:cs typeface="Arial" pitchFamily="34" charset="0"/>
              </a:defRPr>
            </a:lvl3pPr>
            <a:lvl4pPr>
              <a:spcBef>
                <a:spcPts val="0"/>
              </a:spcBef>
              <a:spcAft>
                <a:spcPts val="0"/>
              </a:spcAft>
              <a:buClr>
                <a:schemeClr val="bg2"/>
              </a:buClr>
              <a:defRPr lang="en-US" sz="2400" b="0" kern="1200" baseline="0" dirty="0" smtClean="0">
                <a:solidFill>
                  <a:schemeClr val="tx1"/>
                </a:solidFill>
                <a:latin typeface="BenchNine" panose="02000503000000000000" pitchFamily="2" charset="0"/>
                <a:ea typeface="+mn-ea"/>
                <a:cs typeface="Arial" pitchFamily="34" charset="0"/>
              </a:defRPr>
            </a:lvl4pPr>
            <a:lvl5pPr>
              <a:spcBef>
                <a:spcPts val="0"/>
              </a:spcBef>
              <a:spcAft>
                <a:spcPts val="0"/>
              </a:spcAft>
              <a:buClr>
                <a:schemeClr val="bg2"/>
              </a:buClr>
              <a:defRPr lang="en-US" sz="2400" b="0" kern="1200" baseline="0" dirty="0" smtClean="0">
                <a:solidFill>
                  <a:schemeClr val="tx1"/>
                </a:solidFill>
                <a:latin typeface="BenchNine" panose="02000503000000000000" pitchFamily="2" charset="0"/>
                <a:ea typeface="+mn-ea"/>
                <a:cs typeface="Arial" pitchFamily="34" charset="0"/>
              </a:defRPr>
            </a:lvl5pPr>
            <a:lvl6pPr marL="1435043" indent="-285738">
              <a:spcBef>
                <a:spcPts val="0"/>
              </a:spcBef>
              <a:spcAft>
                <a:spcPts val="0"/>
              </a:spcAft>
              <a:buClr>
                <a:schemeClr val="tx2"/>
              </a:buClr>
              <a:buSzPct val="70000"/>
              <a:buFont typeface="Wingdings" pitchFamily="2" charset="2"/>
              <a:buChar char="§"/>
              <a:defRPr lang="en-US" sz="2400" kern="1200" dirty="0" smtClean="0">
                <a:solidFill>
                  <a:schemeClr val="tx1"/>
                </a:solidFill>
                <a:latin typeface="BenchNine" panose="02000503000000000000" pitchFamily="2" charset="0"/>
                <a:ea typeface="+mn-ea"/>
                <a:cs typeface="Arial" pitchFamily="34" charset="0"/>
              </a:defRPr>
            </a:lvl6pPr>
            <a:lvl7pPr marL="1714432" indent="-27304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136" indent="-228590">
              <a:spcBef>
                <a:spcPts val="0"/>
              </a:spcBef>
              <a:spcAft>
                <a:spcPts val="0"/>
              </a:spcAft>
              <a:buSzPct val="70000"/>
              <a:defRPr sz="1800" baseline="0">
                <a:latin typeface="Arial" pitchFamily="34" charset="0"/>
                <a:cs typeface="Arial" pitchFamily="34" charset="0"/>
              </a:defRPr>
            </a:lvl8pPr>
            <a:lvl9pPr marL="1823965" indent="-223829">
              <a:spcBef>
                <a:spcPts val="0"/>
              </a:spcBef>
              <a:spcAft>
                <a:spcPts val="0"/>
              </a:spcAft>
              <a:buSzPct val="70000"/>
              <a:buFont typeface="Arial" pitchFamily="34" charset="0"/>
              <a:buChar char="–"/>
              <a:defRPr sz="1800">
                <a:latin typeface="Arial" pitchFamily="34" charset="0"/>
                <a:cs typeface="Arial" pitchFamily="34" charset="0"/>
              </a:defRPr>
            </a:lvl9pPr>
          </a:lstStyle>
          <a:p>
            <a:pPr marL="290501" lvl="0" indent="-290501" algn="l" defTabSz="914364"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477" lvl="2" indent="-279389" algn="l" defTabSz="914364"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866" lvl="3" indent="-279389" algn="l" defTabSz="914364"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04" lvl="4" indent="-285738" algn="l" defTabSz="933413"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043" lvl="5" indent="-285738" algn="l" defTabSz="914364"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extLst>
      <p:ext uri="{BB962C8B-B14F-4D97-AF65-F5344CB8AC3E}">
        <p14:creationId xmlns:p14="http://schemas.microsoft.com/office/powerpoint/2010/main" val="30331563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4_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641351" y="1971675"/>
            <a:ext cx="5437716" cy="4162426"/>
          </a:xfrm>
        </p:spPr>
        <p:txBody>
          <a:bodyPr>
            <a:noAutofit/>
          </a:bodyPr>
          <a:lstStyle>
            <a:lvl1pPr marL="0" indent="0">
              <a:buNone/>
              <a:defRPr>
                <a:latin typeface="BenchNine" panose="02000503000000000000" pitchFamily="2" charset="0"/>
                <a:cs typeface="Arial" pitchFamily="34" charset="0"/>
              </a:defRPr>
            </a:lvl1pPr>
          </a:lstStyle>
          <a:p>
            <a:r>
              <a:rPr lang="en-US" smtClean="0"/>
              <a:t>Click icon to add picture</a:t>
            </a:r>
            <a:endParaRPr lang="en-US" dirty="0"/>
          </a:p>
        </p:txBody>
      </p:sp>
      <p:sp>
        <p:nvSpPr>
          <p:cNvPr id="18" name="Text Placeholder 4"/>
          <p:cNvSpPr>
            <a:spLocks noGrp="1"/>
          </p:cNvSpPr>
          <p:nvPr>
            <p:ph type="body" sz="quarter" idx="19" hasCustomPrompt="1"/>
          </p:nvPr>
        </p:nvSpPr>
        <p:spPr bwMode="gray">
          <a:xfrm>
            <a:off x="6451600" y="1971675"/>
            <a:ext cx="5128682"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3pPr>
            <a:lvl4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4pPr>
            <a:lvl5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5pPr>
            <a:lvl6pPr marL="1142954" indent="-233353">
              <a:spcBef>
                <a:spcPts val="0"/>
              </a:spcBef>
              <a:spcAft>
                <a:spcPts val="0"/>
              </a:spcAft>
              <a:buSzPct val="70000"/>
              <a:defRPr lang="en-US" sz="1800" kern="1200" dirty="0" smtClean="0">
                <a:solidFill>
                  <a:schemeClr val="tx1"/>
                </a:solidFill>
                <a:latin typeface="BenchNine" panose="02000503000000000000" pitchFamily="2" charset="0"/>
                <a:ea typeface="+mn-ea"/>
                <a:cs typeface="Arial" pitchFamily="34" charset="0"/>
              </a:defRPr>
            </a:lvl6pPr>
            <a:lvl7pPr marL="1371545" indent="-228590">
              <a:spcBef>
                <a:spcPts val="0"/>
              </a:spcBef>
              <a:spcAft>
                <a:spcPts val="0"/>
              </a:spcAft>
              <a:buSzPct val="70000"/>
              <a:buFont typeface="Arial" pitchFamily="34" charset="0"/>
              <a:buChar char="–"/>
              <a:defRPr sz="1800" baseline="0">
                <a:latin typeface="+mj-lt"/>
              </a:defRPr>
            </a:lvl7pPr>
            <a:lvl8pPr marL="1600136" indent="-228590">
              <a:spcBef>
                <a:spcPts val="0"/>
              </a:spcBef>
              <a:spcAft>
                <a:spcPts val="0"/>
              </a:spcAft>
              <a:buSzPct val="70000"/>
              <a:defRPr sz="1800" baseline="0">
                <a:latin typeface="+mj-lt"/>
              </a:defRPr>
            </a:lvl8pPr>
            <a:lvl9pPr marL="1823965" indent="-223829">
              <a:spcBef>
                <a:spcPts val="0"/>
              </a:spcBef>
              <a:spcAft>
                <a:spcPts val="0"/>
              </a:spcAft>
              <a:buSzPct val="70000"/>
              <a:buFont typeface="Arial" pitchFamily="34" charset="0"/>
              <a:buChar char="–"/>
              <a:defRPr sz="1800">
                <a:latin typeface="+mj-lt"/>
              </a:defRPr>
            </a:lvl9pPr>
          </a:lstStyle>
          <a:p>
            <a:pPr marL="290501" lvl="0" indent="-290501" algn="l" defTabSz="914364"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477" lvl="2" indent="-279389" algn="l" defTabSz="914364"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866" lvl="3" indent="-279389" algn="l" defTabSz="914364"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04" lvl="4" indent="-285738" algn="l" defTabSz="933413"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043" lvl="5" indent="-285738" algn="l" defTabSz="914364"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itle 1"/>
          <p:cNvSpPr>
            <a:spLocks noGrp="1"/>
          </p:cNvSpPr>
          <p:nvPr>
            <p:ph type="title"/>
          </p:nvPr>
        </p:nvSpPr>
        <p:spPr bwMode="gray">
          <a:xfrm>
            <a:off x="641350" y="727077"/>
            <a:ext cx="10968566"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BenchNine" panose="02000503000000000000" pitchFamily="2" charset="0"/>
                <a:ea typeface="+mj-ea"/>
                <a:cs typeface="Arial" pitchFamily="34" charset="0"/>
              </a:defRPr>
            </a:lvl1pPr>
          </a:lstStyle>
          <a:p>
            <a:pPr lvl="0" algn="l" defTabSz="914364"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641351" y="1270453"/>
            <a:ext cx="10966451" cy="215521"/>
          </a:xfrm>
        </p:spPr>
        <p:txBody>
          <a:bodyPr/>
          <a:lstStyle>
            <a:lvl1pPr marL="0" indent="0">
              <a:buNone/>
              <a:defRPr b="1">
                <a:solidFill>
                  <a:schemeClr val="bg2"/>
                </a:solidFill>
                <a:latin typeface="BenchNine" panose="02000503000000000000" pitchFamily="2"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324166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3_Divider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2453219" y="4067178"/>
            <a:ext cx="7366000" cy="276998"/>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364"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BenchNine" panose="02000503000000000000" pitchFamily="2" charset="0"/>
                <a:ea typeface="+mn-ea"/>
                <a:cs typeface="Arial" pitchFamily="34" charset="0"/>
              </a:defRPr>
            </a:lvl1pPr>
            <a:lvl2pPr marL="457182" indent="0" algn="ctr">
              <a:buNone/>
              <a:defRPr>
                <a:solidFill>
                  <a:schemeClr val="tx1">
                    <a:tint val="75000"/>
                  </a:schemeClr>
                </a:solidFill>
              </a:defRPr>
            </a:lvl2pPr>
            <a:lvl3pPr marL="914364"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1"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2453219" y="2200278"/>
            <a:ext cx="7366000" cy="615476"/>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364" rtl="0" eaLnBrk="1" latinLnBrk="0" hangingPunct="1">
              <a:spcBef>
                <a:spcPct val="0"/>
              </a:spcBef>
              <a:buNone/>
              <a:defRPr lang="en-US" sz="4000" b="1" kern="1200" dirty="0">
                <a:solidFill>
                  <a:schemeClr val="bg2"/>
                </a:solidFill>
                <a:latin typeface="BenchNine" panose="02000503000000000000" pitchFamily="2"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cstate="email"/>
          <a:stretch>
            <a:fillRect/>
          </a:stretch>
        </p:blipFill>
        <p:spPr bwMode="ltGray">
          <a:xfrm>
            <a:off x="1069" y="1"/>
            <a:ext cx="5291765" cy="1443209"/>
          </a:xfrm>
          <a:prstGeom prst="rect">
            <a:avLst/>
          </a:prstGeom>
        </p:spPr>
      </p:pic>
      <p:pic>
        <p:nvPicPr>
          <p:cNvPr id="12" name="Picture 11" descr="Mahindra Logo.png"/>
          <p:cNvPicPr>
            <a:picLocks noChangeAspect="1"/>
          </p:cNvPicPr>
          <p:nvPr userDrawn="1"/>
        </p:nvPicPr>
        <p:blipFill>
          <a:blip r:embed="rId3" cstate="email"/>
          <a:stretch>
            <a:fillRect/>
          </a:stretch>
        </p:blipFill>
        <p:spPr bwMode="gray">
          <a:xfrm>
            <a:off x="8078549" y="476643"/>
            <a:ext cx="3289739" cy="656554"/>
          </a:xfrm>
          <a:prstGeom prst="rect">
            <a:avLst/>
          </a:prstGeom>
        </p:spPr>
      </p:pic>
    </p:spTree>
    <p:extLst>
      <p:ext uri="{BB962C8B-B14F-4D97-AF65-F5344CB8AC3E}">
        <p14:creationId xmlns:p14="http://schemas.microsoft.com/office/powerpoint/2010/main" val="6639007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3_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641353" y="1971678"/>
            <a:ext cx="5469467" cy="4175125"/>
          </a:xfrm>
        </p:spPr>
        <p:txBody>
          <a:bodyPr rtlCol="0">
            <a:normAutofit/>
          </a:bodyPr>
          <a:lstStyle>
            <a:lvl1pPr>
              <a:buNone/>
              <a:defRPr>
                <a:latin typeface="BenchNine" panose="02000503000000000000" pitchFamily="2" charset="0"/>
                <a:cs typeface="Arial" pitchFamily="34" charset="0"/>
              </a:defRPr>
            </a:lvl1pPr>
          </a:lstStyle>
          <a:p>
            <a:pPr lvl="0"/>
            <a:r>
              <a:rPr lang="en-US" noProof="0" smtClean="0"/>
              <a:t>Click icon to add picture</a:t>
            </a:r>
            <a:endParaRPr lang="en-US" noProof="0" dirty="0" smtClean="0"/>
          </a:p>
        </p:txBody>
      </p:sp>
      <p:sp>
        <p:nvSpPr>
          <p:cNvPr id="22" name="Subtitle 2"/>
          <p:cNvSpPr>
            <a:spLocks noGrp="1"/>
          </p:cNvSpPr>
          <p:nvPr>
            <p:ph type="subTitle" idx="1" hasCustomPrompt="1"/>
          </p:nvPr>
        </p:nvSpPr>
        <p:spPr bwMode="gray">
          <a:xfrm>
            <a:off x="6568018" y="4295778"/>
            <a:ext cx="5041898" cy="276998"/>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364"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BenchNine" panose="02000503000000000000" pitchFamily="2" charset="0"/>
                <a:ea typeface="+mn-ea"/>
                <a:cs typeface="Arial" pitchFamily="34" charset="0"/>
              </a:defRPr>
            </a:lvl1pPr>
            <a:lvl2pPr marL="457182" indent="0" algn="ctr">
              <a:buNone/>
              <a:defRPr>
                <a:solidFill>
                  <a:schemeClr val="tx1">
                    <a:tint val="75000"/>
                  </a:schemeClr>
                </a:solidFill>
              </a:defRPr>
            </a:lvl2pPr>
            <a:lvl3pPr marL="914364"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1"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23" name="Title 8"/>
          <p:cNvSpPr>
            <a:spLocks noGrp="1"/>
          </p:cNvSpPr>
          <p:nvPr>
            <p:ph type="title" hasCustomPrompt="1"/>
          </p:nvPr>
        </p:nvSpPr>
        <p:spPr bwMode="gray">
          <a:xfrm>
            <a:off x="6568019" y="1971676"/>
            <a:ext cx="5041898" cy="1230953"/>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364" rtl="0" eaLnBrk="1" latinLnBrk="0" hangingPunct="1">
              <a:spcBef>
                <a:spcPct val="0"/>
              </a:spcBef>
              <a:buNone/>
              <a:defRPr lang="en-US" sz="4000" b="1" kern="1200" dirty="0">
                <a:solidFill>
                  <a:schemeClr val="bg2"/>
                </a:solidFill>
                <a:latin typeface="BenchNine" panose="02000503000000000000" pitchFamily="2"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cstate="email"/>
          <a:stretch>
            <a:fillRect/>
          </a:stretch>
        </p:blipFill>
        <p:spPr bwMode="ltGray">
          <a:xfrm>
            <a:off x="1069" y="1"/>
            <a:ext cx="5291765" cy="1443209"/>
          </a:xfrm>
          <a:prstGeom prst="rect">
            <a:avLst/>
          </a:prstGeom>
        </p:spPr>
      </p:pic>
      <p:pic>
        <p:nvPicPr>
          <p:cNvPr id="7" name="Picture 6" descr="Mahindra Logo.png"/>
          <p:cNvPicPr>
            <a:picLocks noChangeAspect="1"/>
          </p:cNvPicPr>
          <p:nvPr userDrawn="1"/>
        </p:nvPicPr>
        <p:blipFill>
          <a:blip r:embed="rId3" cstate="email"/>
          <a:stretch>
            <a:fillRect/>
          </a:stretch>
        </p:blipFill>
        <p:spPr bwMode="gray">
          <a:xfrm>
            <a:off x="8078549" y="476643"/>
            <a:ext cx="3289739" cy="656554"/>
          </a:xfrm>
          <a:prstGeom prst="rect">
            <a:avLst/>
          </a:prstGeom>
        </p:spPr>
      </p:pic>
    </p:spTree>
    <p:extLst>
      <p:ext uri="{BB962C8B-B14F-4D97-AF65-F5344CB8AC3E}">
        <p14:creationId xmlns:p14="http://schemas.microsoft.com/office/powerpoint/2010/main" val="2877330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3_Content 2">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bwMode="gray">
          <a:xfrm>
            <a:off x="641353" y="2466976"/>
            <a:ext cx="5245100"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3pPr>
            <a:lvl4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4pPr>
            <a:lvl5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5pPr>
            <a:lvl6pPr marL="1142954" indent="-233353">
              <a:spcBef>
                <a:spcPts val="0"/>
              </a:spcBef>
              <a:spcAft>
                <a:spcPts val="0"/>
              </a:spcAft>
              <a:buSzPct val="70000"/>
              <a:defRPr lang="en-US" sz="1800" kern="1200" dirty="0" smtClean="0">
                <a:solidFill>
                  <a:schemeClr val="tx1"/>
                </a:solidFill>
                <a:latin typeface="BenchNine" panose="02000503000000000000" pitchFamily="2" charset="0"/>
                <a:ea typeface="+mn-ea"/>
                <a:cs typeface="Arial" pitchFamily="34" charset="0"/>
              </a:defRPr>
            </a:lvl6pPr>
            <a:lvl7pPr marL="1371545" indent="-228590">
              <a:spcBef>
                <a:spcPts val="0"/>
              </a:spcBef>
              <a:spcAft>
                <a:spcPts val="0"/>
              </a:spcAft>
              <a:buSzPct val="70000"/>
              <a:buFont typeface="Arial" pitchFamily="34" charset="0"/>
              <a:buChar char="–"/>
              <a:defRPr sz="1800" baseline="0">
                <a:latin typeface="+mj-lt"/>
              </a:defRPr>
            </a:lvl7pPr>
            <a:lvl8pPr marL="1600136" indent="-228590">
              <a:spcBef>
                <a:spcPts val="0"/>
              </a:spcBef>
              <a:spcAft>
                <a:spcPts val="0"/>
              </a:spcAft>
              <a:buSzPct val="70000"/>
              <a:defRPr sz="1800" baseline="0">
                <a:latin typeface="+mj-lt"/>
              </a:defRPr>
            </a:lvl8pPr>
            <a:lvl9pPr marL="1823965" indent="-223829">
              <a:spcBef>
                <a:spcPts val="0"/>
              </a:spcBef>
              <a:spcAft>
                <a:spcPts val="0"/>
              </a:spcAft>
              <a:buSzPct val="70000"/>
              <a:buFont typeface="Arial" pitchFamily="34" charset="0"/>
              <a:buChar char="–"/>
              <a:defRPr sz="1800">
                <a:latin typeface="+mj-lt"/>
              </a:defRPr>
            </a:lvl9pPr>
          </a:lstStyle>
          <a:p>
            <a:pPr marL="290501" lvl="0" indent="-290501" algn="l" defTabSz="914364"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477" lvl="2" indent="-279389" algn="l" defTabSz="914364"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866" lvl="3" indent="-279389" algn="l" defTabSz="914364"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04" lvl="4" indent="-285738" algn="l" defTabSz="933413"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043" lvl="5" indent="-285738" algn="l" defTabSz="914364"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
          <p:cNvSpPr>
            <a:spLocks noGrp="1"/>
          </p:cNvSpPr>
          <p:nvPr>
            <p:ph type="body" sz="quarter" idx="11" hasCustomPrompt="1"/>
          </p:nvPr>
        </p:nvSpPr>
        <p:spPr bwMode="gray">
          <a:xfrm>
            <a:off x="6364820" y="2466976"/>
            <a:ext cx="5245100"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3pPr>
            <a:lvl4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4pPr>
            <a:lvl5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5pPr>
            <a:lvl6pPr marL="1142954" indent="-233353">
              <a:spcBef>
                <a:spcPts val="0"/>
              </a:spcBef>
              <a:spcAft>
                <a:spcPts val="0"/>
              </a:spcAft>
              <a:buSzPct val="70000"/>
              <a:defRPr lang="en-US" sz="1800" kern="1200" dirty="0" smtClean="0">
                <a:solidFill>
                  <a:schemeClr val="tx1"/>
                </a:solidFill>
                <a:latin typeface="BenchNine" panose="02000503000000000000" pitchFamily="2" charset="0"/>
                <a:ea typeface="+mn-ea"/>
                <a:cs typeface="Arial" pitchFamily="34" charset="0"/>
              </a:defRPr>
            </a:lvl6pPr>
            <a:lvl7pPr marL="1371545" indent="-228590">
              <a:spcBef>
                <a:spcPts val="0"/>
              </a:spcBef>
              <a:spcAft>
                <a:spcPts val="0"/>
              </a:spcAft>
              <a:buSzPct val="70000"/>
              <a:buFont typeface="Arial" pitchFamily="34" charset="0"/>
              <a:buChar char="–"/>
              <a:defRPr sz="1800" baseline="0">
                <a:latin typeface="+mj-lt"/>
              </a:defRPr>
            </a:lvl7pPr>
            <a:lvl8pPr marL="1600136" indent="-228590">
              <a:spcBef>
                <a:spcPts val="0"/>
              </a:spcBef>
              <a:spcAft>
                <a:spcPts val="0"/>
              </a:spcAft>
              <a:buSzPct val="70000"/>
              <a:defRPr sz="1800" baseline="0">
                <a:latin typeface="+mj-lt"/>
              </a:defRPr>
            </a:lvl8pPr>
            <a:lvl9pPr marL="1823965" indent="-223829">
              <a:spcBef>
                <a:spcPts val="0"/>
              </a:spcBef>
              <a:spcAft>
                <a:spcPts val="0"/>
              </a:spcAft>
              <a:buSzPct val="70000"/>
              <a:buFont typeface="Arial" pitchFamily="34" charset="0"/>
              <a:buChar char="–"/>
              <a:defRPr sz="1800">
                <a:latin typeface="+mj-lt"/>
              </a:defRPr>
            </a:lvl9pPr>
          </a:lstStyle>
          <a:p>
            <a:pPr marL="290501" lvl="0" indent="-290501" algn="l" defTabSz="914364"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477" lvl="2" indent="-279389" algn="l" defTabSz="914364"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866" lvl="3" indent="-279389" algn="l" defTabSz="914364"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04" lvl="4" indent="-285738" algn="l" defTabSz="933413"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043" lvl="5" indent="-285738" algn="l" defTabSz="914364"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ext Placeholder 4"/>
          <p:cNvSpPr>
            <a:spLocks noGrp="1"/>
          </p:cNvSpPr>
          <p:nvPr>
            <p:ph type="body" sz="quarter" idx="12" hasCustomPrompt="1"/>
          </p:nvPr>
        </p:nvSpPr>
        <p:spPr bwMode="gray">
          <a:xfrm>
            <a:off x="641353" y="1980839"/>
            <a:ext cx="5245100" cy="276998"/>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BenchNine" panose="02000503000000000000" pitchFamily="2"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954" indent="-233353">
              <a:spcBef>
                <a:spcPts val="0"/>
              </a:spcBef>
              <a:spcAft>
                <a:spcPts val="0"/>
              </a:spcAft>
              <a:buSzPct val="70000"/>
              <a:defRPr sz="1800">
                <a:latin typeface="+mj-lt"/>
              </a:defRPr>
            </a:lvl6pPr>
            <a:lvl7pPr marL="1371545" indent="-228590">
              <a:spcBef>
                <a:spcPts val="0"/>
              </a:spcBef>
              <a:spcAft>
                <a:spcPts val="0"/>
              </a:spcAft>
              <a:buSzPct val="70000"/>
              <a:buFont typeface="Arial" pitchFamily="34" charset="0"/>
              <a:buChar char="–"/>
              <a:defRPr sz="1800" baseline="0">
                <a:latin typeface="+mj-lt"/>
              </a:defRPr>
            </a:lvl7pPr>
            <a:lvl8pPr marL="1600136" indent="-228590">
              <a:spcBef>
                <a:spcPts val="0"/>
              </a:spcBef>
              <a:spcAft>
                <a:spcPts val="0"/>
              </a:spcAft>
              <a:buSzPct val="70000"/>
              <a:defRPr sz="1800" baseline="0">
                <a:latin typeface="+mj-lt"/>
              </a:defRPr>
            </a:lvl8pPr>
            <a:lvl9pPr marL="1823965" indent="-223829">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6" name="Text Placeholder 4"/>
          <p:cNvSpPr>
            <a:spLocks noGrp="1"/>
          </p:cNvSpPr>
          <p:nvPr>
            <p:ph type="body" sz="quarter" idx="13" hasCustomPrompt="1"/>
          </p:nvPr>
        </p:nvSpPr>
        <p:spPr bwMode="gray">
          <a:xfrm>
            <a:off x="6364820" y="1980839"/>
            <a:ext cx="5245100" cy="276998"/>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BenchNine" panose="02000503000000000000" pitchFamily="2"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954" indent="-233353">
              <a:spcBef>
                <a:spcPts val="0"/>
              </a:spcBef>
              <a:spcAft>
                <a:spcPts val="0"/>
              </a:spcAft>
              <a:buSzPct val="70000"/>
              <a:defRPr sz="1800">
                <a:latin typeface="+mj-lt"/>
              </a:defRPr>
            </a:lvl6pPr>
            <a:lvl7pPr marL="1371545" indent="-228590">
              <a:spcBef>
                <a:spcPts val="0"/>
              </a:spcBef>
              <a:spcAft>
                <a:spcPts val="0"/>
              </a:spcAft>
              <a:buSzPct val="70000"/>
              <a:buFont typeface="Arial" pitchFamily="34" charset="0"/>
              <a:buChar char="–"/>
              <a:defRPr sz="1800" baseline="0">
                <a:latin typeface="+mj-lt"/>
              </a:defRPr>
            </a:lvl7pPr>
            <a:lvl8pPr marL="1600136" indent="-228590">
              <a:spcBef>
                <a:spcPts val="0"/>
              </a:spcBef>
              <a:spcAft>
                <a:spcPts val="0"/>
              </a:spcAft>
              <a:buSzPct val="70000"/>
              <a:defRPr sz="1800" baseline="0">
                <a:latin typeface="+mj-lt"/>
              </a:defRPr>
            </a:lvl8pPr>
            <a:lvl9pPr marL="1823965" indent="-223829">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8" name="Straight Connector 7"/>
          <p:cNvCxnSpPr/>
          <p:nvPr userDrawn="1"/>
        </p:nvCxnSpPr>
        <p:spPr bwMode="gray">
          <a:xfrm>
            <a:off x="641351" y="234473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6364818" y="234473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bwMode="gray">
          <a:xfrm>
            <a:off x="641350" y="727077"/>
            <a:ext cx="10968566"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BenchNine" panose="02000503000000000000" pitchFamily="2" charset="0"/>
                <a:ea typeface="+mj-ea"/>
                <a:cs typeface="Arial" pitchFamily="34" charset="0"/>
              </a:defRPr>
            </a:lvl1pPr>
          </a:lstStyle>
          <a:p>
            <a:pPr lvl="0" algn="l" defTabSz="914364" rtl="0" eaLnBrk="1" fontAlgn="base" latinLnBrk="0" hangingPunct="1">
              <a:spcBef>
                <a:spcPct val="0"/>
              </a:spcBef>
              <a:spcAft>
                <a:spcPct val="0"/>
              </a:spcAft>
              <a:buNone/>
            </a:pPr>
            <a:r>
              <a:rPr lang="en-US" smtClean="0"/>
              <a:t>Click to edit Master title style</a:t>
            </a:r>
            <a:endParaRPr lang="en-US" dirty="0"/>
          </a:p>
        </p:txBody>
      </p:sp>
      <p:sp>
        <p:nvSpPr>
          <p:cNvPr id="15" name="Text Placeholder 41"/>
          <p:cNvSpPr>
            <a:spLocks noGrp="1"/>
          </p:cNvSpPr>
          <p:nvPr>
            <p:ph type="body" sz="quarter" idx="14"/>
          </p:nvPr>
        </p:nvSpPr>
        <p:spPr bwMode="gray">
          <a:xfrm>
            <a:off x="641351" y="1270453"/>
            <a:ext cx="10966451" cy="215521"/>
          </a:xfrm>
        </p:spPr>
        <p:txBody>
          <a:bodyPr/>
          <a:lstStyle>
            <a:lvl1pPr marL="0" indent="0">
              <a:buNone/>
              <a:defRPr b="1">
                <a:solidFill>
                  <a:schemeClr val="bg2"/>
                </a:solidFill>
                <a:latin typeface="BenchNine" panose="02000503000000000000" pitchFamily="2"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3072728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6_Content 4">
    <p:spTree>
      <p:nvGrpSpPr>
        <p:cNvPr id="1" name=""/>
        <p:cNvGrpSpPr/>
        <p:nvPr/>
      </p:nvGrpSpPr>
      <p:grpSpPr>
        <a:xfrm>
          <a:off x="0" y="0"/>
          <a:ext cx="0" cy="0"/>
          <a:chOff x="0" y="0"/>
          <a:chExt cx="0" cy="0"/>
        </a:xfrm>
      </p:grpSpPr>
      <p:sp>
        <p:nvSpPr>
          <p:cNvPr id="15" name="Title 1"/>
          <p:cNvSpPr>
            <a:spLocks noGrp="1"/>
          </p:cNvSpPr>
          <p:nvPr>
            <p:ph type="title"/>
          </p:nvPr>
        </p:nvSpPr>
        <p:spPr bwMode="gray">
          <a:xfrm>
            <a:off x="641350" y="727077"/>
            <a:ext cx="10968566"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BenchNine" panose="02000503000000000000" pitchFamily="2" charset="0"/>
                <a:ea typeface="+mj-ea"/>
                <a:cs typeface="Arial" pitchFamily="34" charset="0"/>
              </a:defRPr>
            </a:lvl1pPr>
          </a:lstStyle>
          <a:p>
            <a:pPr lvl="0" algn="l" defTabSz="914364" rtl="0" eaLnBrk="1" fontAlgn="base" latinLnBrk="0" hangingPunct="1">
              <a:spcBef>
                <a:spcPct val="0"/>
              </a:spcBef>
              <a:spcAft>
                <a:spcPct val="0"/>
              </a:spcAft>
              <a:buNone/>
            </a:pPr>
            <a:r>
              <a:rPr lang="en-US" smtClean="0"/>
              <a:t>Click to edit Master title style</a:t>
            </a:r>
            <a:endParaRPr lang="en-US" dirty="0"/>
          </a:p>
        </p:txBody>
      </p:sp>
      <p:sp>
        <p:nvSpPr>
          <p:cNvPr id="17" name="Text Placeholder 4"/>
          <p:cNvSpPr>
            <a:spLocks noGrp="1"/>
          </p:cNvSpPr>
          <p:nvPr>
            <p:ph type="body" sz="quarter" idx="10" hasCustomPrompt="1"/>
          </p:nvPr>
        </p:nvSpPr>
        <p:spPr bwMode="gray">
          <a:xfrm>
            <a:off x="641353" y="2466976"/>
            <a:ext cx="5245100"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3pPr>
            <a:lvl4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4pPr>
            <a:lvl5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5pPr>
            <a:lvl6pPr marL="1142954" indent="-233353">
              <a:spcBef>
                <a:spcPts val="0"/>
              </a:spcBef>
              <a:spcAft>
                <a:spcPts val="0"/>
              </a:spcAft>
              <a:buSzPct val="70000"/>
              <a:defRPr lang="en-US" sz="1800" kern="1200" dirty="0" smtClean="0">
                <a:solidFill>
                  <a:schemeClr val="tx1"/>
                </a:solidFill>
                <a:latin typeface="BenchNine" panose="02000503000000000000" pitchFamily="2" charset="0"/>
                <a:ea typeface="+mn-ea"/>
                <a:cs typeface="Arial" pitchFamily="34" charset="0"/>
              </a:defRPr>
            </a:lvl6pPr>
            <a:lvl7pPr marL="1371545" indent="-228590">
              <a:spcBef>
                <a:spcPts val="0"/>
              </a:spcBef>
              <a:spcAft>
                <a:spcPts val="0"/>
              </a:spcAft>
              <a:buSzPct val="70000"/>
              <a:buFont typeface="Arial" pitchFamily="34" charset="0"/>
              <a:buChar char="–"/>
              <a:defRPr sz="1800" baseline="0">
                <a:latin typeface="+mj-lt"/>
              </a:defRPr>
            </a:lvl7pPr>
            <a:lvl8pPr marL="1600136" indent="-228590">
              <a:spcBef>
                <a:spcPts val="0"/>
              </a:spcBef>
              <a:spcAft>
                <a:spcPts val="0"/>
              </a:spcAft>
              <a:buSzPct val="70000"/>
              <a:defRPr sz="1800" baseline="0">
                <a:latin typeface="+mj-lt"/>
              </a:defRPr>
            </a:lvl8pPr>
            <a:lvl9pPr marL="1823965" indent="-223829">
              <a:spcBef>
                <a:spcPts val="0"/>
              </a:spcBef>
              <a:spcAft>
                <a:spcPts val="0"/>
              </a:spcAft>
              <a:buSzPct val="70000"/>
              <a:buFont typeface="Arial" pitchFamily="34" charset="0"/>
              <a:buChar char="–"/>
              <a:defRPr sz="1800">
                <a:latin typeface="+mj-lt"/>
              </a:defRPr>
            </a:lvl9pPr>
          </a:lstStyle>
          <a:p>
            <a:pPr marL="290501" lvl="0" indent="-290501" algn="l" defTabSz="914364"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477" lvl="2" indent="-279389" algn="l" defTabSz="914364"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866" lvl="3" indent="-279389" algn="l" defTabSz="914364"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04" lvl="4" indent="-285738" algn="l" defTabSz="933413"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043" lvl="5" indent="-285738" algn="l" defTabSz="914364"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18" name="Text Placeholder 4"/>
          <p:cNvSpPr>
            <a:spLocks noGrp="1"/>
          </p:cNvSpPr>
          <p:nvPr>
            <p:ph type="body" sz="quarter" idx="11" hasCustomPrompt="1"/>
          </p:nvPr>
        </p:nvSpPr>
        <p:spPr bwMode="gray">
          <a:xfrm>
            <a:off x="6364820" y="2466976"/>
            <a:ext cx="5245100"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3pPr>
            <a:lvl4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4pPr>
            <a:lvl5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5pPr>
            <a:lvl6pPr marL="1142954" indent="-233353">
              <a:spcBef>
                <a:spcPts val="0"/>
              </a:spcBef>
              <a:spcAft>
                <a:spcPts val="0"/>
              </a:spcAft>
              <a:buSzPct val="70000"/>
              <a:defRPr lang="en-US" sz="1800" kern="1200" dirty="0" smtClean="0">
                <a:solidFill>
                  <a:schemeClr val="tx1"/>
                </a:solidFill>
                <a:latin typeface="BenchNine" panose="02000503000000000000" pitchFamily="2" charset="0"/>
                <a:ea typeface="+mn-ea"/>
                <a:cs typeface="Arial" pitchFamily="34" charset="0"/>
              </a:defRPr>
            </a:lvl6pPr>
            <a:lvl7pPr marL="1371545" indent="-228590">
              <a:spcBef>
                <a:spcPts val="0"/>
              </a:spcBef>
              <a:spcAft>
                <a:spcPts val="0"/>
              </a:spcAft>
              <a:buSzPct val="70000"/>
              <a:buFont typeface="Arial" pitchFamily="34" charset="0"/>
              <a:buChar char="–"/>
              <a:defRPr sz="1800" baseline="0">
                <a:latin typeface="+mj-lt"/>
              </a:defRPr>
            </a:lvl7pPr>
            <a:lvl8pPr marL="1600136" indent="-228590">
              <a:spcBef>
                <a:spcPts val="0"/>
              </a:spcBef>
              <a:spcAft>
                <a:spcPts val="0"/>
              </a:spcAft>
              <a:buSzPct val="70000"/>
              <a:defRPr sz="1800" baseline="0">
                <a:latin typeface="+mj-lt"/>
              </a:defRPr>
            </a:lvl8pPr>
            <a:lvl9pPr marL="1823965" indent="-223829">
              <a:spcBef>
                <a:spcPts val="0"/>
              </a:spcBef>
              <a:spcAft>
                <a:spcPts val="0"/>
              </a:spcAft>
              <a:buSzPct val="70000"/>
              <a:buFont typeface="Arial" pitchFamily="34" charset="0"/>
              <a:buChar char="–"/>
              <a:defRPr sz="1800">
                <a:latin typeface="+mj-lt"/>
              </a:defRPr>
            </a:lvl9pPr>
          </a:lstStyle>
          <a:p>
            <a:pPr marL="290501" lvl="0" indent="-290501" algn="l" defTabSz="914364"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477" lvl="2" indent="-279389" algn="l" defTabSz="914364"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866" lvl="3" indent="-279389" algn="l" defTabSz="914364"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04" lvl="4" indent="-285738" algn="l" defTabSz="933413"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043" lvl="5" indent="-285738" algn="l" defTabSz="914364"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1" name="Text Placeholder 4"/>
          <p:cNvSpPr>
            <a:spLocks noGrp="1"/>
          </p:cNvSpPr>
          <p:nvPr>
            <p:ph type="body" sz="quarter" idx="12" hasCustomPrompt="1"/>
          </p:nvPr>
        </p:nvSpPr>
        <p:spPr bwMode="gray">
          <a:xfrm>
            <a:off x="641353" y="1980839"/>
            <a:ext cx="5245100" cy="276998"/>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BenchNine" panose="02000503000000000000" pitchFamily="2"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954" indent="-233353">
              <a:spcBef>
                <a:spcPts val="0"/>
              </a:spcBef>
              <a:spcAft>
                <a:spcPts val="0"/>
              </a:spcAft>
              <a:buSzPct val="70000"/>
              <a:defRPr sz="1800">
                <a:latin typeface="+mj-lt"/>
              </a:defRPr>
            </a:lvl6pPr>
            <a:lvl7pPr marL="1371545" indent="-228590">
              <a:spcBef>
                <a:spcPts val="0"/>
              </a:spcBef>
              <a:spcAft>
                <a:spcPts val="0"/>
              </a:spcAft>
              <a:buSzPct val="70000"/>
              <a:buFont typeface="Arial" pitchFamily="34" charset="0"/>
              <a:buChar char="–"/>
              <a:defRPr sz="1800" baseline="0">
                <a:latin typeface="+mj-lt"/>
              </a:defRPr>
            </a:lvl7pPr>
            <a:lvl8pPr marL="1600136" indent="-228590">
              <a:spcBef>
                <a:spcPts val="0"/>
              </a:spcBef>
              <a:spcAft>
                <a:spcPts val="0"/>
              </a:spcAft>
              <a:buSzPct val="70000"/>
              <a:defRPr sz="1800" baseline="0">
                <a:latin typeface="+mj-lt"/>
              </a:defRPr>
            </a:lvl8pPr>
            <a:lvl9pPr marL="1823965" indent="-223829">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32" name="Text Placeholder 4"/>
          <p:cNvSpPr>
            <a:spLocks noGrp="1"/>
          </p:cNvSpPr>
          <p:nvPr>
            <p:ph type="body" sz="quarter" idx="13" hasCustomPrompt="1"/>
          </p:nvPr>
        </p:nvSpPr>
        <p:spPr bwMode="gray">
          <a:xfrm>
            <a:off x="6364820" y="1980839"/>
            <a:ext cx="5245100" cy="276998"/>
          </a:xfrm>
          <a:noFill/>
          <a:ln>
            <a:noFill/>
          </a:ln>
        </p:spPr>
        <p:txBody>
          <a:bodyPr wrap="square" lIns="0" tIns="0" rIns="0" bIns="0" anchor="b" anchorCtr="0">
            <a:spAutoFit/>
          </a:bodyPr>
          <a:lstStyle>
            <a:lvl1pPr marL="0" indent="0">
              <a:spcBef>
                <a:spcPts val="0"/>
              </a:spcBef>
              <a:spcAft>
                <a:spcPts val="0"/>
              </a:spcAft>
              <a:buNone/>
              <a:tabLst/>
              <a:defRPr sz="1800" b="1">
                <a:solidFill>
                  <a:schemeClr val="bg2"/>
                </a:solidFill>
                <a:latin typeface="BenchNine" panose="02000503000000000000" pitchFamily="2"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954" indent="-233353">
              <a:spcBef>
                <a:spcPts val="0"/>
              </a:spcBef>
              <a:spcAft>
                <a:spcPts val="0"/>
              </a:spcAft>
              <a:buSzPct val="70000"/>
              <a:defRPr sz="1800">
                <a:latin typeface="+mj-lt"/>
              </a:defRPr>
            </a:lvl6pPr>
            <a:lvl7pPr marL="1371545" indent="-228590">
              <a:spcBef>
                <a:spcPts val="0"/>
              </a:spcBef>
              <a:spcAft>
                <a:spcPts val="0"/>
              </a:spcAft>
              <a:buSzPct val="70000"/>
              <a:buFont typeface="Arial" pitchFamily="34" charset="0"/>
              <a:buChar char="–"/>
              <a:defRPr sz="1800" baseline="0">
                <a:latin typeface="+mj-lt"/>
              </a:defRPr>
            </a:lvl7pPr>
            <a:lvl8pPr marL="1600136" indent="-228590">
              <a:spcBef>
                <a:spcPts val="0"/>
              </a:spcBef>
              <a:spcAft>
                <a:spcPts val="0"/>
              </a:spcAft>
              <a:buSzPct val="70000"/>
              <a:defRPr sz="1800" baseline="0">
                <a:latin typeface="+mj-lt"/>
              </a:defRPr>
            </a:lvl8pPr>
            <a:lvl9pPr marL="1823965" indent="-223829">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33" name="Straight Connector 32"/>
          <p:cNvCxnSpPr/>
          <p:nvPr userDrawn="1"/>
        </p:nvCxnSpPr>
        <p:spPr bwMode="gray">
          <a:xfrm>
            <a:off x="641351" y="234473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6364818" y="234473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4"/>
          <p:cNvSpPr>
            <a:spLocks noGrp="1"/>
          </p:cNvSpPr>
          <p:nvPr>
            <p:ph type="body" sz="quarter" idx="15" hasCustomPrompt="1"/>
          </p:nvPr>
        </p:nvSpPr>
        <p:spPr bwMode="gray">
          <a:xfrm>
            <a:off x="641353" y="4703296"/>
            <a:ext cx="5245100"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3pPr>
            <a:lvl4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4pPr>
            <a:lvl5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5pPr>
            <a:lvl6pPr marL="1142954" indent="-233353">
              <a:spcBef>
                <a:spcPts val="0"/>
              </a:spcBef>
              <a:spcAft>
                <a:spcPts val="0"/>
              </a:spcAft>
              <a:buSzPct val="70000"/>
              <a:defRPr lang="en-US" sz="1800" kern="1200" dirty="0" smtClean="0">
                <a:solidFill>
                  <a:schemeClr val="tx1"/>
                </a:solidFill>
                <a:latin typeface="BenchNine" panose="02000503000000000000" pitchFamily="2" charset="0"/>
                <a:ea typeface="+mn-ea"/>
                <a:cs typeface="Arial" pitchFamily="34" charset="0"/>
              </a:defRPr>
            </a:lvl6pPr>
            <a:lvl7pPr marL="1371545" indent="-228590">
              <a:spcBef>
                <a:spcPts val="0"/>
              </a:spcBef>
              <a:spcAft>
                <a:spcPts val="0"/>
              </a:spcAft>
              <a:buSzPct val="70000"/>
              <a:buFont typeface="Arial" pitchFamily="34" charset="0"/>
              <a:buChar char="–"/>
              <a:defRPr sz="1800" baseline="0">
                <a:latin typeface="+mj-lt"/>
              </a:defRPr>
            </a:lvl7pPr>
            <a:lvl8pPr marL="1600136" indent="-228590">
              <a:spcBef>
                <a:spcPts val="0"/>
              </a:spcBef>
              <a:spcAft>
                <a:spcPts val="0"/>
              </a:spcAft>
              <a:buSzPct val="70000"/>
              <a:defRPr sz="1800" baseline="0">
                <a:latin typeface="+mj-lt"/>
              </a:defRPr>
            </a:lvl8pPr>
            <a:lvl9pPr marL="1823965" indent="-223829">
              <a:spcBef>
                <a:spcPts val="0"/>
              </a:spcBef>
              <a:spcAft>
                <a:spcPts val="0"/>
              </a:spcAft>
              <a:buSzPct val="70000"/>
              <a:buFont typeface="Arial" pitchFamily="34" charset="0"/>
              <a:buChar char="–"/>
              <a:defRPr sz="1800">
                <a:latin typeface="+mj-lt"/>
              </a:defRPr>
            </a:lvl9pPr>
          </a:lstStyle>
          <a:p>
            <a:pPr marL="290501" lvl="0" indent="-290501" algn="l" defTabSz="914364"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477" lvl="2" indent="-279389" algn="l" defTabSz="914364"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866" lvl="3" indent="-279389" algn="l" defTabSz="914364"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04" lvl="4" indent="-285738" algn="l" defTabSz="933413"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043" lvl="5" indent="-285738" algn="l" defTabSz="914364"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6" name="Text Placeholder 4"/>
          <p:cNvSpPr>
            <a:spLocks noGrp="1"/>
          </p:cNvSpPr>
          <p:nvPr>
            <p:ph type="body" sz="quarter" idx="16" hasCustomPrompt="1"/>
          </p:nvPr>
        </p:nvSpPr>
        <p:spPr bwMode="gray">
          <a:xfrm>
            <a:off x="6364820" y="4703296"/>
            <a:ext cx="5245100"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3pPr>
            <a:lvl4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4pPr>
            <a:lvl5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5pPr>
            <a:lvl6pPr marL="1142954" indent="-233353">
              <a:spcBef>
                <a:spcPts val="0"/>
              </a:spcBef>
              <a:spcAft>
                <a:spcPts val="0"/>
              </a:spcAft>
              <a:buSzPct val="70000"/>
              <a:defRPr lang="en-US" sz="1800" kern="1200" dirty="0" smtClean="0">
                <a:solidFill>
                  <a:schemeClr val="tx1"/>
                </a:solidFill>
                <a:latin typeface="BenchNine" panose="02000503000000000000" pitchFamily="2" charset="0"/>
                <a:ea typeface="+mn-ea"/>
                <a:cs typeface="Arial" pitchFamily="34" charset="0"/>
              </a:defRPr>
            </a:lvl6pPr>
            <a:lvl7pPr marL="1371545" indent="-228590">
              <a:spcBef>
                <a:spcPts val="0"/>
              </a:spcBef>
              <a:spcAft>
                <a:spcPts val="0"/>
              </a:spcAft>
              <a:buSzPct val="70000"/>
              <a:buFont typeface="Arial" pitchFamily="34" charset="0"/>
              <a:buChar char="–"/>
              <a:defRPr sz="1800" baseline="0">
                <a:latin typeface="+mj-lt"/>
              </a:defRPr>
            </a:lvl7pPr>
            <a:lvl8pPr marL="1600136" indent="-228590">
              <a:spcBef>
                <a:spcPts val="0"/>
              </a:spcBef>
              <a:spcAft>
                <a:spcPts val="0"/>
              </a:spcAft>
              <a:buSzPct val="70000"/>
              <a:defRPr sz="1800" baseline="0">
                <a:latin typeface="+mj-lt"/>
              </a:defRPr>
            </a:lvl8pPr>
            <a:lvl9pPr marL="1823965" indent="-223829">
              <a:spcBef>
                <a:spcPts val="0"/>
              </a:spcBef>
              <a:spcAft>
                <a:spcPts val="0"/>
              </a:spcAft>
              <a:buSzPct val="70000"/>
              <a:buFont typeface="Arial" pitchFamily="34" charset="0"/>
              <a:buChar char="–"/>
              <a:defRPr sz="1800">
                <a:latin typeface="+mj-lt"/>
              </a:defRPr>
            </a:lvl9pPr>
          </a:lstStyle>
          <a:p>
            <a:pPr marL="290501" lvl="0" indent="-290501" algn="l" defTabSz="914364"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477" lvl="2" indent="-279389" algn="l" defTabSz="914364"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866" lvl="3" indent="-279389" algn="l" defTabSz="914364"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04" lvl="4" indent="-285738" algn="l" defTabSz="933413"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043" lvl="5" indent="-285738" algn="l" defTabSz="914364"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7" name="Text Placeholder 4"/>
          <p:cNvSpPr>
            <a:spLocks noGrp="1"/>
          </p:cNvSpPr>
          <p:nvPr>
            <p:ph type="body" sz="quarter" idx="17" hasCustomPrompt="1"/>
          </p:nvPr>
        </p:nvSpPr>
        <p:spPr bwMode="gray">
          <a:xfrm>
            <a:off x="641353" y="4217158"/>
            <a:ext cx="5245100" cy="276999"/>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BenchNine" panose="02000503000000000000" pitchFamily="2"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954" indent="-233353">
              <a:spcBef>
                <a:spcPts val="0"/>
              </a:spcBef>
              <a:spcAft>
                <a:spcPts val="0"/>
              </a:spcAft>
              <a:buSzPct val="70000"/>
              <a:defRPr sz="1800">
                <a:latin typeface="+mj-lt"/>
              </a:defRPr>
            </a:lvl6pPr>
            <a:lvl7pPr marL="1371545" indent="-228590">
              <a:spcBef>
                <a:spcPts val="0"/>
              </a:spcBef>
              <a:spcAft>
                <a:spcPts val="0"/>
              </a:spcAft>
              <a:buSzPct val="70000"/>
              <a:buFont typeface="Arial" pitchFamily="34" charset="0"/>
              <a:buChar char="–"/>
              <a:defRPr sz="1800" baseline="0">
                <a:latin typeface="+mj-lt"/>
              </a:defRPr>
            </a:lvl7pPr>
            <a:lvl8pPr marL="1600136" indent="-228590">
              <a:spcBef>
                <a:spcPts val="0"/>
              </a:spcBef>
              <a:spcAft>
                <a:spcPts val="0"/>
              </a:spcAft>
              <a:buSzPct val="70000"/>
              <a:defRPr sz="1800" baseline="0">
                <a:latin typeface="+mj-lt"/>
              </a:defRPr>
            </a:lvl8pPr>
            <a:lvl9pPr marL="1823965" indent="-223829">
              <a:spcBef>
                <a:spcPts val="0"/>
              </a:spcBef>
              <a:spcAft>
                <a:spcPts val="0"/>
              </a:spcAft>
              <a:buSzPct val="70000"/>
              <a:buFont typeface="Arial" pitchFamily="34" charset="0"/>
              <a:buChar char="–"/>
              <a:defRPr sz="1800">
                <a:latin typeface="+mj-lt"/>
              </a:defRPr>
            </a:lvl9pPr>
          </a:lstStyle>
          <a:p>
            <a:pPr marL="0" lvl="0" indent="0" algn="l" defTabSz="914364" rtl="0" eaLnBrk="1" fontAlgn="base" latinLnBrk="0" hangingPunct="1">
              <a:spcBef>
                <a:spcPts val="0"/>
              </a:spcBef>
              <a:spcAft>
                <a:spcPts val="0"/>
              </a:spcAft>
              <a:buClr>
                <a:schemeClr val="bg2"/>
              </a:buClr>
              <a:tabLst/>
            </a:pPr>
            <a:r>
              <a:rPr lang="en-US" dirty="0" smtClean="0"/>
              <a:t>Heading 3</a:t>
            </a:r>
          </a:p>
        </p:txBody>
      </p:sp>
      <p:sp>
        <p:nvSpPr>
          <p:cNvPr id="38" name="Text Placeholder 4"/>
          <p:cNvSpPr>
            <a:spLocks noGrp="1"/>
          </p:cNvSpPr>
          <p:nvPr>
            <p:ph type="body" sz="quarter" idx="18" hasCustomPrompt="1"/>
          </p:nvPr>
        </p:nvSpPr>
        <p:spPr bwMode="gray">
          <a:xfrm>
            <a:off x="6364820" y="4217158"/>
            <a:ext cx="5245100" cy="276999"/>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BenchNine" panose="02000503000000000000" pitchFamily="2"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954" indent="-233353">
              <a:spcBef>
                <a:spcPts val="0"/>
              </a:spcBef>
              <a:spcAft>
                <a:spcPts val="0"/>
              </a:spcAft>
              <a:buSzPct val="70000"/>
              <a:defRPr sz="1800">
                <a:latin typeface="+mj-lt"/>
              </a:defRPr>
            </a:lvl6pPr>
            <a:lvl7pPr marL="1371545" indent="-228590">
              <a:spcBef>
                <a:spcPts val="0"/>
              </a:spcBef>
              <a:spcAft>
                <a:spcPts val="0"/>
              </a:spcAft>
              <a:buSzPct val="70000"/>
              <a:buFont typeface="Arial" pitchFamily="34" charset="0"/>
              <a:buChar char="–"/>
              <a:defRPr sz="1800" baseline="0">
                <a:latin typeface="+mj-lt"/>
              </a:defRPr>
            </a:lvl7pPr>
            <a:lvl8pPr marL="1600136" indent="-228590">
              <a:spcBef>
                <a:spcPts val="0"/>
              </a:spcBef>
              <a:spcAft>
                <a:spcPts val="0"/>
              </a:spcAft>
              <a:buSzPct val="70000"/>
              <a:defRPr sz="1800" baseline="0">
                <a:latin typeface="+mj-lt"/>
              </a:defRPr>
            </a:lvl8pPr>
            <a:lvl9pPr marL="1823965" indent="-223829">
              <a:spcBef>
                <a:spcPts val="0"/>
              </a:spcBef>
              <a:spcAft>
                <a:spcPts val="0"/>
              </a:spcAft>
              <a:buSzPct val="70000"/>
              <a:buFont typeface="Arial" pitchFamily="34" charset="0"/>
              <a:buChar char="–"/>
              <a:defRPr sz="1800">
                <a:latin typeface="+mj-lt"/>
              </a:defRPr>
            </a:lvl9pPr>
          </a:lstStyle>
          <a:p>
            <a:pPr marL="0" lvl="0" indent="0" algn="l" defTabSz="914364" rtl="0" eaLnBrk="1" fontAlgn="base" latinLnBrk="0" hangingPunct="1">
              <a:spcBef>
                <a:spcPts val="0"/>
              </a:spcBef>
              <a:spcAft>
                <a:spcPts val="0"/>
              </a:spcAft>
              <a:buClr>
                <a:schemeClr val="bg2"/>
              </a:buClr>
              <a:tabLst/>
            </a:pPr>
            <a:r>
              <a:rPr lang="en-US" dirty="0" smtClean="0"/>
              <a:t>Heading 4</a:t>
            </a:r>
          </a:p>
        </p:txBody>
      </p:sp>
      <p:cxnSp>
        <p:nvCxnSpPr>
          <p:cNvPr id="39" name="Straight Connector 38"/>
          <p:cNvCxnSpPr/>
          <p:nvPr userDrawn="1"/>
        </p:nvCxnSpPr>
        <p:spPr bwMode="gray">
          <a:xfrm>
            <a:off x="641351" y="458105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6364818" y="458105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Text Placeholder 41"/>
          <p:cNvSpPr>
            <a:spLocks noGrp="1"/>
          </p:cNvSpPr>
          <p:nvPr>
            <p:ph type="body" sz="quarter" idx="19"/>
          </p:nvPr>
        </p:nvSpPr>
        <p:spPr bwMode="gray">
          <a:xfrm>
            <a:off x="641351" y="1270453"/>
            <a:ext cx="10966451" cy="215521"/>
          </a:xfrm>
        </p:spPr>
        <p:txBody>
          <a:bodyPr/>
          <a:lstStyle>
            <a:lvl1pPr marL="0" indent="0">
              <a:buNone/>
              <a:defRPr b="1">
                <a:solidFill>
                  <a:schemeClr val="bg2"/>
                </a:solidFill>
                <a:latin typeface="BenchNine" panose="02000503000000000000" pitchFamily="2"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2161447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7_Content 4">
    <p:spTree>
      <p:nvGrpSpPr>
        <p:cNvPr id="1" name=""/>
        <p:cNvGrpSpPr/>
        <p:nvPr/>
      </p:nvGrpSpPr>
      <p:grpSpPr>
        <a:xfrm>
          <a:off x="0" y="0"/>
          <a:ext cx="0" cy="0"/>
          <a:chOff x="0" y="0"/>
          <a:chExt cx="0" cy="0"/>
        </a:xfrm>
      </p:grpSpPr>
      <p:sp>
        <p:nvSpPr>
          <p:cNvPr id="19" name="Text Placeholder 4"/>
          <p:cNvSpPr>
            <a:spLocks noGrp="1"/>
          </p:cNvSpPr>
          <p:nvPr>
            <p:ph type="body" sz="quarter" idx="18" hasCustomPrompt="1"/>
          </p:nvPr>
        </p:nvSpPr>
        <p:spPr bwMode="gray">
          <a:xfrm>
            <a:off x="3251201" y="1971677"/>
            <a:ext cx="2724151" cy="1261884"/>
          </a:xfrm>
          <a:ln>
            <a:noFill/>
          </a:ln>
        </p:spPr>
        <p:txBody>
          <a:bodyPr wrap="square" lIns="0" tIns="0" rIns="0" bIns="0">
            <a:spAutoFit/>
          </a:bodyPr>
          <a:lstStyle>
            <a:lvl1pPr marL="0" marR="0" indent="0" algn="l" defTabSz="914364"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BenchNine" panose="02000503000000000000" pitchFamily="2" charset="0"/>
                <a:ea typeface="+mn-ea"/>
                <a:cs typeface="Arial" pitchFamily="34" charset="0"/>
              </a:defRPr>
            </a:lvl1pPr>
            <a:lvl2pPr>
              <a:spcBef>
                <a:spcPts val="0"/>
              </a:spcBef>
              <a:spcAft>
                <a:spcPts val="0"/>
              </a:spcAft>
              <a:buSzPct val="120000"/>
              <a:defRPr sz="1600">
                <a:latin typeface="BenchNine" panose="02000503000000000000" pitchFamily="2" charset="0"/>
                <a:cs typeface="Arial" pitchFamily="34" charset="0"/>
              </a:defRPr>
            </a:lvl2pPr>
            <a:lvl3pPr>
              <a:spcBef>
                <a:spcPts val="0"/>
              </a:spcBef>
              <a:spcAft>
                <a:spcPts val="0"/>
              </a:spcAft>
              <a:defRPr sz="1600">
                <a:latin typeface="BenchNine" panose="02000503000000000000" pitchFamily="2" charset="0"/>
                <a:cs typeface="Arial" pitchFamily="34" charset="0"/>
              </a:defRPr>
            </a:lvl3pPr>
            <a:lvl4pPr>
              <a:spcBef>
                <a:spcPts val="0"/>
              </a:spcBef>
              <a:spcAft>
                <a:spcPts val="0"/>
              </a:spcAft>
              <a:defRPr sz="1600">
                <a:latin typeface="BenchNine" panose="02000503000000000000" pitchFamily="2" charset="0"/>
                <a:cs typeface="Arial" pitchFamily="34" charset="0"/>
              </a:defRPr>
            </a:lvl4pPr>
            <a:lvl5pPr>
              <a:spcBef>
                <a:spcPts val="0"/>
              </a:spcBef>
              <a:spcAft>
                <a:spcPts val="0"/>
              </a:spcAft>
              <a:defRPr sz="1600">
                <a:latin typeface="BenchNine" panose="02000503000000000000" pitchFamily="2" charset="0"/>
                <a:cs typeface="Arial" pitchFamily="34" charset="0"/>
              </a:defRPr>
            </a:lvl5pPr>
            <a:lvl6pPr marL="1142954" indent="-233353">
              <a:spcBef>
                <a:spcPts val="0"/>
              </a:spcBef>
              <a:spcAft>
                <a:spcPts val="0"/>
              </a:spcAft>
              <a:buSzPct val="70000"/>
              <a:defRPr sz="1800">
                <a:latin typeface="+mj-lt"/>
              </a:defRPr>
            </a:lvl6pPr>
            <a:lvl7pPr marL="1371545" indent="-228590">
              <a:spcBef>
                <a:spcPts val="0"/>
              </a:spcBef>
              <a:spcAft>
                <a:spcPts val="0"/>
              </a:spcAft>
              <a:buSzPct val="70000"/>
              <a:buFont typeface="Arial" pitchFamily="34" charset="0"/>
              <a:buChar char="–"/>
              <a:defRPr sz="1800" baseline="0">
                <a:latin typeface="+mj-lt"/>
              </a:defRPr>
            </a:lvl7pPr>
            <a:lvl8pPr marL="1600136" indent="-228590">
              <a:spcBef>
                <a:spcPts val="0"/>
              </a:spcBef>
              <a:spcAft>
                <a:spcPts val="0"/>
              </a:spcAft>
              <a:buSzPct val="70000"/>
              <a:defRPr sz="1800" baseline="0">
                <a:latin typeface="+mj-lt"/>
              </a:defRPr>
            </a:lvl8pPr>
            <a:lvl9pPr marL="1823965" indent="-223829">
              <a:spcBef>
                <a:spcPts val="0"/>
              </a:spcBef>
              <a:spcAft>
                <a:spcPts val="0"/>
              </a:spcAft>
              <a:buSzPct val="70000"/>
              <a:buFont typeface="Arial" pitchFamily="34" charset="0"/>
              <a:buChar char="–"/>
              <a:defRPr sz="1800">
                <a:latin typeface="+mj-lt"/>
              </a:defRPr>
            </a:lvl9pPr>
          </a:lstStyle>
          <a:p>
            <a:pPr marL="0" marR="0" lvl="0" indent="0" algn="l" defTabSz="914364"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1</a:t>
            </a:r>
          </a:p>
          <a:p>
            <a:pPr lvl="1"/>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16" name="Picture Placeholder 22"/>
          <p:cNvSpPr>
            <a:spLocks noGrp="1"/>
          </p:cNvSpPr>
          <p:nvPr>
            <p:ph type="pic" sz="quarter" idx="13"/>
          </p:nvPr>
        </p:nvSpPr>
        <p:spPr bwMode="gray">
          <a:xfrm>
            <a:off x="641353" y="1971677"/>
            <a:ext cx="2305049" cy="1892299"/>
          </a:xfrm>
        </p:spPr>
        <p:txBody>
          <a:bodyPr rtlCol="0">
            <a:normAutofit/>
          </a:bodyPr>
          <a:lstStyle>
            <a:lvl1pPr>
              <a:buNone/>
              <a:defRPr>
                <a:latin typeface="BenchNine" panose="02000503000000000000" pitchFamily="2" charset="0"/>
                <a:cs typeface="Arial" pitchFamily="34" charset="0"/>
              </a:defRPr>
            </a:lvl1pPr>
          </a:lstStyle>
          <a:p>
            <a:pPr lvl="0"/>
            <a:r>
              <a:rPr lang="en-US" noProof="0" smtClean="0"/>
              <a:t>Click icon to add picture</a:t>
            </a:r>
            <a:endParaRPr lang="en-US" noProof="0" dirty="0" smtClean="0"/>
          </a:p>
        </p:txBody>
      </p:sp>
      <p:sp>
        <p:nvSpPr>
          <p:cNvPr id="20" name="Title 1"/>
          <p:cNvSpPr>
            <a:spLocks noGrp="1"/>
          </p:cNvSpPr>
          <p:nvPr>
            <p:ph type="title"/>
          </p:nvPr>
        </p:nvSpPr>
        <p:spPr bwMode="gray">
          <a:xfrm>
            <a:off x="641350" y="727077"/>
            <a:ext cx="10968566"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BenchNine" panose="02000503000000000000" pitchFamily="2" charset="0"/>
                <a:ea typeface="+mj-ea"/>
                <a:cs typeface="Arial" pitchFamily="34" charset="0"/>
              </a:defRPr>
            </a:lvl1pPr>
          </a:lstStyle>
          <a:p>
            <a:pPr lvl="0" algn="l" defTabSz="914364" rtl="0" eaLnBrk="1" fontAlgn="base" latinLnBrk="0" hangingPunct="1">
              <a:spcBef>
                <a:spcPct val="0"/>
              </a:spcBef>
              <a:spcAft>
                <a:spcPct val="0"/>
              </a:spcAft>
              <a:buNone/>
            </a:pPr>
            <a:r>
              <a:rPr lang="en-US" smtClean="0"/>
              <a:t>Click to edit Master title style</a:t>
            </a:r>
            <a:endParaRPr lang="en-US" dirty="0"/>
          </a:p>
        </p:txBody>
      </p:sp>
      <p:sp>
        <p:nvSpPr>
          <p:cNvPr id="42" name="Text Placeholder 4"/>
          <p:cNvSpPr>
            <a:spLocks noGrp="1"/>
          </p:cNvSpPr>
          <p:nvPr>
            <p:ph type="body" sz="quarter" idx="19" hasCustomPrompt="1"/>
          </p:nvPr>
        </p:nvSpPr>
        <p:spPr bwMode="gray">
          <a:xfrm>
            <a:off x="8892118" y="1971677"/>
            <a:ext cx="2724151" cy="1261884"/>
          </a:xfrm>
          <a:ln>
            <a:noFill/>
          </a:ln>
        </p:spPr>
        <p:txBody>
          <a:bodyPr wrap="square" lIns="0" tIns="0" rIns="0" bIns="0">
            <a:spAutoFit/>
          </a:bodyPr>
          <a:lstStyle>
            <a:lvl1pPr marL="0" marR="0" indent="0" algn="l" defTabSz="914364"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BenchNine" panose="02000503000000000000" pitchFamily="2" charset="0"/>
                <a:ea typeface="+mn-ea"/>
                <a:cs typeface="Arial" pitchFamily="34" charset="0"/>
              </a:defRPr>
            </a:lvl1pPr>
            <a:lvl2pPr>
              <a:spcBef>
                <a:spcPts val="0"/>
              </a:spcBef>
              <a:spcAft>
                <a:spcPts val="0"/>
              </a:spcAft>
              <a:defRPr lang="en-US" sz="1600" b="0" kern="1200" baseline="0" dirty="0" smtClean="0">
                <a:solidFill>
                  <a:schemeClr val="tx1"/>
                </a:solidFill>
                <a:latin typeface="BenchNine" panose="02000503000000000000" pitchFamily="2" charset="0"/>
                <a:ea typeface="+mn-ea"/>
                <a:cs typeface="Arial" pitchFamily="34" charset="0"/>
              </a:defRPr>
            </a:lvl2pPr>
            <a:lvl3pPr>
              <a:spcBef>
                <a:spcPts val="0"/>
              </a:spcBef>
              <a:spcAft>
                <a:spcPts val="0"/>
              </a:spcAft>
              <a:defRPr sz="1600">
                <a:latin typeface="BenchNine" panose="02000503000000000000" pitchFamily="2" charset="0"/>
                <a:cs typeface="Arial" pitchFamily="34" charset="0"/>
              </a:defRPr>
            </a:lvl3pPr>
            <a:lvl4pPr>
              <a:spcBef>
                <a:spcPts val="0"/>
              </a:spcBef>
              <a:spcAft>
                <a:spcPts val="0"/>
              </a:spcAft>
              <a:defRPr sz="1600">
                <a:latin typeface="BenchNine" panose="02000503000000000000" pitchFamily="2" charset="0"/>
                <a:cs typeface="Arial" pitchFamily="34" charset="0"/>
              </a:defRPr>
            </a:lvl4pPr>
            <a:lvl5pPr>
              <a:spcBef>
                <a:spcPts val="0"/>
              </a:spcBef>
              <a:spcAft>
                <a:spcPts val="0"/>
              </a:spcAft>
              <a:defRPr sz="1600">
                <a:latin typeface="BenchNine" panose="02000503000000000000" pitchFamily="2" charset="0"/>
                <a:cs typeface="Arial" pitchFamily="34" charset="0"/>
              </a:defRPr>
            </a:lvl5pPr>
            <a:lvl6pPr marL="1142954" indent="-233353">
              <a:spcBef>
                <a:spcPts val="0"/>
              </a:spcBef>
              <a:spcAft>
                <a:spcPts val="0"/>
              </a:spcAft>
              <a:buSzPct val="70000"/>
              <a:defRPr sz="1800">
                <a:latin typeface="+mj-lt"/>
              </a:defRPr>
            </a:lvl6pPr>
            <a:lvl7pPr marL="1371545" indent="-228590">
              <a:spcBef>
                <a:spcPts val="0"/>
              </a:spcBef>
              <a:spcAft>
                <a:spcPts val="0"/>
              </a:spcAft>
              <a:buSzPct val="70000"/>
              <a:buFont typeface="Arial" pitchFamily="34" charset="0"/>
              <a:buChar char="–"/>
              <a:defRPr sz="1800" baseline="0">
                <a:latin typeface="+mj-lt"/>
              </a:defRPr>
            </a:lvl7pPr>
            <a:lvl8pPr marL="1600136" indent="-228590">
              <a:spcBef>
                <a:spcPts val="0"/>
              </a:spcBef>
              <a:spcAft>
                <a:spcPts val="0"/>
              </a:spcAft>
              <a:buSzPct val="70000"/>
              <a:defRPr sz="1800" baseline="0">
                <a:latin typeface="+mj-lt"/>
              </a:defRPr>
            </a:lvl8pPr>
            <a:lvl9pPr marL="1823965" indent="-223829">
              <a:spcBef>
                <a:spcPts val="0"/>
              </a:spcBef>
              <a:spcAft>
                <a:spcPts val="0"/>
              </a:spcAft>
              <a:buSzPct val="70000"/>
              <a:buFont typeface="Arial" pitchFamily="34" charset="0"/>
              <a:buChar char="–"/>
              <a:defRPr sz="1800">
                <a:latin typeface="+mj-lt"/>
              </a:defRPr>
            </a:lvl9pPr>
          </a:lstStyle>
          <a:p>
            <a:pPr marL="0" marR="0" lvl="0" indent="0" algn="l" defTabSz="914364"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2</a:t>
            </a:r>
          </a:p>
          <a:p>
            <a:pPr marL="285738" lvl="1" indent="-285738" algn="l" defTabSz="914364"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3" name="Picture Placeholder 22"/>
          <p:cNvSpPr>
            <a:spLocks noGrp="1"/>
          </p:cNvSpPr>
          <p:nvPr>
            <p:ph type="pic" sz="quarter" idx="20"/>
          </p:nvPr>
        </p:nvSpPr>
        <p:spPr bwMode="gray">
          <a:xfrm>
            <a:off x="6282269" y="1971677"/>
            <a:ext cx="2305049" cy="1892299"/>
          </a:xfrm>
        </p:spPr>
        <p:txBody>
          <a:bodyPr rtlCol="0">
            <a:normAutofit/>
          </a:bodyPr>
          <a:lstStyle>
            <a:lvl1pPr>
              <a:buNone/>
              <a:defRPr>
                <a:latin typeface="BenchNine" panose="02000503000000000000" pitchFamily="2" charset="0"/>
                <a:cs typeface="Arial" pitchFamily="34" charset="0"/>
              </a:defRPr>
            </a:lvl1pPr>
          </a:lstStyle>
          <a:p>
            <a:pPr lvl="0"/>
            <a:r>
              <a:rPr lang="en-US" noProof="0" smtClean="0"/>
              <a:t>Click icon to add picture</a:t>
            </a:r>
            <a:endParaRPr lang="en-US" noProof="0" dirty="0" smtClean="0"/>
          </a:p>
        </p:txBody>
      </p:sp>
      <p:sp>
        <p:nvSpPr>
          <p:cNvPr id="45" name="Text Placeholder 4"/>
          <p:cNvSpPr>
            <a:spLocks noGrp="1"/>
          </p:cNvSpPr>
          <p:nvPr>
            <p:ph type="body" sz="quarter" idx="21" hasCustomPrompt="1"/>
          </p:nvPr>
        </p:nvSpPr>
        <p:spPr bwMode="gray">
          <a:xfrm>
            <a:off x="3251201" y="4241803"/>
            <a:ext cx="2724151" cy="1261884"/>
          </a:xfrm>
          <a:ln>
            <a:noFill/>
          </a:ln>
        </p:spPr>
        <p:txBody>
          <a:bodyPr wrap="square" lIns="0" tIns="0" rIns="0" bIns="0">
            <a:spAutoFit/>
          </a:bodyPr>
          <a:lstStyle>
            <a:lvl1pPr marL="0" marR="0" indent="0" algn="l" defTabSz="914364"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BenchNine" panose="02000503000000000000" pitchFamily="2" charset="0"/>
                <a:ea typeface="+mn-ea"/>
                <a:cs typeface="Arial" pitchFamily="34" charset="0"/>
              </a:defRPr>
            </a:lvl1pPr>
            <a:lvl2pPr>
              <a:spcBef>
                <a:spcPts val="0"/>
              </a:spcBef>
              <a:spcAft>
                <a:spcPts val="0"/>
              </a:spcAft>
              <a:defRPr lang="en-US" sz="1600" b="0" kern="1200" baseline="0" dirty="0" smtClean="0">
                <a:solidFill>
                  <a:schemeClr val="tx1"/>
                </a:solidFill>
                <a:latin typeface="BenchNine" panose="02000503000000000000" pitchFamily="2" charset="0"/>
                <a:ea typeface="+mn-ea"/>
                <a:cs typeface="Arial" pitchFamily="34" charset="0"/>
              </a:defRPr>
            </a:lvl2pPr>
            <a:lvl3pPr>
              <a:spcBef>
                <a:spcPts val="0"/>
              </a:spcBef>
              <a:spcAft>
                <a:spcPts val="0"/>
              </a:spcAft>
              <a:defRPr sz="1600">
                <a:latin typeface="BenchNine" panose="02000503000000000000" pitchFamily="2" charset="0"/>
                <a:cs typeface="Arial" pitchFamily="34" charset="0"/>
              </a:defRPr>
            </a:lvl3pPr>
            <a:lvl4pPr>
              <a:spcBef>
                <a:spcPts val="0"/>
              </a:spcBef>
              <a:spcAft>
                <a:spcPts val="0"/>
              </a:spcAft>
              <a:defRPr sz="1600">
                <a:latin typeface="BenchNine" panose="02000503000000000000" pitchFamily="2" charset="0"/>
                <a:cs typeface="Arial" pitchFamily="34" charset="0"/>
              </a:defRPr>
            </a:lvl4pPr>
            <a:lvl5pPr>
              <a:spcBef>
                <a:spcPts val="0"/>
              </a:spcBef>
              <a:spcAft>
                <a:spcPts val="0"/>
              </a:spcAft>
              <a:defRPr sz="1600">
                <a:latin typeface="BenchNine" panose="02000503000000000000" pitchFamily="2" charset="0"/>
                <a:cs typeface="Arial" pitchFamily="34" charset="0"/>
              </a:defRPr>
            </a:lvl5pPr>
            <a:lvl6pPr marL="1142954" indent="-233353">
              <a:spcBef>
                <a:spcPts val="0"/>
              </a:spcBef>
              <a:spcAft>
                <a:spcPts val="0"/>
              </a:spcAft>
              <a:buSzPct val="70000"/>
              <a:defRPr sz="1800">
                <a:latin typeface="+mj-lt"/>
              </a:defRPr>
            </a:lvl6pPr>
            <a:lvl7pPr marL="1371545" indent="-228590">
              <a:spcBef>
                <a:spcPts val="0"/>
              </a:spcBef>
              <a:spcAft>
                <a:spcPts val="0"/>
              </a:spcAft>
              <a:buSzPct val="70000"/>
              <a:buFont typeface="Arial" pitchFamily="34" charset="0"/>
              <a:buChar char="–"/>
              <a:defRPr sz="1800" baseline="0">
                <a:latin typeface="+mj-lt"/>
              </a:defRPr>
            </a:lvl7pPr>
            <a:lvl8pPr marL="1600136" indent="-228590">
              <a:spcBef>
                <a:spcPts val="0"/>
              </a:spcBef>
              <a:spcAft>
                <a:spcPts val="0"/>
              </a:spcAft>
              <a:buSzPct val="70000"/>
              <a:defRPr sz="1800" baseline="0">
                <a:latin typeface="+mj-lt"/>
              </a:defRPr>
            </a:lvl8pPr>
            <a:lvl9pPr marL="1823965" indent="-223829">
              <a:spcBef>
                <a:spcPts val="0"/>
              </a:spcBef>
              <a:spcAft>
                <a:spcPts val="0"/>
              </a:spcAft>
              <a:buSzPct val="70000"/>
              <a:buFont typeface="Arial" pitchFamily="34" charset="0"/>
              <a:buChar char="–"/>
              <a:defRPr sz="1800">
                <a:latin typeface="+mj-lt"/>
              </a:defRPr>
            </a:lvl9pPr>
          </a:lstStyle>
          <a:p>
            <a:pPr marL="0" marR="0" lvl="0" indent="0" algn="l" defTabSz="914364"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3</a:t>
            </a:r>
          </a:p>
          <a:p>
            <a:pPr marL="285738" lvl="1" indent="-285738" algn="l" defTabSz="914364"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6" name="Picture Placeholder 22"/>
          <p:cNvSpPr>
            <a:spLocks noGrp="1"/>
          </p:cNvSpPr>
          <p:nvPr>
            <p:ph type="pic" sz="quarter" idx="22"/>
          </p:nvPr>
        </p:nvSpPr>
        <p:spPr bwMode="gray">
          <a:xfrm>
            <a:off x="641353" y="4241802"/>
            <a:ext cx="2305049" cy="1892299"/>
          </a:xfrm>
        </p:spPr>
        <p:txBody>
          <a:bodyPr rtlCol="0">
            <a:normAutofit/>
          </a:bodyPr>
          <a:lstStyle>
            <a:lvl1pPr>
              <a:buNone/>
              <a:defRPr>
                <a:latin typeface="BenchNine" panose="02000503000000000000" pitchFamily="2" charset="0"/>
                <a:cs typeface="Arial" pitchFamily="34" charset="0"/>
              </a:defRPr>
            </a:lvl1pPr>
          </a:lstStyle>
          <a:p>
            <a:pPr lvl="0"/>
            <a:r>
              <a:rPr lang="en-US" noProof="0" smtClean="0"/>
              <a:t>Click icon to add picture</a:t>
            </a:r>
            <a:endParaRPr lang="en-US" noProof="0" dirty="0" smtClean="0"/>
          </a:p>
        </p:txBody>
      </p:sp>
      <p:sp>
        <p:nvSpPr>
          <p:cNvPr id="48" name="Text Placeholder 4"/>
          <p:cNvSpPr>
            <a:spLocks noGrp="1"/>
          </p:cNvSpPr>
          <p:nvPr>
            <p:ph type="body" sz="quarter" idx="23" hasCustomPrompt="1"/>
          </p:nvPr>
        </p:nvSpPr>
        <p:spPr bwMode="gray">
          <a:xfrm>
            <a:off x="8892118" y="4241803"/>
            <a:ext cx="2724151" cy="1261884"/>
          </a:xfrm>
          <a:ln>
            <a:noFill/>
          </a:ln>
        </p:spPr>
        <p:txBody>
          <a:bodyPr wrap="square" lIns="0" tIns="0" rIns="0" bIns="0">
            <a:spAutoFit/>
          </a:bodyPr>
          <a:lstStyle>
            <a:lvl1pPr marL="0" marR="0" indent="0" algn="l" defTabSz="914364"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BenchNine" panose="02000503000000000000" pitchFamily="2" charset="0"/>
                <a:ea typeface="+mn-ea"/>
                <a:cs typeface="Arial" pitchFamily="34" charset="0"/>
              </a:defRPr>
            </a:lvl1pPr>
            <a:lvl2pPr>
              <a:spcBef>
                <a:spcPts val="0"/>
              </a:spcBef>
              <a:spcAft>
                <a:spcPts val="0"/>
              </a:spcAft>
              <a:defRPr lang="en-US" sz="1600" b="0" kern="1200" baseline="0" dirty="0" smtClean="0">
                <a:solidFill>
                  <a:schemeClr val="tx1"/>
                </a:solidFill>
                <a:latin typeface="BenchNine" panose="02000503000000000000" pitchFamily="2" charset="0"/>
                <a:ea typeface="+mn-ea"/>
                <a:cs typeface="Arial" pitchFamily="34" charset="0"/>
              </a:defRPr>
            </a:lvl2pPr>
            <a:lvl3pPr>
              <a:spcBef>
                <a:spcPts val="0"/>
              </a:spcBef>
              <a:spcAft>
                <a:spcPts val="0"/>
              </a:spcAft>
              <a:defRPr sz="1600">
                <a:latin typeface="BenchNine" panose="02000503000000000000" pitchFamily="2" charset="0"/>
                <a:cs typeface="Arial" pitchFamily="34" charset="0"/>
              </a:defRPr>
            </a:lvl3pPr>
            <a:lvl4pPr>
              <a:spcBef>
                <a:spcPts val="0"/>
              </a:spcBef>
              <a:spcAft>
                <a:spcPts val="0"/>
              </a:spcAft>
              <a:defRPr sz="1600">
                <a:latin typeface="BenchNine" panose="02000503000000000000" pitchFamily="2" charset="0"/>
                <a:cs typeface="Arial" pitchFamily="34" charset="0"/>
              </a:defRPr>
            </a:lvl4pPr>
            <a:lvl5pPr>
              <a:spcBef>
                <a:spcPts val="0"/>
              </a:spcBef>
              <a:spcAft>
                <a:spcPts val="0"/>
              </a:spcAft>
              <a:defRPr sz="1600">
                <a:latin typeface="BenchNine" panose="02000503000000000000" pitchFamily="2" charset="0"/>
                <a:cs typeface="Arial" pitchFamily="34" charset="0"/>
              </a:defRPr>
            </a:lvl5pPr>
            <a:lvl6pPr marL="1142954" indent="-233353">
              <a:spcBef>
                <a:spcPts val="0"/>
              </a:spcBef>
              <a:spcAft>
                <a:spcPts val="0"/>
              </a:spcAft>
              <a:buSzPct val="70000"/>
              <a:defRPr sz="1800">
                <a:latin typeface="+mj-lt"/>
              </a:defRPr>
            </a:lvl6pPr>
            <a:lvl7pPr marL="1371545" indent="-228590">
              <a:spcBef>
                <a:spcPts val="0"/>
              </a:spcBef>
              <a:spcAft>
                <a:spcPts val="0"/>
              </a:spcAft>
              <a:buSzPct val="70000"/>
              <a:buFont typeface="Arial" pitchFamily="34" charset="0"/>
              <a:buChar char="–"/>
              <a:defRPr sz="1800" baseline="0">
                <a:latin typeface="+mj-lt"/>
              </a:defRPr>
            </a:lvl7pPr>
            <a:lvl8pPr marL="1600136" indent="-228590">
              <a:spcBef>
                <a:spcPts val="0"/>
              </a:spcBef>
              <a:spcAft>
                <a:spcPts val="0"/>
              </a:spcAft>
              <a:buSzPct val="70000"/>
              <a:defRPr sz="1800" baseline="0">
                <a:latin typeface="+mj-lt"/>
              </a:defRPr>
            </a:lvl8pPr>
            <a:lvl9pPr marL="1823965" indent="-223829">
              <a:spcBef>
                <a:spcPts val="0"/>
              </a:spcBef>
              <a:spcAft>
                <a:spcPts val="0"/>
              </a:spcAft>
              <a:buSzPct val="70000"/>
              <a:buFont typeface="Arial" pitchFamily="34" charset="0"/>
              <a:buChar char="–"/>
              <a:defRPr sz="1800">
                <a:latin typeface="+mj-lt"/>
              </a:defRPr>
            </a:lvl9pPr>
          </a:lstStyle>
          <a:p>
            <a:pPr marL="0" marR="0" lvl="0" indent="0" algn="l" defTabSz="914364"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4</a:t>
            </a:r>
          </a:p>
          <a:p>
            <a:pPr marL="285738" lvl="1" indent="-285738" algn="l" defTabSz="914364"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9" name="Picture Placeholder 22"/>
          <p:cNvSpPr>
            <a:spLocks noGrp="1"/>
          </p:cNvSpPr>
          <p:nvPr>
            <p:ph type="pic" sz="quarter" idx="24"/>
          </p:nvPr>
        </p:nvSpPr>
        <p:spPr bwMode="gray">
          <a:xfrm>
            <a:off x="6282269" y="4241802"/>
            <a:ext cx="2305049" cy="1892299"/>
          </a:xfrm>
        </p:spPr>
        <p:txBody>
          <a:bodyPr rtlCol="0">
            <a:normAutofit/>
          </a:bodyPr>
          <a:lstStyle>
            <a:lvl1pPr>
              <a:buNone/>
              <a:defRPr>
                <a:latin typeface="BenchNine" panose="02000503000000000000" pitchFamily="2" charset="0"/>
                <a:cs typeface="Arial" pitchFamily="34" charset="0"/>
              </a:defRPr>
            </a:lvl1pPr>
          </a:lstStyle>
          <a:p>
            <a:pPr lvl="0"/>
            <a:r>
              <a:rPr lang="en-US" noProof="0" smtClean="0"/>
              <a:t>Click icon to add picture</a:t>
            </a:r>
            <a:endParaRPr lang="en-US" noProof="0" dirty="0" smtClean="0"/>
          </a:p>
        </p:txBody>
      </p:sp>
      <p:sp>
        <p:nvSpPr>
          <p:cNvPr id="51" name="Text Placeholder 41"/>
          <p:cNvSpPr>
            <a:spLocks noGrp="1"/>
          </p:cNvSpPr>
          <p:nvPr>
            <p:ph type="body" sz="quarter" idx="25"/>
          </p:nvPr>
        </p:nvSpPr>
        <p:spPr bwMode="gray">
          <a:xfrm>
            <a:off x="641351" y="1270453"/>
            <a:ext cx="10966451" cy="276999"/>
          </a:xfrm>
        </p:spPr>
        <p:txBody>
          <a:bodyPr/>
          <a:lstStyle>
            <a:lvl1pPr>
              <a:buNone/>
              <a:defRPr lang="en-US" sz="1800" b="1" kern="1200" baseline="0" dirty="0" smtClean="0">
                <a:solidFill>
                  <a:schemeClr val="bg2"/>
                </a:solidFill>
                <a:latin typeface="BenchNine" panose="02000503000000000000" pitchFamily="2" charset="0"/>
                <a:ea typeface="+mn-ea"/>
                <a:cs typeface="Arial" pitchFamily="34" charset="0"/>
              </a:defRPr>
            </a:lvl1pPr>
          </a:lstStyle>
          <a:p>
            <a:pPr marL="0" lvl="0" indent="0" algn="l" defTabSz="914364" rtl="0" eaLnBrk="1" fontAlgn="base" latinLnBrk="0" hangingPunct="1">
              <a:spcBef>
                <a:spcPts val="0"/>
              </a:spcBef>
              <a:spcAft>
                <a:spcPts val="0"/>
              </a:spcAft>
              <a:buClr>
                <a:schemeClr val="bg2"/>
              </a:buClr>
              <a:tabLst/>
            </a:pPr>
            <a:r>
              <a:rPr lang="en-US" smtClean="0"/>
              <a:t>Click to edit Master text styles</a:t>
            </a:r>
          </a:p>
        </p:txBody>
      </p:sp>
    </p:spTree>
    <p:extLst>
      <p:ext uri="{BB962C8B-B14F-4D97-AF65-F5344CB8AC3E}">
        <p14:creationId xmlns:p14="http://schemas.microsoft.com/office/powerpoint/2010/main" val="37770434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3_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641353" y="1971675"/>
            <a:ext cx="10968566" cy="4162426"/>
          </a:xfrm>
        </p:spPr>
        <p:txBody>
          <a:bodyPr>
            <a:noAutofit/>
          </a:bodyPr>
          <a:lstStyle>
            <a:lvl1pPr marL="0" indent="0">
              <a:buNone/>
              <a:defRPr>
                <a:latin typeface="BenchNine" panose="02000503000000000000" pitchFamily="2" charset="0"/>
                <a:cs typeface="Arial" pitchFamily="34" charset="0"/>
              </a:defRPr>
            </a:lvl1pPr>
          </a:lstStyle>
          <a:p>
            <a:r>
              <a:rPr lang="en-US" smtClean="0"/>
              <a:t>Click icon to add table</a:t>
            </a:r>
            <a:endParaRPr lang="en-US" dirty="0"/>
          </a:p>
        </p:txBody>
      </p:sp>
      <p:sp>
        <p:nvSpPr>
          <p:cNvPr id="4" name="Title 1"/>
          <p:cNvSpPr>
            <a:spLocks noGrp="1"/>
          </p:cNvSpPr>
          <p:nvPr>
            <p:ph type="title"/>
          </p:nvPr>
        </p:nvSpPr>
        <p:spPr bwMode="gray">
          <a:xfrm>
            <a:off x="641350" y="727077"/>
            <a:ext cx="10968566"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BenchNine" panose="02000503000000000000" pitchFamily="2" charset="0"/>
                <a:ea typeface="+mj-ea"/>
                <a:cs typeface="Arial" pitchFamily="34" charset="0"/>
              </a:defRPr>
            </a:lvl1pPr>
          </a:lstStyle>
          <a:p>
            <a:pPr lvl="0" algn="l" defTabSz="914364" rtl="0" eaLnBrk="1" fontAlgn="base" latinLnBrk="0" hangingPunct="1">
              <a:spcBef>
                <a:spcPct val="0"/>
              </a:spcBef>
              <a:spcAft>
                <a:spcPct val="0"/>
              </a:spcAft>
              <a:buNone/>
            </a:pPr>
            <a:r>
              <a:rPr lang="en-US" smtClean="0"/>
              <a:t>Click to edit Master title style</a:t>
            </a:r>
            <a:endParaRPr lang="en-US" dirty="0"/>
          </a:p>
        </p:txBody>
      </p:sp>
      <p:sp>
        <p:nvSpPr>
          <p:cNvPr id="8" name="Text Placeholder 41"/>
          <p:cNvSpPr>
            <a:spLocks noGrp="1"/>
          </p:cNvSpPr>
          <p:nvPr>
            <p:ph type="body" sz="quarter" idx="13"/>
          </p:nvPr>
        </p:nvSpPr>
        <p:spPr bwMode="gray">
          <a:xfrm>
            <a:off x="641351" y="1270453"/>
            <a:ext cx="10966451" cy="276999"/>
          </a:xfrm>
        </p:spPr>
        <p:txBody>
          <a:bodyPr/>
          <a:lstStyle>
            <a:lvl1pPr>
              <a:buNone/>
              <a:defRPr lang="en-US" sz="1800" b="1" kern="1200" baseline="0" dirty="0" smtClean="0">
                <a:solidFill>
                  <a:schemeClr val="bg2"/>
                </a:solidFill>
                <a:latin typeface="BenchNine" panose="02000503000000000000" pitchFamily="2" charset="0"/>
                <a:ea typeface="+mn-ea"/>
                <a:cs typeface="Arial" pitchFamily="34" charset="0"/>
              </a:defRPr>
            </a:lvl1pPr>
          </a:lstStyle>
          <a:p>
            <a:pPr marL="0" lvl="0" indent="0" algn="l" defTabSz="914364" rtl="0" eaLnBrk="1" fontAlgn="base" latinLnBrk="0" hangingPunct="1">
              <a:spcBef>
                <a:spcPts val="0"/>
              </a:spcBef>
              <a:spcAft>
                <a:spcPts val="0"/>
              </a:spcAft>
              <a:buClr>
                <a:schemeClr val="bg2"/>
              </a:buClr>
              <a:tabLst/>
            </a:pPr>
            <a:r>
              <a:rPr lang="en-US" smtClean="0"/>
              <a:t>Click to edit Master text styles</a:t>
            </a:r>
          </a:p>
        </p:txBody>
      </p:sp>
    </p:spTree>
    <p:extLst>
      <p:ext uri="{BB962C8B-B14F-4D97-AF65-F5344CB8AC3E}">
        <p14:creationId xmlns:p14="http://schemas.microsoft.com/office/powerpoint/2010/main" val="9279816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3_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641353" y="1971675"/>
            <a:ext cx="10968566" cy="4162426"/>
          </a:xfrm>
        </p:spPr>
        <p:txBody>
          <a:bodyPr>
            <a:noAutofit/>
          </a:bodyPr>
          <a:lstStyle>
            <a:lvl1pPr marL="0" indent="0">
              <a:buNone/>
              <a:defRPr>
                <a:latin typeface="BenchNine" panose="02000503000000000000" pitchFamily="2" charset="0"/>
                <a:cs typeface="Arial" pitchFamily="34" charset="0"/>
              </a:defRPr>
            </a:lvl1pPr>
          </a:lstStyle>
          <a:p>
            <a:r>
              <a:rPr lang="en-US" smtClean="0"/>
              <a:t>Click icon to add chart</a:t>
            </a:r>
            <a:endParaRPr lang="en-US" dirty="0"/>
          </a:p>
        </p:txBody>
      </p:sp>
      <p:sp>
        <p:nvSpPr>
          <p:cNvPr id="4" name="Title 1"/>
          <p:cNvSpPr>
            <a:spLocks noGrp="1"/>
          </p:cNvSpPr>
          <p:nvPr>
            <p:ph type="title"/>
          </p:nvPr>
        </p:nvSpPr>
        <p:spPr bwMode="gray">
          <a:xfrm>
            <a:off x="641350" y="727077"/>
            <a:ext cx="10968566"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BenchNine" panose="02000503000000000000" pitchFamily="2" charset="0"/>
                <a:ea typeface="+mj-ea"/>
                <a:cs typeface="Arial" pitchFamily="34" charset="0"/>
              </a:defRPr>
            </a:lvl1pPr>
          </a:lstStyle>
          <a:p>
            <a:pPr lvl="0" algn="l" defTabSz="914364"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641351" y="1270453"/>
            <a:ext cx="10966451" cy="215521"/>
          </a:xfrm>
        </p:spPr>
        <p:txBody>
          <a:bodyPr/>
          <a:lstStyle>
            <a:lvl1pPr marL="0" indent="0">
              <a:buNone/>
              <a:defRPr b="1">
                <a:solidFill>
                  <a:schemeClr val="bg2"/>
                </a:solidFill>
                <a:latin typeface="BenchNine" panose="02000503000000000000" pitchFamily="2"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2795097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5_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1822451" y="1527297"/>
            <a:ext cx="8973312"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BenchNine" panose="02000503000000000000" pitchFamily="2" charset="0"/>
                <a:ea typeface="+mj-ea"/>
                <a:cs typeface="Arial" pitchFamily="34" charset="0"/>
              </a:defRPr>
            </a:lvl1pPr>
          </a:lstStyle>
          <a:p>
            <a:pPr lvl="0" algn="l" defTabSz="914364" rtl="0" eaLnBrk="1" fontAlgn="base" latinLnBrk="0" hangingPunct="1">
              <a:spcBef>
                <a:spcPct val="0"/>
              </a:spcBef>
              <a:spcAft>
                <a:spcPct val="0"/>
              </a:spcAft>
              <a:buNone/>
            </a:pPr>
            <a:r>
              <a:rPr lang="en-US" dirty="0" smtClean="0"/>
              <a:t>Click to edit master title style</a:t>
            </a:r>
            <a:endParaRPr lang="en-US" dirty="0"/>
          </a:p>
        </p:txBody>
      </p:sp>
      <p:sp>
        <p:nvSpPr>
          <p:cNvPr id="9" name="TextBox 8"/>
          <p:cNvSpPr txBox="1">
            <a:spLocks noChangeArrowheads="1"/>
          </p:cNvSpPr>
          <p:nvPr userDrawn="1"/>
        </p:nvSpPr>
        <p:spPr bwMode="gray">
          <a:xfrm>
            <a:off x="1822452" y="3369515"/>
            <a:ext cx="9006415" cy="2346796"/>
          </a:xfrm>
          <a:prstGeom prst="rect">
            <a:avLst/>
          </a:prstGeom>
          <a:noFill/>
          <a:ln w="9525">
            <a:noFill/>
            <a:miter lim="800000"/>
            <a:headEnd/>
            <a:tailEnd/>
          </a:ln>
        </p:spPr>
        <p:txBody>
          <a:bodyPr wrap="square" lIns="0" tIns="0" rIns="0" bIns="0">
            <a:spAutoFit/>
          </a:bodyPr>
          <a:lstStyle/>
          <a:p>
            <a:pPr algn="just">
              <a:spcBef>
                <a:spcPts val="600"/>
              </a:spcBef>
            </a:pPr>
            <a:r>
              <a:rPr lang="en-US" sz="1100" b="1" dirty="0" smtClean="0">
                <a:solidFill>
                  <a:srgbClr val="6D6E71"/>
                </a:solidFill>
                <a:latin typeface="Oswald light" panose="02000303000000000000" pitchFamily="2" charset="0"/>
                <a:cs typeface="Arial" pitchFamily="34" charset="0"/>
              </a:rPr>
              <a:t>Disclaimer </a:t>
            </a:r>
          </a:p>
          <a:p>
            <a:pPr algn="just">
              <a:spcBef>
                <a:spcPts val="600"/>
              </a:spcBef>
            </a:pPr>
            <a:r>
              <a:rPr lang="en-US" sz="1050" dirty="0" smtClean="0">
                <a:solidFill>
                  <a:srgbClr val="6D6E71"/>
                </a:solidFill>
                <a:latin typeface="Oswald light" panose="02000303000000000000" pitchFamily="2" charset="0"/>
                <a:cs typeface="Arial" pitchFamily="34" charset="0"/>
              </a:rPr>
              <a:t>Tech Mahindra, herein referred to as TechM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TechM or its subsidiaries. Any unauthorized use, disclosure or public dissemination of information contained herein is prohibited. Unless specifically noted, TechM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TechM. Information contained in a presentation hosted or promoted by TechM is provided “as is” without warranty of any kind, either expressed or implied, including any warranty of merchantability or fitness for a particular purpose. TechM assumes no liability or responsibility for the contents of a presentation or the opinions expressed by the presenters. All expressions of opinion are subject to change without notice.</a:t>
            </a:r>
          </a:p>
        </p:txBody>
      </p:sp>
      <p:sp>
        <p:nvSpPr>
          <p:cNvPr id="4" name="Text Placeholder 41"/>
          <p:cNvSpPr>
            <a:spLocks noGrp="1"/>
          </p:cNvSpPr>
          <p:nvPr>
            <p:ph type="body" sz="quarter" idx="14"/>
          </p:nvPr>
        </p:nvSpPr>
        <p:spPr bwMode="gray">
          <a:xfrm>
            <a:off x="1822452" y="2140169"/>
            <a:ext cx="8979503" cy="276998"/>
          </a:xfrm>
          <a:noFill/>
          <a:ln w="9525">
            <a:noFill/>
            <a:miter lim="800000"/>
            <a:headEnd/>
            <a:tailEnd/>
          </a:ln>
        </p:spPr>
        <p:txBody>
          <a:bodyPr vert="horz" wrap="square" lIns="0" tIns="0" rIns="0" bIns="0" numCol="1" anchor="t" anchorCtr="0" compatLnSpc="1">
            <a:prstTxWarp prst="textNoShape">
              <a:avLst/>
            </a:prstTxWarp>
            <a:spAutoFit/>
          </a:bodyPr>
          <a:lstStyle>
            <a:lvl1pPr marL="0" indent="0" algn="l" defTabSz="914364"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BenchNine" panose="02000503000000000000" pitchFamily="2"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6212519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947357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2"/>
          <p:cNvSpPr/>
          <p:nvPr userDrawn="1"/>
        </p:nvSpPr>
        <p:spPr bwMode="gray">
          <a:xfrm>
            <a:off x="0" y="0"/>
            <a:ext cx="12192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prstClr val="black"/>
              </a:solidFill>
              <a:latin typeface="BenchNine" panose="02000503000000000000" pitchFamily="2" charset="0"/>
            </a:endParaRPr>
          </a:p>
        </p:txBody>
      </p:sp>
      <p:pic>
        <p:nvPicPr>
          <p:cNvPr id="4" name="Picture 3" descr="Mahindra Logo.png"/>
          <p:cNvPicPr>
            <a:picLocks noChangeAspect="1"/>
          </p:cNvPicPr>
          <p:nvPr userDrawn="1"/>
        </p:nvPicPr>
        <p:blipFill>
          <a:blip r:embed="rId2" cstate="email"/>
          <a:stretch>
            <a:fillRect/>
          </a:stretch>
        </p:blipFill>
        <p:spPr bwMode="gray">
          <a:xfrm>
            <a:off x="2485717" y="2717229"/>
            <a:ext cx="7470943" cy="1491023"/>
          </a:xfrm>
          <a:prstGeom prst="rect">
            <a:avLst/>
          </a:prstGeom>
        </p:spPr>
      </p:pic>
    </p:spTree>
    <p:extLst>
      <p:ext uri="{BB962C8B-B14F-4D97-AF65-F5344CB8AC3E}">
        <p14:creationId xmlns:p14="http://schemas.microsoft.com/office/powerpoint/2010/main" val="23344655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userDrawn="1">
  <p:cSld name="6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2595655" y="154362"/>
            <a:ext cx="9130181" cy="301006"/>
          </a:xfrm>
          <a:prstGeom prst="rect">
            <a:avLst/>
          </a:prstGeom>
          <a:noFill/>
          <a:ln w="9525">
            <a:noFill/>
            <a:miter lim="800000"/>
            <a:headEnd/>
            <a:tailEnd/>
          </a:ln>
        </p:spPr>
        <p:txBody>
          <a:bodyPr/>
          <a:lstStyle>
            <a:lvl1pPr algn="l">
              <a:defRPr lang="en-US" sz="1956" b="1" kern="1200" dirty="0">
                <a:solidFill>
                  <a:schemeClr val="tx1"/>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3" name="Text Placeholder 4"/>
          <p:cNvSpPr>
            <a:spLocks noGrp="1"/>
          </p:cNvSpPr>
          <p:nvPr>
            <p:ph type="body" sz="quarter" idx="10"/>
          </p:nvPr>
        </p:nvSpPr>
        <p:spPr bwMode="gray">
          <a:xfrm>
            <a:off x="641351" y="1971677"/>
            <a:ext cx="10966451" cy="1230722"/>
          </a:xfrm>
          <a:prstGeom prst="rect">
            <a:avLst/>
          </a:prstGeom>
        </p:spPr>
        <p:txBody>
          <a:bodyPr/>
          <a:lstStyle>
            <a:lvl1pPr algn="l" rtl="0" eaLnBrk="1" latinLnBrk="0" hangingPunct="1">
              <a:spcBef>
                <a:spcPts val="0"/>
              </a:spcBef>
              <a:spcAft>
                <a:spcPts val="0"/>
              </a:spcAft>
              <a:buClr>
                <a:schemeClr val="bg2"/>
              </a:buClr>
              <a:buSzPct val="120000"/>
              <a:defRPr lang="en-US" sz="16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6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6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6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600" b="0" kern="1200" baseline="0" dirty="0" smtClean="0">
                <a:solidFill>
                  <a:schemeClr val="tx1"/>
                </a:solidFill>
                <a:latin typeface="Arial" pitchFamily="34" charset="0"/>
                <a:ea typeface="+mn-ea"/>
                <a:cs typeface="Arial" pitchFamily="34" charset="0"/>
              </a:defRPr>
            </a:lvl5pPr>
            <a:lvl6pPr marL="1275575" indent="-253986">
              <a:spcBef>
                <a:spcPts val="0"/>
              </a:spcBef>
              <a:spcAft>
                <a:spcPts val="0"/>
              </a:spcAft>
              <a:buClr>
                <a:schemeClr val="tx2"/>
              </a:buClr>
              <a:buSzPct val="70000"/>
              <a:buFont typeface="Wingdings" pitchFamily="2" charset="2"/>
              <a:buChar char="§"/>
              <a:defRPr lang="en-US" sz="1600" kern="1200" dirty="0" smtClean="0">
                <a:solidFill>
                  <a:schemeClr val="tx1"/>
                </a:solidFill>
                <a:latin typeface="Arial" pitchFamily="34" charset="0"/>
                <a:ea typeface="+mn-ea"/>
                <a:cs typeface="Arial" pitchFamily="34" charset="0"/>
              </a:defRPr>
            </a:lvl6pPr>
            <a:lvl7pPr marL="1523916" indent="-242698">
              <a:spcBef>
                <a:spcPts val="0"/>
              </a:spcBef>
              <a:spcAft>
                <a:spcPts val="0"/>
              </a:spcAft>
              <a:buClr>
                <a:schemeClr val="tx2"/>
              </a:buClr>
              <a:buSzPct val="70000"/>
              <a:buFont typeface="Arial" pitchFamily="34" charset="0"/>
              <a:buChar char="–"/>
              <a:defRPr sz="1600" baseline="0">
                <a:solidFill>
                  <a:schemeClr val="tx1"/>
                </a:solidFill>
                <a:latin typeface="+mn-lt"/>
                <a:cs typeface="Arial" pitchFamily="34" charset="0"/>
              </a:defRPr>
            </a:lvl7pPr>
            <a:lvl8pPr marL="1422322" indent="-203189">
              <a:spcBef>
                <a:spcPts val="0"/>
              </a:spcBef>
              <a:spcAft>
                <a:spcPts val="0"/>
              </a:spcAft>
              <a:buSzPct val="70000"/>
              <a:defRPr sz="1600" baseline="0">
                <a:latin typeface="Arial" pitchFamily="34" charset="0"/>
                <a:cs typeface="Arial" pitchFamily="34" charset="0"/>
              </a:defRPr>
            </a:lvl8pPr>
            <a:lvl9pPr marL="1621278" indent="-198956">
              <a:spcBef>
                <a:spcPts val="0"/>
              </a:spcBef>
              <a:spcAft>
                <a:spcPts val="0"/>
              </a:spcAft>
              <a:buSzPct val="70000"/>
              <a:buFont typeface="Arial" pitchFamily="34" charset="0"/>
              <a:buChar char="–"/>
              <a:defRPr sz="16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1"/>
          <p:cNvSpPr>
            <a:spLocks noGrp="1"/>
          </p:cNvSpPr>
          <p:nvPr>
            <p:ph type="body" sz="quarter" idx="13"/>
          </p:nvPr>
        </p:nvSpPr>
        <p:spPr bwMode="gray">
          <a:xfrm>
            <a:off x="641351" y="1270454"/>
            <a:ext cx="10966451" cy="215521"/>
          </a:xfrm>
          <a:prstGeom prst="rect">
            <a:avLst/>
          </a:prstGeo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8296057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2" name="Picture 9" descr="ridge4.png"/>
          <p:cNvPicPr>
            <a:picLocks noChangeAspect="1"/>
          </p:cNvPicPr>
          <p:nvPr/>
        </p:nvPicPr>
        <p:blipFill>
          <a:blip r:embed="rId2" cstate="email"/>
          <a:srcRect/>
          <a:stretch>
            <a:fillRect/>
          </a:stretch>
        </p:blipFill>
        <p:spPr bwMode="ltGray">
          <a:xfrm>
            <a:off x="2118" y="5"/>
            <a:ext cx="5291668" cy="1443040"/>
          </a:xfrm>
          <a:prstGeom prst="rect">
            <a:avLst/>
          </a:prstGeom>
          <a:noFill/>
          <a:ln w="9525">
            <a:noFill/>
            <a:miter lim="800000"/>
            <a:headEnd/>
            <a:tailEnd/>
          </a:ln>
        </p:spPr>
      </p:pic>
      <p:sp>
        <p:nvSpPr>
          <p:cNvPr id="3" name="Slide Number Placeholder 5"/>
          <p:cNvSpPr txBox="1">
            <a:spLocks/>
          </p:cNvSpPr>
          <p:nvPr/>
        </p:nvSpPr>
        <p:spPr bwMode="auto">
          <a:xfrm>
            <a:off x="11766685" y="6590498"/>
            <a:ext cx="205184" cy="200055"/>
          </a:xfrm>
          <a:prstGeom prst="rect">
            <a:avLst/>
          </a:prstGeom>
          <a:noFill/>
          <a:ln w="9525">
            <a:noFill/>
            <a:miter lim="800000"/>
            <a:headEnd/>
            <a:tailEnd/>
          </a:ln>
        </p:spPr>
        <p:txBody>
          <a:bodyPr wrap="none" lIns="0" tIns="0" rIns="0" bIns="0" anchor="ctr">
            <a:spAutoFit/>
          </a:bodyPr>
          <a:lstStyle/>
          <a:p>
            <a:pPr algn="r">
              <a:defRPr/>
            </a:pPr>
            <a:fld id="{CB2FFE75-C069-4F3F-B6FF-201F91F66277}" type="slidenum">
              <a:rPr lang="en-US" sz="1300">
                <a:solidFill>
                  <a:srgbClr val="6D6E71"/>
                </a:solidFill>
                <a:cs typeface="Arial" pitchFamily="34" charset="0"/>
              </a:rPr>
              <a:pPr algn="r">
                <a:defRPr/>
              </a:pPr>
              <a:t>‹#›</a:t>
            </a:fld>
            <a:endParaRPr lang="en-US" sz="1300" dirty="0">
              <a:solidFill>
                <a:srgbClr val="6D6E71"/>
              </a:solidFill>
              <a:cs typeface="Arial" pitchFamily="34" charset="0"/>
            </a:endParaRPr>
          </a:p>
        </p:txBody>
      </p:sp>
      <p:pic>
        <p:nvPicPr>
          <p:cNvPr id="4" name="Picture 11" descr="Mahindra Logo.png"/>
          <p:cNvPicPr>
            <a:picLocks noChangeAspect="1"/>
          </p:cNvPicPr>
          <p:nvPr/>
        </p:nvPicPr>
        <p:blipFill>
          <a:blip r:embed="rId3" cstate="email"/>
          <a:srcRect/>
          <a:stretch>
            <a:fillRect/>
          </a:stretch>
        </p:blipFill>
        <p:spPr bwMode="gray">
          <a:xfrm>
            <a:off x="8439153" y="476255"/>
            <a:ext cx="3170767" cy="657226"/>
          </a:xfrm>
          <a:prstGeom prst="rect">
            <a:avLst/>
          </a:prstGeom>
          <a:noFill/>
          <a:ln w="9525">
            <a:noFill/>
            <a:miter lim="800000"/>
            <a:headEnd/>
            <a:tailEnd/>
          </a:ln>
        </p:spPr>
      </p:pic>
    </p:spTree>
    <p:extLst>
      <p:ext uri="{BB962C8B-B14F-4D97-AF65-F5344CB8AC3E}">
        <p14:creationId xmlns:p14="http://schemas.microsoft.com/office/powerpoint/2010/main" val="23627809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5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60" y="719146"/>
            <a:ext cx="10966450" cy="661489"/>
          </a:xfrm>
          <a:noFill/>
          <a:ln w="9525">
            <a:noFill/>
            <a:miter lim="800000"/>
            <a:headEnd/>
            <a:tailEnd/>
          </a:ln>
        </p:spPr>
        <p:txBody>
          <a:bodyPr/>
          <a:lstStyle>
            <a:lvl1pPr algn="l">
              <a:defRPr lang="en-US" sz="4298"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641354" y="1971689"/>
            <a:ext cx="10966450" cy="1846660"/>
          </a:xfrm>
        </p:spPr>
        <p:txBody>
          <a:bodyPr/>
          <a:lstStyle>
            <a:lvl1pPr algn="l" rtl="0" eaLnBrk="1" latinLnBrk="0" hangingPunct="1">
              <a:spcBef>
                <a:spcPts val="0"/>
              </a:spcBef>
              <a:spcAft>
                <a:spcPts val="0"/>
              </a:spcAft>
              <a:buClr>
                <a:schemeClr val="bg2"/>
              </a:buClr>
              <a:buSzPct val="120000"/>
              <a:defRPr lang="en-US" sz="24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911388" indent="-380586">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2283515" indent="-363672">
              <a:spcBef>
                <a:spcPts val="0"/>
              </a:spcBef>
              <a:spcAft>
                <a:spcPts val="0"/>
              </a:spcAft>
              <a:buClr>
                <a:schemeClr val="tx2"/>
              </a:buClr>
              <a:buSzPct val="70000"/>
              <a:buFont typeface="Arial" pitchFamily="34" charset="0"/>
              <a:buChar char="–"/>
              <a:defRPr sz="2400" baseline="0">
                <a:solidFill>
                  <a:schemeClr val="tx1"/>
                </a:solidFill>
                <a:latin typeface="+mn-lt"/>
                <a:cs typeface="Arial" pitchFamily="34" charset="0"/>
              </a:defRPr>
            </a:lvl7pPr>
            <a:lvl8pPr marL="2131279" indent="-304468">
              <a:spcBef>
                <a:spcPts val="0"/>
              </a:spcBef>
              <a:spcAft>
                <a:spcPts val="0"/>
              </a:spcAft>
              <a:buSzPct val="70000"/>
              <a:defRPr sz="2400" baseline="0">
                <a:latin typeface="Arial" pitchFamily="34" charset="0"/>
                <a:cs typeface="Arial" pitchFamily="34" charset="0"/>
              </a:defRPr>
            </a:lvl8pPr>
            <a:lvl9pPr marL="2429406" indent="-298126">
              <a:spcBef>
                <a:spcPts val="0"/>
              </a:spcBef>
              <a:spcAft>
                <a:spcPts val="0"/>
              </a:spcAft>
              <a:buSzPct val="70000"/>
              <a:buFont typeface="Arial" pitchFamily="34" charset="0"/>
              <a:buChar char="–"/>
              <a:defRPr sz="24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5915273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7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60" y="719146"/>
            <a:ext cx="10966450" cy="661489"/>
          </a:xfrm>
          <a:noFill/>
          <a:ln w="9525">
            <a:noFill/>
            <a:miter lim="800000"/>
            <a:headEnd/>
            <a:tailEnd/>
          </a:ln>
        </p:spPr>
        <p:txBody>
          <a:bodyPr/>
          <a:lstStyle>
            <a:lvl1pPr algn="l">
              <a:defRPr lang="en-US" sz="4298"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641354" y="1971689"/>
            <a:ext cx="10966450" cy="1846660"/>
          </a:xfrm>
        </p:spPr>
        <p:txBody>
          <a:bodyPr/>
          <a:lstStyle>
            <a:lvl1pPr algn="l" rtl="0" eaLnBrk="1" latinLnBrk="0" hangingPunct="1">
              <a:spcBef>
                <a:spcPts val="0"/>
              </a:spcBef>
              <a:spcAft>
                <a:spcPts val="0"/>
              </a:spcAft>
              <a:buClr>
                <a:schemeClr val="bg2"/>
              </a:buClr>
              <a:buSzPct val="120000"/>
              <a:defRPr lang="en-US" sz="24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911388" indent="-380586">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2283515" indent="-363672">
              <a:spcBef>
                <a:spcPts val="0"/>
              </a:spcBef>
              <a:spcAft>
                <a:spcPts val="0"/>
              </a:spcAft>
              <a:buClr>
                <a:schemeClr val="tx2"/>
              </a:buClr>
              <a:buSzPct val="70000"/>
              <a:buFont typeface="Arial" pitchFamily="34" charset="0"/>
              <a:buChar char="–"/>
              <a:defRPr sz="2400" baseline="0">
                <a:solidFill>
                  <a:schemeClr val="tx1"/>
                </a:solidFill>
                <a:latin typeface="+mn-lt"/>
                <a:cs typeface="Arial" pitchFamily="34" charset="0"/>
              </a:defRPr>
            </a:lvl7pPr>
            <a:lvl8pPr marL="2131279" indent="-304468">
              <a:spcBef>
                <a:spcPts val="0"/>
              </a:spcBef>
              <a:spcAft>
                <a:spcPts val="0"/>
              </a:spcAft>
              <a:buSzPct val="70000"/>
              <a:defRPr sz="2400" baseline="0">
                <a:latin typeface="Arial" pitchFamily="34" charset="0"/>
                <a:cs typeface="Arial" pitchFamily="34" charset="0"/>
              </a:defRPr>
            </a:lvl8pPr>
            <a:lvl9pPr marL="2429406" indent="-298126">
              <a:spcBef>
                <a:spcPts val="0"/>
              </a:spcBef>
              <a:spcAft>
                <a:spcPts val="0"/>
              </a:spcAft>
              <a:buSzPct val="70000"/>
              <a:buFont typeface="Arial" pitchFamily="34" charset="0"/>
              <a:buChar char="–"/>
              <a:defRPr sz="24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1"/>
          <p:cNvSpPr>
            <a:spLocks noGrp="1"/>
          </p:cNvSpPr>
          <p:nvPr>
            <p:ph type="body" sz="quarter" idx="13"/>
          </p:nvPr>
        </p:nvSpPr>
        <p:spPr bwMode="gray">
          <a:xfrm>
            <a:off x="641354" y="1270462"/>
            <a:ext cx="10966450" cy="21552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2149085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3_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641356" y="727084"/>
            <a:ext cx="10968568" cy="661489"/>
          </a:xfrm>
          <a:noFill/>
          <a:ln w="9525">
            <a:noFill/>
            <a:miter lim="800000"/>
            <a:headEnd/>
            <a:tailEnd/>
          </a:ln>
        </p:spPr>
        <p:txBody>
          <a:bodyPr/>
          <a:lstStyle>
            <a:lvl1pPr algn="l">
              <a:defRPr lang="en-US" sz="4298"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
          <p:cNvSpPr>
            <a:spLocks noGrp="1"/>
          </p:cNvSpPr>
          <p:nvPr>
            <p:ph type="body" sz="quarter" idx="10"/>
          </p:nvPr>
        </p:nvSpPr>
        <p:spPr bwMode="gray">
          <a:xfrm>
            <a:off x="641354" y="1971692"/>
            <a:ext cx="10966450" cy="2461444"/>
          </a:xfrm>
        </p:spPr>
        <p:txBody>
          <a:bodyPr/>
          <a:lstStyle>
            <a:lvl1pPr>
              <a:spcBef>
                <a:spcPts val="0"/>
              </a:spcBef>
              <a:spcAft>
                <a:spcPts val="0"/>
              </a:spcAft>
              <a:defRPr lang="en-US" sz="3199"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3199"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3199"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3199"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3199" b="0" kern="1200" baseline="0" dirty="0" smtClean="0">
                <a:solidFill>
                  <a:schemeClr val="tx1"/>
                </a:solidFill>
                <a:latin typeface="Arial" pitchFamily="34" charset="0"/>
                <a:ea typeface="+mn-ea"/>
                <a:cs typeface="Arial" pitchFamily="34" charset="0"/>
              </a:defRPr>
            </a:lvl5pPr>
            <a:lvl6pPr marL="1911388" indent="-380586">
              <a:spcBef>
                <a:spcPts val="0"/>
              </a:spcBef>
              <a:spcAft>
                <a:spcPts val="0"/>
              </a:spcAft>
              <a:buClr>
                <a:schemeClr val="tx2"/>
              </a:buClr>
              <a:buSzPct val="70000"/>
              <a:buFont typeface="Wingdings" pitchFamily="2" charset="2"/>
              <a:buChar char="§"/>
              <a:defRPr lang="en-US" sz="3199" kern="1200" dirty="0" smtClean="0">
                <a:solidFill>
                  <a:schemeClr val="tx1"/>
                </a:solidFill>
                <a:latin typeface="Arial" pitchFamily="34" charset="0"/>
                <a:ea typeface="+mn-ea"/>
                <a:cs typeface="Arial" pitchFamily="34" charset="0"/>
              </a:defRPr>
            </a:lvl6pPr>
            <a:lvl7pPr marL="2283515" indent="-363672">
              <a:spcBef>
                <a:spcPts val="0"/>
              </a:spcBef>
              <a:spcAft>
                <a:spcPts val="0"/>
              </a:spcAft>
              <a:buClr>
                <a:schemeClr val="tx2"/>
              </a:buClr>
              <a:buSzPct val="70000"/>
              <a:buFont typeface="Arial" pitchFamily="34" charset="0"/>
              <a:buChar char="–"/>
              <a:defRPr sz="2400" baseline="0">
                <a:solidFill>
                  <a:schemeClr val="tx1"/>
                </a:solidFill>
                <a:latin typeface="+mn-lt"/>
                <a:cs typeface="Arial" pitchFamily="34" charset="0"/>
              </a:defRPr>
            </a:lvl7pPr>
            <a:lvl8pPr marL="2131279" indent="-304468">
              <a:spcBef>
                <a:spcPts val="0"/>
              </a:spcBef>
              <a:spcAft>
                <a:spcPts val="0"/>
              </a:spcAft>
              <a:buSzPct val="70000"/>
              <a:defRPr sz="2400" baseline="0">
                <a:latin typeface="Arial" pitchFamily="34" charset="0"/>
                <a:cs typeface="Arial" pitchFamily="34" charset="0"/>
              </a:defRPr>
            </a:lvl8pPr>
            <a:lvl9pPr marL="2429406" indent="-298126">
              <a:spcBef>
                <a:spcPts val="0"/>
              </a:spcBef>
              <a:spcAft>
                <a:spcPts val="0"/>
              </a:spcAft>
              <a:buSzPct val="70000"/>
              <a:buFont typeface="Arial" pitchFamily="34" charset="0"/>
              <a:buChar char="–"/>
              <a:defRPr sz="24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38720518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3_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641363" y="1971679"/>
            <a:ext cx="5437716" cy="4162426"/>
          </a:xfrm>
        </p:spPr>
        <p:txBody>
          <a:bodyPr>
            <a:noAutofit/>
          </a:bodyPr>
          <a:lstStyle>
            <a:lvl1pPr marL="0" indent="0">
              <a:buNone/>
              <a:defRPr>
                <a:latin typeface="Arial" pitchFamily="34" charset="0"/>
                <a:cs typeface="Arial" pitchFamily="34" charset="0"/>
              </a:defRPr>
            </a:lvl1pPr>
          </a:lstStyle>
          <a:p>
            <a:pPr lvl="0"/>
            <a:r>
              <a:rPr lang="en-US" noProof="0" smtClean="0"/>
              <a:t>Click icon to add picture</a:t>
            </a:r>
            <a:endParaRPr lang="en-US" noProof="0" dirty="0"/>
          </a:p>
        </p:txBody>
      </p:sp>
      <p:sp>
        <p:nvSpPr>
          <p:cNvPr id="18" name="Text Placeholder 4"/>
          <p:cNvSpPr>
            <a:spLocks noGrp="1"/>
          </p:cNvSpPr>
          <p:nvPr>
            <p:ph type="body" sz="quarter" idx="19"/>
          </p:nvPr>
        </p:nvSpPr>
        <p:spPr bwMode="gray">
          <a:xfrm>
            <a:off x="6451602" y="1971689"/>
            <a:ext cx="5128682" cy="1846660"/>
          </a:xfrm>
          <a:ln>
            <a:noFill/>
          </a:ln>
        </p:spPr>
        <p:txBody>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2400" b="0" kern="1200" baseline="0" dirty="0" smtClean="0">
                <a:solidFill>
                  <a:schemeClr val="tx1"/>
                </a:solidFill>
                <a:latin typeface="+mn-lt"/>
                <a:ea typeface="+mn-ea"/>
                <a:cs typeface="Arial" pitchFamily="34" charset="0"/>
              </a:defRPr>
            </a:lvl2pPr>
            <a:lvl3pPr>
              <a:spcBef>
                <a:spcPts val="0"/>
              </a:spcBef>
              <a:spcAft>
                <a:spcPts val="0"/>
              </a:spcAft>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2400" b="0" kern="1200" baseline="0" dirty="0" smtClean="0">
                <a:solidFill>
                  <a:schemeClr val="tx1"/>
                </a:solidFill>
                <a:latin typeface="Arial" pitchFamily="34" charset="0"/>
                <a:ea typeface="+mn-ea"/>
                <a:cs typeface="Arial" pitchFamily="34" charset="0"/>
              </a:defRPr>
            </a:lvl5pPr>
            <a:lvl6pPr marL="1522342" indent="-310812">
              <a:spcBef>
                <a:spcPts val="0"/>
              </a:spcBef>
              <a:spcAft>
                <a:spcPts val="0"/>
              </a:spcAft>
              <a:buSzPct val="70000"/>
              <a:defRPr lang="en-US" sz="2400" kern="1200" dirty="0" smtClean="0">
                <a:solidFill>
                  <a:schemeClr val="tx1"/>
                </a:solidFill>
                <a:latin typeface="Arial" pitchFamily="34" charset="0"/>
                <a:ea typeface="+mn-ea"/>
                <a:cs typeface="Arial" pitchFamily="34" charset="0"/>
              </a:defRPr>
            </a:lvl6pPr>
            <a:lvl7pPr marL="1826812" indent="-304468">
              <a:spcBef>
                <a:spcPts val="0"/>
              </a:spcBef>
              <a:spcAft>
                <a:spcPts val="0"/>
              </a:spcAft>
              <a:buSzPct val="70000"/>
              <a:buFont typeface="Arial" pitchFamily="34" charset="0"/>
              <a:buChar char="–"/>
              <a:defRPr sz="2400" baseline="0">
                <a:latin typeface="+mj-lt"/>
              </a:defRPr>
            </a:lvl7pPr>
            <a:lvl8pPr marL="2131279" indent="-304468">
              <a:spcBef>
                <a:spcPts val="0"/>
              </a:spcBef>
              <a:spcAft>
                <a:spcPts val="0"/>
              </a:spcAft>
              <a:buSzPct val="70000"/>
              <a:defRPr sz="2400" baseline="0">
                <a:latin typeface="+mj-lt"/>
              </a:defRPr>
            </a:lvl8pPr>
            <a:lvl9pPr marL="2429406" indent="-298126">
              <a:spcBef>
                <a:spcPts val="0"/>
              </a:spcBef>
              <a:spcAft>
                <a:spcPts val="0"/>
              </a:spcAft>
              <a:buSzPct val="70000"/>
              <a:buFont typeface="Arial" pitchFamily="34" charset="0"/>
              <a:buChar char="–"/>
              <a:defRPr sz="24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itle 1"/>
          <p:cNvSpPr>
            <a:spLocks noGrp="1"/>
          </p:cNvSpPr>
          <p:nvPr>
            <p:ph type="title"/>
          </p:nvPr>
        </p:nvSpPr>
        <p:spPr bwMode="gray">
          <a:xfrm>
            <a:off x="641356" y="727084"/>
            <a:ext cx="10968568" cy="661489"/>
          </a:xfrm>
          <a:noFill/>
          <a:ln w="9525">
            <a:noFill/>
            <a:miter lim="800000"/>
            <a:headEnd/>
            <a:tailEnd/>
          </a:ln>
        </p:spPr>
        <p:txBody>
          <a:bodyPr/>
          <a:lstStyle>
            <a:lvl1pPr algn="l">
              <a:defRPr lang="en-US" sz="4298"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641354" y="1270462"/>
            <a:ext cx="10966450" cy="21552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3449426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4_Divider Slide">
    <p:spTree>
      <p:nvGrpSpPr>
        <p:cNvPr id="1" name=""/>
        <p:cNvGrpSpPr/>
        <p:nvPr/>
      </p:nvGrpSpPr>
      <p:grpSpPr>
        <a:xfrm>
          <a:off x="0" y="0"/>
          <a:ext cx="0" cy="0"/>
          <a:chOff x="0" y="0"/>
          <a:chExt cx="0" cy="0"/>
        </a:xfrm>
      </p:grpSpPr>
      <p:pic>
        <p:nvPicPr>
          <p:cNvPr id="4" name="Picture 9" descr="ridge4.png"/>
          <p:cNvPicPr>
            <a:picLocks noChangeAspect="1"/>
          </p:cNvPicPr>
          <p:nvPr/>
        </p:nvPicPr>
        <p:blipFill>
          <a:blip r:embed="rId2" cstate="email"/>
          <a:srcRect/>
          <a:stretch>
            <a:fillRect/>
          </a:stretch>
        </p:blipFill>
        <p:spPr bwMode="ltGray">
          <a:xfrm>
            <a:off x="2118" y="5"/>
            <a:ext cx="5291668" cy="1443040"/>
          </a:xfrm>
          <a:prstGeom prst="rect">
            <a:avLst/>
          </a:prstGeom>
          <a:noFill/>
          <a:ln w="9525">
            <a:noFill/>
            <a:miter lim="800000"/>
            <a:headEnd/>
            <a:tailEnd/>
          </a:ln>
        </p:spPr>
      </p:pic>
      <p:pic>
        <p:nvPicPr>
          <p:cNvPr id="5" name="Picture 10" descr="Mahindra Logo.png"/>
          <p:cNvPicPr>
            <a:picLocks noChangeAspect="1"/>
          </p:cNvPicPr>
          <p:nvPr/>
        </p:nvPicPr>
        <p:blipFill>
          <a:blip r:embed="rId3" cstate="email"/>
          <a:srcRect/>
          <a:stretch>
            <a:fillRect/>
          </a:stretch>
        </p:blipFill>
        <p:spPr bwMode="gray">
          <a:xfrm>
            <a:off x="8439153" y="476255"/>
            <a:ext cx="3170767" cy="657226"/>
          </a:xfrm>
          <a:prstGeom prst="rect">
            <a:avLst/>
          </a:prstGeom>
          <a:noFill/>
          <a:ln w="9525">
            <a:noFill/>
            <a:miter lim="800000"/>
            <a:headEnd/>
            <a:tailEnd/>
          </a:ln>
        </p:spPr>
      </p:pic>
      <p:sp>
        <p:nvSpPr>
          <p:cNvPr id="3" name="Subtitle 2"/>
          <p:cNvSpPr>
            <a:spLocks noGrp="1"/>
          </p:cNvSpPr>
          <p:nvPr>
            <p:ph type="subTitle" idx="1"/>
          </p:nvPr>
        </p:nvSpPr>
        <p:spPr bwMode="gray">
          <a:xfrm>
            <a:off x="2453222" y="3974848"/>
            <a:ext cx="7366000" cy="369332"/>
          </a:xfrm>
          <a:noFill/>
          <a:ln w="9525">
            <a:noFill/>
            <a:miter lim="800000"/>
            <a:headEnd/>
            <a:tailEnd/>
          </a:ln>
        </p:spPr>
        <p:txBody>
          <a:bodyPr anchor="b"/>
          <a:lstStyle>
            <a:lvl1pPr marL="0" indent="0" algn="l" defTabSz="1217873" rtl="0" eaLnBrk="1" fontAlgn="base" latinLnBrk="0" hangingPunct="1">
              <a:spcBef>
                <a:spcPts val="0"/>
              </a:spcBef>
              <a:spcAft>
                <a:spcPct val="0"/>
              </a:spcAft>
              <a:buClr>
                <a:schemeClr val="tx2"/>
              </a:buClr>
              <a:buFont typeface="Arial" pitchFamily="34" charset="0"/>
              <a:buNone/>
              <a:defRPr lang="en-US" sz="2400" b="1" kern="1200" baseline="0" dirty="0">
                <a:solidFill>
                  <a:schemeClr val="tx2"/>
                </a:solidFill>
                <a:latin typeface="Arial" pitchFamily="34" charset="0"/>
                <a:ea typeface="+mn-ea"/>
                <a:cs typeface="Arial" pitchFamily="34" charset="0"/>
              </a:defRPr>
            </a:lvl1pPr>
            <a:lvl2pPr marL="608936" indent="0" algn="ctr">
              <a:buNone/>
              <a:defRPr>
                <a:solidFill>
                  <a:schemeClr val="tx1">
                    <a:tint val="75000"/>
                  </a:schemeClr>
                </a:solidFill>
              </a:defRPr>
            </a:lvl2pPr>
            <a:lvl3pPr marL="1217873" indent="0" algn="ctr">
              <a:buNone/>
              <a:defRPr>
                <a:solidFill>
                  <a:schemeClr val="tx1">
                    <a:tint val="75000"/>
                  </a:schemeClr>
                </a:solidFill>
              </a:defRPr>
            </a:lvl3pPr>
            <a:lvl4pPr marL="1826812" indent="0" algn="ctr">
              <a:buNone/>
              <a:defRPr>
                <a:solidFill>
                  <a:schemeClr val="tx1">
                    <a:tint val="75000"/>
                  </a:schemeClr>
                </a:solidFill>
              </a:defRPr>
            </a:lvl4pPr>
            <a:lvl5pPr marL="2435749" indent="0" algn="ctr">
              <a:buNone/>
              <a:defRPr>
                <a:solidFill>
                  <a:schemeClr val="tx1">
                    <a:tint val="75000"/>
                  </a:schemeClr>
                </a:solidFill>
              </a:defRPr>
            </a:lvl5pPr>
            <a:lvl6pPr marL="3044686" indent="0" algn="ctr">
              <a:buNone/>
              <a:defRPr>
                <a:solidFill>
                  <a:schemeClr val="tx1">
                    <a:tint val="75000"/>
                  </a:schemeClr>
                </a:solidFill>
              </a:defRPr>
            </a:lvl6pPr>
            <a:lvl7pPr marL="3653622" indent="0" algn="ctr">
              <a:buNone/>
              <a:defRPr>
                <a:solidFill>
                  <a:schemeClr val="tx1">
                    <a:tint val="75000"/>
                  </a:schemeClr>
                </a:solidFill>
              </a:defRPr>
            </a:lvl7pPr>
            <a:lvl8pPr marL="4262562" indent="0" algn="ctr">
              <a:buNone/>
              <a:defRPr>
                <a:solidFill>
                  <a:schemeClr val="tx1">
                    <a:tint val="75000"/>
                  </a:schemeClr>
                </a:solidFill>
              </a:defRPr>
            </a:lvl8pPr>
            <a:lvl9pPr marL="48715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2453226" y="2200276"/>
            <a:ext cx="7366000" cy="1630908"/>
          </a:xfrm>
          <a:noFill/>
          <a:ln w="9525">
            <a:noFill/>
            <a:miter lim="800000"/>
            <a:headEnd/>
            <a:tailEnd/>
          </a:ln>
        </p:spPr>
        <p:txBody>
          <a:bodyPr/>
          <a:lstStyle>
            <a:lvl1pPr algn="l" defTabSz="1217873" rtl="0" eaLnBrk="1" latinLnBrk="0" hangingPunct="1">
              <a:spcBef>
                <a:spcPct val="0"/>
              </a:spcBef>
              <a:buNone/>
              <a:defRPr lang="en-US" sz="5299"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792260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4_Divider Slide 2">
    <p:spTree>
      <p:nvGrpSpPr>
        <p:cNvPr id="1" name=""/>
        <p:cNvGrpSpPr/>
        <p:nvPr/>
      </p:nvGrpSpPr>
      <p:grpSpPr>
        <a:xfrm>
          <a:off x="0" y="0"/>
          <a:ext cx="0" cy="0"/>
          <a:chOff x="0" y="0"/>
          <a:chExt cx="0" cy="0"/>
        </a:xfrm>
      </p:grpSpPr>
      <p:pic>
        <p:nvPicPr>
          <p:cNvPr id="5" name="Picture 9" descr="ridge4.png"/>
          <p:cNvPicPr>
            <a:picLocks noChangeAspect="1"/>
          </p:cNvPicPr>
          <p:nvPr/>
        </p:nvPicPr>
        <p:blipFill>
          <a:blip r:embed="rId2" cstate="email"/>
          <a:srcRect/>
          <a:stretch>
            <a:fillRect/>
          </a:stretch>
        </p:blipFill>
        <p:spPr bwMode="ltGray">
          <a:xfrm>
            <a:off x="2118" y="5"/>
            <a:ext cx="5291668" cy="1443040"/>
          </a:xfrm>
          <a:prstGeom prst="rect">
            <a:avLst/>
          </a:prstGeom>
          <a:noFill/>
          <a:ln w="9525">
            <a:noFill/>
            <a:miter lim="800000"/>
            <a:headEnd/>
            <a:tailEnd/>
          </a:ln>
        </p:spPr>
      </p:pic>
      <p:pic>
        <p:nvPicPr>
          <p:cNvPr id="6" name="Picture 10" descr="Mahindra Logo.png"/>
          <p:cNvPicPr>
            <a:picLocks noChangeAspect="1"/>
          </p:cNvPicPr>
          <p:nvPr/>
        </p:nvPicPr>
        <p:blipFill>
          <a:blip r:embed="rId3" cstate="email"/>
          <a:srcRect/>
          <a:stretch>
            <a:fillRect/>
          </a:stretch>
        </p:blipFill>
        <p:spPr bwMode="gray">
          <a:xfrm>
            <a:off x="8439153" y="476255"/>
            <a:ext cx="3170767" cy="657226"/>
          </a:xfrm>
          <a:prstGeom prst="rect">
            <a:avLst/>
          </a:prstGeom>
          <a:noFill/>
          <a:ln w="9525">
            <a:noFill/>
            <a:miter lim="800000"/>
            <a:headEnd/>
            <a:tailEnd/>
          </a:ln>
        </p:spPr>
      </p:pic>
      <p:sp>
        <p:nvSpPr>
          <p:cNvPr id="12" name="Picture Placeholder 22"/>
          <p:cNvSpPr>
            <a:spLocks noGrp="1"/>
          </p:cNvSpPr>
          <p:nvPr>
            <p:ph type="pic" sz="quarter" idx="13"/>
          </p:nvPr>
        </p:nvSpPr>
        <p:spPr bwMode="gray">
          <a:xfrm>
            <a:off x="641354" y="1971683"/>
            <a:ext cx="5469467" cy="4175124"/>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p>
        </p:txBody>
      </p:sp>
      <p:sp>
        <p:nvSpPr>
          <p:cNvPr id="22" name="Subtitle 2"/>
          <p:cNvSpPr>
            <a:spLocks noGrp="1"/>
          </p:cNvSpPr>
          <p:nvPr>
            <p:ph type="subTitle" idx="1"/>
          </p:nvPr>
        </p:nvSpPr>
        <p:spPr bwMode="gray">
          <a:xfrm>
            <a:off x="6568019" y="4203452"/>
            <a:ext cx="5041898" cy="369332"/>
          </a:xfrm>
          <a:noFill/>
          <a:ln w="9525">
            <a:noFill/>
            <a:miter lim="800000"/>
            <a:headEnd/>
            <a:tailEnd/>
          </a:ln>
        </p:spPr>
        <p:txBody>
          <a:bodyPr anchor="b"/>
          <a:lstStyle>
            <a:lvl1pPr marL="0" indent="0" algn="l" defTabSz="1217873" rtl="0" eaLnBrk="1" fontAlgn="base" latinLnBrk="0" hangingPunct="1">
              <a:spcBef>
                <a:spcPts val="0"/>
              </a:spcBef>
              <a:spcAft>
                <a:spcPct val="0"/>
              </a:spcAft>
              <a:buClr>
                <a:schemeClr val="tx2"/>
              </a:buClr>
              <a:buFont typeface="Arial" pitchFamily="34" charset="0"/>
              <a:buNone/>
              <a:defRPr lang="en-US" sz="2400" b="1" kern="1200" baseline="0" dirty="0">
                <a:solidFill>
                  <a:schemeClr val="tx2"/>
                </a:solidFill>
                <a:latin typeface="Arial" pitchFamily="34" charset="0"/>
                <a:ea typeface="+mn-ea"/>
                <a:cs typeface="Arial" pitchFamily="34" charset="0"/>
              </a:defRPr>
            </a:lvl1pPr>
            <a:lvl2pPr marL="608936" indent="0" algn="ctr">
              <a:buNone/>
              <a:defRPr>
                <a:solidFill>
                  <a:schemeClr val="tx1">
                    <a:tint val="75000"/>
                  </a:schemeClr>
                </a:solidFill>
              </a:defRPr>
            </a:lvl2pPr>
            <a:lvl3pPr marL="1217873" indent="0" algn="ctr">
              <a:buNone/>
              <a:defRPr>
                <a:solidFill>
                  <a:schemeClr val="tx1">
                    <a:tint val="75000"/>
                  </a:schemeClr>
                </a:solidFill>
              </a:defRPr>
            </a:lvl3pPr>
            <a:lvl4pPr marL="1826812" indent="0" algn="ctr">
              <a:buNone/>
              <a:defRPr>
                <a:solidFill>
                  <a:schemeClr val="tx1">
                    <a:tint val="75000"/>
                  </a:schemeClr>
                </a:solidFill>
              </a:defRPr>
            </a:lvl4pPr>
            <a:lvl5pPr marL="2435749" indent="0" algn="ctr">
              <a:buNone/>
              <a:defRPr>
                <a:solidFill>
                  <a:schemeClr val="tx1">
                    <a:tint val="75000"/>
                  </a:schemeClr>
                </a:solidFill>
              </a:defRPr>
            </a:lvl5pPr>
            <a:lvl6pPr marL="3044686" indent="0" algn="ctr">
              <a:buNone/>
              <a:defRPr>
                <a:solidFill>
                  <a:schemeClr val="tx1">
                    <a:tint val="75000"/>
                  </a:schemeClr>
                </a:solidFill>
              </a:defRPr>
            </a:lvl6pPr>
            <a:lvl7pPr marL="3653622" indent="0" algn="ctr">
              <a:buNone/>
              <a:defRPr>
                <a:solidFill>
                  <a:schemeClr val="tx1">
                    <a:tint val="75000"/>
                  </a:schemeClr>
                </a:solidFill>
              </a:defRPr>
            </a:lvl7pPr>
            <a:lvl8pPr marL="4262562" indent="0" algn="ctr">
              <a:buNone/>
              <a:defRPr>
                <a:solidFill>
                  <a:schemeClr val="tx1">
                    <a:tint val="75000"/>
                  </a:schemeClr>
                </a:solidFill>
              </a:defRPr>
            </a:lvl8pPr>
            <a:lvl9pPr marL="4871500" indent="0" algn="ctr">
              <a:buNone/>
              <a:defRPr>
                <a:solidFill>
                  <a:schemeClr val="tx1">
                    <a:tint val="75000"/>
                  </a:schemeClr>
                </a:solidFill>
              </a:defRPr>
            </a:lvl9pPr>
          </a:lstStyle>
          <a:p>
            <a:r>
              <a:rPr lang="en-US" smtClean="0"/>
              <a:t>Click to edit Master subtitle style</a:t>
            </a:r>
            <a:endParaRPr lang="en-US" dirty="0"/>
          </a:p>
        </p:txBody>
      </p:sp>
      <p:sp>
        <p:nvSpPr>
          <p:cNvPr id="23" name="Title 8"/>
          <p:cNvSpPr>
            <a:spLocks noGrp="1"/>
          </p:cNvSpPr>
          <p:nvPr>
            <p:ph type="title"/>
          </p:nvPr>
        </p:nvSpPr>
        <p:spPr bwMode="gray">
          <a:xfrm>
            <a:off x="6568019" y="1971683"/>
            <a:ext cx="5041898" cy="2446362"/>
          </a:xfrm>
          <a:noFill/>
          <a:ln w="9525">
            <a:noFill/>
            <a:miter lim="800000"/>
            <a:headEnd/>
            <a:tailEnd/>
          </a:ln>
        </p:spPr>
        <p:txBody>
          <a:bodyPr/>
          <a:lstStyle>
            <a:lvl1pPr algn="l" defTabSz="1217873" rtl="0" eaLnBrk="1" latinLnBrk="0" hangingPunct="1">
              <a:spcBef>
                <a:spcPct val="0"/>
              </a:spcBef>
              <a:buNone/>
              <a:defRPr lang="en-US" sz="5299"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820016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4_Content 2">
    <p:spTree>
      <p:nvGrpSpPr>
        <p:cNvPr id="1" name=""/>
        <p:cNvGrpSpPr/>
        <p:nvPr/>
      </p:nvGrpSpPr>
      <p:grpSpPr>
        <a:xfrm>
          <a:off x="0" y="0"/>
          <a:ext cx="0" cy="0"/>
          <a:chOff x="0" y="0"/>
          <a:chExt cx="0" cy="0"/>
        </a:xfrm>
      </p:grpSpPr>
      <p:cxnSp>
        <p:nvCxnSpPr>
          <p:cNvPr id="8" name="Straight Connector 7"/>
          <p:cNvCxnSpPr/>
          <p:nvPr/>
        </p:nvCxnSpPr>
        <p:spPr bwMode="gray">
          <a:xfrm>
            <a:off x="641362" y="2344751"/>
            <a:ext cx="5209116" cy="317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gray">
          <a:xfrm>
            <a:off x="6364832" y="2344751"/>
            <a:ext cx="5209116" cy="317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 Placeholder 4"/>
          <p:cNvSpPr>
            <a:spLocks noGrp="1"/>
          </p:cNvSpPr>
          <p:nvPr>
            <p:ph type="body" sz="quarter" idx="10"/>
          </p:nvPr>
        </p:nvSpPr>
        <p:spPr bwMode="gray">
          <a:xfrm>
            <a:off x="641356" y="2466990"/>
            <a:ext cx="5245100" cy="1846660"/>
          </a:xfrm>
          <a:ln>
            <a:noFill/>
          </a:ln>
        </p:spPr>
        <p:txBody>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2400" b="0" kern="1200" baseline="0" dirty="0" smtClean="0">
                <a:solidFill>
                  <a:schemeClr val="tx1"/>
                </a:solidFill>
                <a:latin typeface="+mn-lt"/>
                <a:ea typeface="+mn-ea"/>
                <a:cs typeface="Arial" pitchFamily="34" charset="0"/>
              </a:defRPr>
            </a:lvl2pPr>
            <a:lvl3pPr>
              <a:spcBef>
                <a:spcPts val="0"/>
              </a:spcBef>
              <a:spcAft>
                <a:spcPts val="0"/>
              </a:spcAft>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2400" b="0" kern="1200" baseline="0" dirty="0" smtClean="0">
                <a:solidFill>
                  <a:schemeClr val="tx1"/>
                </a:solidFill>
                <a:latin typeface="Arial" pitchFamily="34" charset="0"/>
                <a:ea typeface="+mn-ea"/>
                <a:cs typeface="Arial" pitchFamily="34" charset="0"/>
              </a:defRPr>
            </a:lvl5pPr>
            <a:lvl6pPr marL="1522342" indent="-310812">
              <a:spcBef>
                <a:spcPts val="0"/>
              </a:spcBef>
              <a:spcAft>
                <a:spcPts val="0"/>
              </a:spcAft>
              <a:buSzPct val="70000"/>
              <a:defRPr lang="en-US" sz="2400" kern="1200" dirty="0" smtClean="0">
                <a:solidFill>
                  <a:schemeClr val="tx1"/>
                </a:solidFill>
                <a:latin typeface="Arial" pitchFamily="34" charset="0"/>
                <a:ea typeface="+mn-ea"/>
                <a:cs typeface="Arial" pitchFamily="34" charset="0"/>
              </a:defRPr>
            </a:lvl6pPr>
            <a:lvl7pPr marL="1826812" indent="-304468">
              <a:spcBef>
                <a:spcPts val="0"/>
              </a:spcBef>
              <a:spcAft>
                <a:spcPts val="0"/>
              </a:spcAft>
              <a:buSzPct val="70000"/>
              <a:buFont typeface="Arial" pitchFamily="34" charset="0"/>
              <a:buChar char="–"/>
              <a:defRPr sz="2400" baseline="0">
                <a:latin typeface="+mj-lt"/>
              </a:defRPr>
            </a:lvl7pPr>
            <a:lvl8pPr marL="2131279" indent="-304468">
              <a:spcBef>
                <a:spcPts val="0"/>
              </a:spcBef>
              <a:spcAft>
                <a:spcPts val="0"/>
              </a:spcAft>
              <a:buSzPct val="70000"/>
              <a:defRPr sz="2400" baseline="0">
                <a:latin typeface="+mj-lt"/>
              </a:defRPr>
            </a:lvl8pPr>
            <a:lvl9pPr marL="2429406" indent="-298126">
              <a:spcBef>
                <a:spcPts val="0"/>
              </a:spcBef>
              <a:spcAft>
                <a:spcPts val="0"/>
              </a:spcAft>
              <a:buSzPct val="70000"/>
              <a:buFont typeface="Arial" pitchFamily="34" charset="0"/>
              <a:buChar char="–"/>
              <a:defRPr sz="24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
          <p:cNvSpPr>
            <a:spLocks noGrp="1"/>
          </p:cNvSpPr>
          <p:nvPr>
            <p:ph type="body" sz="quarter" idx="11"/>
          </p:nvPr>
        </p:nvSpPr>
        <p:spPr bwMode="gray">
          <a:xfrm>
            <a:off x="6364833" y="2466990"/>
            <a:ext cx="5245100" cy="1846660"/>
          </a:xfrm>
          <a:ln>
            <a:noFill/>
          </a:ln>
        </p:spPr>
        <p:txBody>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2400" b="0" kern="1200" baseline="0" dirty="0" smtClean="0">
                <a:solidFill>
                  <a:schemeClr val="tx1"/>
                </a:solidFill>
                <a:latin typeface="+mn-lt"/>
                <a:ea typeface="+mn-ea"/>
                <a:cs typeface="Arial" pitchFamily="34" charset="0"/>
              </a:defRPr>
            </a:lvl2pPr>
            <a:lvl3pPr>
              <a:spcBef>
                <a:spcPts val="0"/>
              </a:spcBef>
              <a:spcAft>
                <a:spcPts val="0"/>
              </a:spcAft>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2400" b="0" kern="1200" baseline="0" dirty="0" smtClean="0">
                <a:solidFill>
                  <a:schemeClr val="tx1"/>
                </a:solidFill>
                <a:latin typeface="Arial" pitchFamily="34" charset="0"/>
                <a:ea typeface="+mn-ea"/>
                <a:cs typeface="Arial" pitchFamily="34" charset="0"/>
              </a:defRPr>
            </a:lvl5pPr>
            <a:lvl6pPr marL="1522342" indent="-310812">
              <a:spcBef>
                <a:spcPts val="0"/>
              </a:spcBef>
              <a:spcAft>
                <a:spcPts val="0"/>
              </a:spcAft>
              <a:buSzPct val="70000"/>
              <a:defRPr lang="en-US" sz="2400" kern="1200" dirty="0" smtClean="0">
                <a:solidFill>
                  <a:schemeClr val="tx1"/>
                </a:solidFill>
                <a:latin typeface="Arial" pitchFamily="34" charset="0"/>
                <a:ea typeface="+mn-ea"/>
                <a:cs typeface="Arial" pitchFamily="34" charset="0"/>
              </a:defRPr>
            </a:lvl6pPr>
            <a:lvl7pPr marL="1826812" indent="-304468">
              <a:spcBef>
                <a:spcPts val="0"/>
              </a:spcBef>
              <a:spcAft>
                <a:spcPts val="0"/>
              </a:spcAft>
              <a:buSzPct val="70000"/>
              <a:buFont typeface="Arial" pitchFamily="34" charset="0"/>
              <a:buChar char="–"/>
              <a:defRPr sz="2400" baseline="0">
                <a:latin typeface="+mj-lt"/>
              </a:defRPr>
            </a:lvl7pPr>
            <a:lvl8pPr marL="2131279" indent="-304468">
              <a:spcBef>
                <a:spcPts val="0"/>
              </a:spcBef>
              <a:spcAft>
                <a:spcPts val="0"/>
              </a:spcAft>
              <a:buSzPct val="70000"/>
              <a:defRPr sz="2400" baseline="0">
                <a:latin typeface="+mj-lt"/>
              </a:defRPr>
            </a:lvl8pPr>
            <a:lvl9pPr marL="2429406" indent="-298126">
              <a:spcBef>
                <a:spcPts val="0"/>
              </a:spcBef>
              <a:spcAft>
                <a:spcPts val="0"/>
              </a:spcAft>
              <a:buSzPct val="70000"/>
              <a:buFont typeface="Arial" pitchFamily="34" charset="0"/>
              <a:buChar char="–"/>
              <a:defRPr sz="24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12"/>
          </p:nvPr>
        </p:nvSpPr>
        <p:spPr bwMode="gray">
          <a:xfrm>
            <a:off x="641356" y="1888509"/>
            <a:ext cx="5245100" cy="369332"/>
          </a:xfrm>
          <a:noFill/>
          <a:ln>
            <a:noFill/>
          </a:ln>
        </p:spPr>
        <p:txBody>
          <a:bodyPr anchor="b"/>
          <a:lstStyle>
            <a:lvl1pPr marL="0" indent="0">
              <a:spcBef>
                <a:spcPts val="0"/>
              </a:spcBef>
              <a:spcAft>
                <a:spcPts val="0"/>
              </a:spcAft>
              <a:buNone/>
              <a:defRPr sz="2400" b="1">
                <a:solidFill>
                  <a:schemeClr val="bg2"/>
                </a:solidFill>
                <a:latin typeface="Arial" pitchFamily="34" charset="0"/>
                <a:cs typeface="Arial" pitchFamily="34" charset="0"/>
              </a:defRPr>
            </a:lvl1pPr>
            <a:lvl2pPr>
              <a:spcBef>
                <a:spcPts val="0"/>
              </a:spcBef>
              <a:spcAft>
                <a:spcPts val="0"/>
              </a:spcAft>
              <a:defRPr sz="2400">
                <a:latin typeface="+mj-lt"/>
              </a:defRPr>
            </a:lvl2pPr>
            <a:lvl3pPr>
              <a:spcBef>
                <a:spcPts val="0"/>
              </a:spcBef>
              <a:spcAft>
                <a:spcPts val="0"/>
              </a:spcAft>
              <a:defRPr sz="2400">
                <a:latin typeface="+mj-lt"/>
              </a:defRPr>
            </a:lvl3pPr>
            <a:lvl4pPr>
              <a:spcBef>
                <a:spcPts val="0"/>
              </a:spcBef>
              <a:spcAft>
                <a:spcPts val="0"/>
              </a:spcAft>
              <a:defRPr sz="2400">
                <a:latin typeface="+mj-lt"/>
              </a:defRPr>
            </a:lvl4pPr>
            <a:lvl5pPr>
              <a:spcBef>
                <a:spcPts val="0"/>
              </a:spcBef>
              <a:spcAft>
                <a:spcPts val="0"/>
              </a:spcAft>
              <a:defRPr sz="2400">
                <a:latin typeface="+mj-lt"/>
              </a:defRPr>
            </a:lvl5pPr>
            <a:lvl6pPr marL="1522342" indent="-310812">
              <a:spcBef>
                <a:spcPts val="0"/>
              </a:spcBef>
              <a:spcAft>
                <a:spcPts val="0"/>
              </a:spcAft>
              <a:buSzPct val="70000"/>
              <a:defRPr sz="2400">
                <a:latin typeface="+mj-lt"/>
              </a:defRPr>
            </a:lvl6pPr>
            <a:lvl7pPr marL="1826812" indent="-304468">
              <a:spcBef>
                <a:spcPts val="0"/>
              </a:spcBef>
              <a:spcAft>
                <a:spcPts val="0"/>
              </a:spcAft>
              <a:buSzPct val="70000"/>
              <a:buFont typeface="Arial" pitchFamily="34" charset="0"/>
              <a:buChar char="–"/>
              <a:defRPr sz="2400" baseline="0">
                <a:latin typeface="+mj-lt"/>
              </a:defRPr>
            </a:lvl7pPr>
            <a:lvl8pPr marL="2131279" indent="-304468">
              <a:spcBef>
                <a:spcPts val="0"/>
              </a:spcBef>
              <a:spcAft>
                <a:spcPts val="0"/>
              </a:spcAft>
              <a:buSzPct val="70000"/>
              <a:defRPr sz="2400" baseline="0">
                <a:latin typeface="+mj-lt"/>
              </a:defRPr>
            </a:lvl8pPr>
            <a:lvl9pPr marL="2429406" indent="-298126">
              <a:spcBef>
                <a:spcPts val="0"/>
              </a:spcBef>
              <a:spcAft>
                <a:spcPts val="0"/>
              </a:spcAft>
              <a:buSzPct val="70000"/>
              <a:buFont typeface="Arial" pitchFamily="34" charset="0"/>
              <a:buChar char="–"/>
              <a:defRPr sz="2400">
                <a:latin typeface="+mj-lt"/>
              </a:defRPr>
            </a:lvl9pPr>
          </a:lstStyle>
          <a:p>
            <a:pPr lvl="0"/>
            <a:r>
              <a:rPr lang="en-US" smtClean="0"/>
              <a:t>Click to edit Master text styles</a:t>
            </a:r>
          </a:p>
        </p:txBody>
      </p:sp>
      <p:sp>
        <p:nvSpPr>
          <p:cNvPr id="6" name="Text Placeholder 4"/>
          <p:cNvSpPr>
            <a:spLocks noGrp="1"/>
          </p:cNvSpPr>
          <p:nvPr>
            <p:ph type="body" sz="quarter" idx="13"/>
          </p:nvPr>
        </p:nvSpPr>
        <p:spPr bwMode="gray">
          <a:xfrm>
            <a:off x="6364833" y="1888509"/>
            <a:ext cx="5245100" cy="369332"/>
          </a:xfrm>
          <a:noFill/>
          <a:ln>
            <a:noFill/>
          </a:ln>
        </p:spPr>
        <p:txBody>
          <a:bodyPr anchor="b"/>
          <a:lstStyle>
            <a:lvl1pPr marL="0" indent="0">
              <a:spcBef>
                <a:spcPts val="0"/>
              </a:spcBef>
              <a:spcAft>
                <a:spcPts val="0"/>
              </a:spcAft>
              <a:buNone/>
              <a:defRPr sz="2400" b="1">
                <a:solidFill>
                  <a:schemeClr val="bg2"/>
                </a:solidFill>
                <a:latin typeface="Arial" pitchFamily="34" charset="0"/>
                <a:cs typeface="Arial" pitchFamily="34" charset="0"/>
              </a:defRPr>
            </a:lvl1pPr>
            <a:lvl2pPr>
              <a:spcBef>
                <a:spcPts val="0"/>
              </a:spcBef>
              <a:spcAft>
                <a:spcPts val="0"/>
              </a:spcAft>
              <a:defRPr sz="2400">
                <a:latin typeface="+mj-lt"/>
              </a:defRPr>
            </a:lvl2pPr>
            <a:lvl3pPr>
              <a:spcBef>
                <a:spcPts val="0"/>
              </a:spcBef>
              <a:spcAft>
                <a:spcPts val="0"/>
              </a:spcAft>
              <a:defRPr sz="2400">
                <a:latin typeface="+mj-lt"/>
              </a:defRPr>
            </a:lvl3pPr>
            <a:lvl4pPr>
              <a:spcBef>
                <a:spcPts val="0"/>
              </a:spcBef>
              <a:spcAft>
                <a:spcPts val="0"/>
              </a:spcAft>
              <a:defRPr sz="2400">
                <a:latin typeface="+mj-lt"/>
              </a:defRPr>
            </a:lvl4pPr>
            <a:lvl5pPr>
              <a:spcBef>
                <a:spcPts val="0"/>
              </a:spcBef>
              <a:spcAft>
                <a:spcPts val="0"/>
              </a:spcAft>
              <a:defRPr sz="2400">
                <a:latin typeface="+mj-lt"/>
              </a:defRPr>
            </a:lvl5pPr>
            <a:lvl6pPr marL="1522342" indent="-310812">
              <a:spcBef>
                <a:spcPts val="0"/>
              </a:spcBef>
              <a:spcAft>
                <a:spcPts val="0"/>
              </a:spcAft>
              <a:buSzPct val="70000"/>
              <a:defRPr sz="2400">
                <a:latin typeface="+mj-lt"/>
              </a:defRPr>
            </a:lvl6pPr>
            <a:lvl7pPr marL="1826812" indent="-304468">
              <a:spcBef>
                <a:spcPts val="0"/>
              </a:spcBef>
              <a:spcAft>
                <a:spcPts val="0"/>
              </a:spcAft>
              <a:buSzPct val="70000"/>
              <a:buFont typeface="Arial" pitchFamily="34" charset="0"/>
              <a:buChar char="–"/>
              <a:defRPr sz="2400" baseline="0">
                <a:latin typeface="+mj-lt"/>
              </a:defRPr>
            </a:lvl7pPr>
            <a:lvl8pPr marL="2131279" indent="-304468">
              <a:spcBef>
                <a:spcPts val="0"/>
              </a:spcBef>
              <a:spcAft>
                <a:spcPts val="0"/>
              </a:spcAft>
              <a:buSzPct val="70000"/>
              <a:defRPr sz="2400" baseline="0">
                <a:latin typeface="+mj-lt"/>
              </a:defRPr>
            </a:lvl8pPr>
            <a:lvl9pPr marL="2429406" indent="-298126">
              <a:spcBef>
                <a:spcPts val="0"/>
              </a:spcBef>
              <a:spcAft>
                <a:spcPts val="0"/>
              </a:spcAft>
              <a:buSzPct val="70000"/>
              <a:buFont typeface="Arial" pitchFamily="34" charset="0"/>
              <a:buChar char="–"/>
              <a:defRPr sz="2400">
                <a:latin typeface="+mj-lt"/>
              </a:defRPr>
            </a:lvl9pPr>
          </a:lstStyle>
          <a:p>
            <a:pPr lvl="0"/>
            <a:r>
              <a:rPr lang="en-US" smtClean="0"/>
              <a:t>Click to edit Master text styles</a:t>
            </a:r>
          </a:p>
        </p:txBody>
      </p:sp>
      <p:sp>
        <p:nvSpPr>
          <p:cNvPr id="10" name="Title 1"/>
          <p:cNvSpPr>
            <a:spLocks noGrp="1"/>
          </p:cNvSpPr>
          <p:nvPr>
            <p:ph type="title"/>
          </p:nvPr>
        </p:nvSpPr>
        <p:spPr bwMode="gray">
          <a:xfrm>
            <a:off x="641356" y="727084"/>
            <a:ext cx="10968568" cy="661489"/>
          </a:xfrm>
          <a:noFill/>
          <a:ln w="9525">
            <a:noFill/>
            <a:miter lim="800000"/>
            <a:headEnd/>
            <a:tailEnd/>
          </a:ln>
        </p:spPr>
        <p:txBody>
          <a:bodyPr/>
          <a:lstStyle>
            <a:lvl1pPr algn="l">
              <a:defRPr lang="en-US" sz="4298"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5" name="Text Placeholder 41"/>
          <p:cNvSpPr>
            <a:spLocks noGrp="1"/>
          </p:cNvSpPr>
          <p:nvPr>
            <p:ph type="body" sz="quarter" idx="14"/>
          </p:nvPr>
        </p:nvSpPr>
        <p:spPr bwMode="gray">
          <a:xfrm>
            <a:off x="641354" y="1270462"/>
            <a:ext cx="10966450" cy="21552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5157165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52" y="719139"/>
            <a:ext cx="10966449" cy="656591"/>
          </a:xfrm>
          <a:noFill/>
          <a:ln w="9525">
            <a:noFill/>
            <a:miter lim="800000"/>
            <a:headEnd/>
            <a:tailEnd/>
          </a:ln>
        </p:spPr>
        <p:txBody>
          <a:bodyPr/>
          <a:lstStyle>
            <a:lvl1pPr algn="l">
              <a:defRPr lang="en-US" sz="4267"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641349" y="1971677"/>
            <a:ext cx="10966451" cy="1846660"/>
          </a:xfrm>
        </p:spPr>
        <p:txBody>
          <a:bodyPr/>
          <a:lstStyle>
            <a:lvl1pPr algn="l" rtl="0" eaLnBrk="1" latinLnBrk="0" hangingPunct="1">
              <a:spcBef>
                <a:spcPts val="0"/>
              </a:spcBef>
              <a:spcAft>
                <a:spcPts val="0"/>
              </a:spcAft>
              <a:buClr>
                <a:schemeClr val="bg2"/>
              </a:buClr>
              <a:buSzPct val="120000"/>
              <a:defRPr lang="en-US" sz="24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913419" indent="-380990">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2285943" indent="-364058">
              <a:spcBef>
                <a:spcPts val="0"/>
              </a:spcBef>
              <a:spcAft>
                <a:spcPts val="0"/>
              </a:spcAft>
              <a:buClr>
                <a:schemeClr val="tx2"/>
              </a:buClr>
              <a:buSzPct val="70000"/>
              <a:buFont typeface="Arial" pitchFamily="34" charset="0"/>
              <a:buChar char="–"/>
              <a:defRPr sz="2400" baseline="0">
                <a:solidFill>
                  <a:schemeClr val="tx1"/>
                </a:solidFill>
                <a:latin typeface="+mn-lt"/>
                <a:cs typeface="Arial" pitchFamily="34" charset="0"/>
              </a:defRPr>
            </a:lvl7pPr>
            <a:lvl8pPr marL="2133547" indent="-304792">
              <a:spcBef>
                <a:spcPts val="0"/>
              </a:spcBef>
              <a:spcAft>
                <a:spcPts val="0"/>
              </a:spcAft>
              <a:buSzPct val="70000"/>
              <a:defRPr sz="2400" baseline="0">
                <a:latin typeface="Arial" pitchFamily="34" charset="0"/>
                <a:cs typeface="Arial" pitchFamily="34" charset="0"/>
              </a:defRPr>
            </a:lvl8pPr>
            <a:lvl9pPr marL="2431990" indent="-298443">
              <a:spcBef>
                <a:spcPts val="0"/>
              </a:spcBef>
              <a:spcAft>
                <a:spcPts val="0"/>
              </a:spcAft>
              <a:buSzPct val="70000"/>
              <a:buFont typeface="Arial" pitchFamily="34" charset="0"/>
              <a:buChar char="–"/>
              <a:defRPr sz="24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1"/>
          <p:cNvSpPr>
            <a:spLocks noGrp="1"/>
          </p:cNvSpPr>
          <p:nvPr>
            <p:ph type="body" sz="quarter" idx="13"/>
          </p:nvPr>
        </p:nvSpPr>
        <p:spPr bwMode="gray">
          <a:xfrm>
            <a:off x="641349" y="1270454"/>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1502727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8_Content 4">
    <p:spTree>
      <p:nvGrpSpPr>
        <p:cNvPr id="1" name=""/>
        <p:cNvGrpSpPr/>
        <p:nvPr/>
      </p:nvGrpSpPr>
      <p:grpSpPr>
        <a:xfrm>
          <a:off x="0" y="0"/>
          <a:ext cx="0" cy="0"/>
          <a:chOff x="0" y="0"/>
          <a:chExt cx="0" cy="0"/>
        </a:xfrm>
      </p:grpSpPr>
      <p:cxnSp>
        <p:nvCxnSpPr>
          <p:cNvPr id="12" name="Straight Connector 11"/>
          <p:cNvCxnSpPr/>
          <p:nvPr/>
        </p:nvCxnSpPr>
        <p:spPr bwMode="gray">
          <a:xfrm>
            <a:off x="641362" y="2344751"/>
            <a:ext cx="5209116" cy="317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6364832" y="2344751"/>
            <a:ext cx="5209116" cy="317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641362" y="4581527"/>
            <a:ext cx="5209116"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6364832" y="4581527"/>
            <a:ext cx="5209116"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bwMode="gray">
          <a:xfrm>
            <a:off x="641356" y="727084"/>
            <a:ext cx="10968568" cy="661489"/>
          </a:xfrm>
          <a:noFill/>
          <a:ln w="9525">
            <a:noFill/>
            <a:miter lim="800000"/>
            <a:headEnd/>
            <a:tailEnd/>
          </a:ln>
        </p:spPr>
        <p:txBody>
          <a:bodyPr/>
          <a:lstStyle>
            <a:lvl1pPr algn="l">
              <a:defRPr lang="en-US" sz="4298"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7" name="Text Placeholder 4"/>
          <p:cNvSpPr>
            <a:spLocks noGrp="1"/>
          </p:cNvSpPr>
          <p:nvPr>
            <p:ph type="body" sz="quarter" idx="10"/>
          </p:nvPr>
        </p:nvSpPr>
        <p:spPr bwMode="gray">
          <a:xfrm>
            <a:off x="641356" y="2466990"/>
            <a:ext cx="5245100" cy="1846660"/>
          </a:xfrm>
          <a:ln>
            <a:noFill/>
          </a:ln>
        </p:spPr>
        <p:txBody>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2400" b="0" kern="1200" baseline="0" dirty="0" smtClean="0">
                <a:solidFill>
                  <a:schemeClr val="tx1"/>
                </a:solidFill>
                <a:latin typeface="+mn-lt"/>
                <a:ea typeface="+mn-ea"/>
                <a:cs typeface="Arial" pitchFamily="34" charset="0"/>
              </a:defRPr>
            </a:lvl2pPr>
            <a:lvl3pPr>
              <a:spcBef>
                <a:spcPts val="0"/>
              </a:spcBef>
              <a:spcAft>
                <a:spcPts val="0"/>
              </a:spcAft>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2400" b="0" kern="1200" baseline="0" dirty="0" smtClean="0">
                <a:solidFill>
                  <a:schemeClr val="tx1"/>
                </a:solidFill>
                <a:latin typeface="Arial" pitchFamily="34" charset="0"/>
                <a:ea typeface="+mn-ea"/>
                <a:cs typeface="Arial" pitchFamily="34" charset="0"/>
              </a:defRPr>
            </a:lvl5pPr>
            <a:lvl6pPr marL="1522342" indent="-310812">
              <a:spcBef>
                <a:spcPts val="0"/>
              </a:spcBef>
              <a:spcAft>
                <a:spcPts val="0"/>
              </a:spcAft>
              <a:buSzPct val="70000"/>
              <a:defRPr lang="en-US" sz="2400" kern="1200" dirty="0" smtClean="0">
                <a:solidFill>
                  <a:schemeClr val="tx1"/>
                </a:solidFill>
                <a:latin typeface="Arial" pitchFamily="34" charset="0"/>
                <a:ea typeface="+mn-ea"/>
                <a:cs typeface="Arial" pitchFamily="34" charset="0"/>
              </a:defRPr>
            </a:lvl6pPr>
            <a:lvl7pPr marL="1826812" indent="-304468">
              <a:spcBef>
                <a:spcPts val="0"/>
              </a:spcBef>
              <a:spcAft>
                <a:spcPts val="0"/>
              </a:spcAft>
              <a:buSzPct val="70000"/>
              <a:buFont typeface="Arial" pitchFamily="34" charset="0"/>
              <a:buChar char="–"/>
              <a:defRPr sz="2400" baseline="0">
                <a:latin typeface="+mj-lt"/>
              </a:defRPr>
            </a:lvl7pPr>
            <a:lvl8pPr marL="2131279" indent="-304468">
              <a:spcBef>
                <a:spcPts val="0"/>
              </a:spcBef>
              <a:spcAft>
                <a:spcPts val="0"/>
              </a:spcAft>
              <a:buSzPct val="70000"/>
              <a:defRPr sz="2400" baseline="0">
                <a:latin typeface="+mj-lt"/>
              </a:defRPr>
            </a:lvl8pPr>
            <a:lvl9pPr marL="2429406" indent="-298126">
              <a:spcBef>
                <a:spcPts val="0"/>
              </a:spcBef>
              <a:spcAft>
                <a:spcPts val="0"/>
              </a:spcAft>
              <a:buSzPct val="70000"/>
              <a:buFont typeface="Arial" pitchFamily="34" charset="0"/>
              <a:buChar char="–"/>
              <a:defRPr sz="24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8" name="Text Placeholder 4"/>
          <p:cNvSpPr>
            <a:spLocks noGrp="1"/>
          </p:cNvSpPr>
          <p:nvPr>
            <p:ph type="body" sz="quarter" idx="11"/>
          </p:nvPr>
        </p:nvSpPr>
        <p:spPr bwMode="gray">
          <a:xfrm>
            <a:off x="6364833" y="2466990"/>
            <a:ext cx="5245100" cy="1846660"/>
          </a:xfrm>
          <a:ln>
            <a:noFill/>
          </a:ln>
        </p:spPr>
        <p:txBody>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2400" b="0" kern="1200" baseline="0" dirty="0" smtClean="0">
                <a:solidFill>
                  <a:schemeClr val="tx1"/>
                </a:solidFill>
                <a:latin typeface="+mn-lt"/>
                <a:ea typeface="+mn-ea"/>
                <a:cs typeface="Arial" pitchFamily="34" charset="0"/>
              </a:defRPr>
            </a:lvl2pPr>
            <a:lvl3pPr>
              <a:spcBef>
                <a:spcPts val="0"/>
              </a:spcBef>
              <a:spcAft>
                <a:spcPts val="0"/>
              </a:spcAft>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2400" b="0" kern="1200" baseline="0" dirty="0" smtClean="0">
                <a:solidFill>
                  <a:schemeClr val="tx1"/>
                </a:solidFill>
                <a:latin typeface="Arial" pitchFamily="34" charset="0"/>
                <a:ea typeface="+mn-ea"/>
                <a:cs typeface="Arial" pitchFamily="34" charset="0"/>
              </a:defRPr>
            </a:lvl5pPr>
            <a:lvl6pPr marL="1522342" indent="-310812">
              <a:spcBef>
                <a:spcPts val="0"/>
              </a:spcBef>
              <a:spcAft>
                <a:spcPts val="0"/>
              </a:spcAft>
              <a:buSzPct val="70000"/>
              <a:defRPr lang="en-US" sz="2400" kern="1200" dirty="0" smtClean="0">
                <a:solidFill>
                  <a:schemeClr val="tx1"/>
                </a:solidFill>
                <a:latin typeface="Arial" pitchFamily="34" charset="0"/>
                <a:ea typeface="+mn-ea"/>
                <a:cs typeface="Arial" pitchFamily="34" charset="0"/>
              </a:defRPr>
            </a:lvl6pPr>
            <a:lvl7pPr marL="1826812" indent="-304468">
              <a:spcBef>
                <a:spcPts val="0"/>
              </a:spcBef>
              <a:spcAft>
                <a:spcPts val="0"/>
              </a:spcAft>
              <a:buSzPct val="70000"/>
              <a:buFont typeface="Arial" pitchFamily="34" charset="0"/>
              <a:buChar char="–"/>
              <a:defRPr sz="2400" baseline="0">
                <a:latin typeface="+mj-lt"/>
              </a:defRPr>
            </a:lvl7pPr>
            <a:lvl8pPr marL="2131279" indent="-304468">
              <a:spcBef>
                <a:spcPts val="0"/>
              </a:spcBef>
              <a:spcAft>
                <a:spcPts val="0"/>
              </a:spcAft>
              <a:buSzPct val="70000"/>
              <a:defRPr sz="2400" baseline="0">
                <a:latin typeface="+mj-lt"/>
              </a:defRPr>
            </a:lvl8pPr>
            <a:lvl9pPr marL="2429406" indent="-298126">
              <a:spcBef>
                <a:spcPts val="0"/>
              </a:spcBef>
              <a:spcAft>
                <a:spcPts val="0"/>
              </a:spcAft>
              <a:buSzPct val="70000"/>
              <a:buFont typeface="Arial" pitchFamily="34" charset="0"/>
              <a:buChar char="–"/>
              <a:defRPr sz="24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1" name="Text Placeholder 4"/>
          <p:cNvSpPr>
            <a:spLocks noGrp="1"/>
          </p:cNvSpPr>
          <p:nvPr>
            <p:ph type="body" sz="quarter" idx="12"/>
          </p:nvPr>
        </p:nvSpPr>
        <p:spPr bwMode="gray">
          <a:xfrm>
            <a:off x="641356" y="1888509"/>
            <a:ext cx="5245100" cy="369332"/>
          </a:xfrm>
          <a:noFill/>
          <a:ln>
            <a:noFill/>
          </a:ln>
        </p:spPr>
        <p:txBody>
          <a:bodyPr anchor="b"/>
          <a:lstStyle>
            <a:lvl1pPr marL="0" indent="0">
              <a:spcBef>
                <a:spcPts val="0"/>
              </a:spcBef>
              <a:spcAft>
                <a:spcPts val="0"/>
              </a:spcAft>
              <a:buNone/>
              <a:defRPr sz="2400" b="1">
                <a:solidFill>
                  <a:schemeClr val="bg2"/>
                </a:solidFill>
                <a:latin typeface="Arial" pitchFamily="34" charset="0"/>
                <a:cs typeface="Arial" pitchFamily="34" charset="0"/>
              </a:defRPr>
            </a:lvl1pPr>
            <a:lvl2pPr>
              <a:spcBef>
                <a:spcPts val="0"/>
              </a:spcBef>
              <a:spcAft>
                <a:spcPts val="0"/>
              </a:spcAft>
              <a:defRPr sz="2400">
                <a:latin typeface="+mj-lt"/>
              </a:defRPr>
            </a:lvl2pPr>
            <a:lvl3pPr>
              <a:spcBef>
                <a:spcPts val="0"/>
              </a:spcBef>
              <a:spcAft>
                <a:spcPts val="0"/>
              </a:spcAft>
              <a:defRPr sz="2400">
                <a:latin typeface="+mj-lt"/>
              </a:defRPr>
            </a:lvl3pPr>
            <a:lvl4pPr>
              <a:spcBef>
                <a:spcPts val="0"/>
              </a:spcBef>
              <a:spcAft>
                <a:spcPts val="0"/>
              </a:spcAft>
              <a:defRPr sz="2400">
                <a:latin typeface="+mj-lt"/>
              </a:defRPr>
            </a:lvl4pPr>
            <a:lvl5pPr>
              <a:spcBef>
                <a:spcPts val="0"/>
              </a:spcBef>
              <a:spcAft>
                <a:spcPts val="0"/>
              </a:spcAft>
              <a:defRPr sz="2400">
                <a:latin typeface="+mj-lt"/>
              </a:defRPr>
            </a:lvl5pPr>
            <a:lvl6pPr marL="1522342" indent="-310812">
              <a:spcBef>
                <a:spcPts val="0"/>
              </a:spcBef>
              <a:spcAft>
                <a:spcPts val="0"/>
              </a:spcAft>
              <a:buSzPct val="70000"/>
              <a:defRPr sz="2400">
                <a:latin typeface="+mj-lt"/>
              </a:defRPr>
            </a:lvl6pPr>
            <a:lvl7pPr marL="1826812" indent="-304468">
              <a:spcBef>
                <a:spcPts val="0"/>
              </a:spcBef>
              <a:spcAft>
                <a:spcPts val="0"/>
              </a:spcAft>
              <a:buSzPct val="70000"/>
              <a:buFont typeface="Arial" pitchFamily="34" charset="0"/>
              <a:buChar char="–"/>
              <a:defRPr sz="2400" baseline="0">
                <a:latin typeface="+mj-lt"/>
              </a:defRPr>
            </a:lvl7pPr>
            <a:lvl8pPr marL="2131279" indent="-304468">
              <a:spcBef>
                <a:spcPts val="0"/>
              </a:spcBef>
              <a:spcAft>
                <a:spcPts val="0"/>
              </a:spcAft>
              <a:buSzPct val="70000"/>
              <a:defRPr sz="2400" baseline="0">
                <a:latin typeface="+mj-lt"/>
              </a:defRPr>
            </a:lvl8pPr>
            <a:lvl9pPr marL="2429406" indent="-298126">
              <a:spcBef>
                <a:spcPts val="0"/>
              </a:spcBef>
              <a:spcAft>
                <a:spcPts val="0"/>
              </a:spcAft>
              <a:buSzPct val="70000"/>
              <a:buFont typeface="Arial" pitchFamily="34" charset="0"/>
              <a:buChar char="–"/>
              <a:defRPr sz="2400">
                <a:latin typeface="+mj-lt"/>
              </a:defRPr>
            </a:lvl9pPr>
          </a:lstStyle>
          <a:p>
            <a:pPr lvl="0"/>
            <a:r>
              <a:rPr lang="en-US" smtClean="0"/>
              <a:t>Click to edit Master text styles</a:t>
            </a:r>
          </a:p>
        </p:txBody>
      </p:sp>
      <p:sp>
        <p:nvSpPr>
          <p:cNvPr id="32" name="Text Placeholder 4"/>
          <p:cNvSpPr>
            <a:spLocks noGrp="1"/>
          </p:cNvSpPr>
          <p:nvPr>
            <p:ph type="body" sz="quarter" idx="13"/>
          </p:nvPr>
        </p:nvSpPr>
        <p:spPr bwMode="gray">
          <a:xfrm>
            <a:off x="6364833" y="1888509"/>
            <a:ext cx="5245100" cy="369332"/>
          </a:xfrm>
          <a:noFill/>
          <a:ln>
            <a:noFill/>
          </a:ln>
        </p:spPr>
        <p:txBody>
          <a:bodyPr anchor="b"/>
          <a:lstStyle>
            <a:lvl1pPr marL="0" indent="0">
              <a:spcBef>
                <a:spcPts val="0"/>
              </a:spcBef>
              <a:spcAft>
                <a:spcPts val="0"/>
              </a:spcAft>
              <a:buNone/>
              <a:tabLst/>
              <a:defRPr sz="2400" b="1">
                <a:solidFill>
                  <a:schemeClr val="bg2"/>
                </a:solidFill>
                <a:latin typeface="Arial" pitchFamily="34" charset="0"/>
                <a:cs typeface="Arial" pitchFamily="34" charset="0"/>
              </a:defRPr>
            </a:lvl1pPr>
            <a:lvl2pPr>
              <a:spcBef>
                <a:spcPts val="0"/>
              </a:spcBef>
              <a:spcAft>
                <a:spcPts val="0"/>
              </a:spcAft>
              <a:defRPr sz="2400">
                <a:latin typeface="+mj-lt"/>
              </a:defRPr>
            </a:lvl2pPr>
            <a:lvl3pPr>
              <a:spcBef>
                <a:spcPts val="0"/>
              </a:spcBef>
              <a:spcAft>
                <a:spcPts val="0"/>
              </a:spcAft>
              <a:defRPr sz="2400">
                <a:latin typeface="+mj-lt"/>
              </a:defRPr>
            </a:lvl3pPr>
            <a:lvl4pPr>
              <a:spcBef>
                <a:spcPts val="0"/>
              </a:spcBef>
              <a:spcAft>
                <a:spcPts val="0"/>
              </a:spcAft>
              <a:defRPr sz="2400">
                <a:latin typeface="+mj-lt"/>
              </a:defRPr>
            </a:lvl4pPr>
            <a:lvl5pPr>
              <a:spcBef>
                <a:spcPts val="0"/>
              </a:spcBef>
              <a:spcAft>
                <a:spcPts val="0"/>
              </a:spcAft>
              <a:defRPr sz="2400">
                <a:latin typeface="+mj-lt"/>
              </a:defRPr>
            </a:lvl5pPr>
            <a:lvl6pPr marL="1522342" indent="-310812">
              <a:spcBef>
                <a:spcPts val="0"/>
              </a:spcBef>
              <a:spcAft>
                <a:spcPts val="0"/>
              </a:spcAft>
              <a:buSzPct val="70000"/>
              <a:defRPr sz="2400">
                <a:latin typeface="+mj-lt"/>
              </a:defRPr>
            </a:lvl6pPr>
            <a:lvl7pPr marL="1826812" indent="-304468">
              <a:spcBef>
                <a:spcPts val="0"/>
              </a:spcBef>
              <a:spcAft>
                <a:spcPts val="0"/>
              </a:spcAft>
              <a:buSzPct val="70000"/>
              <a:buFont typeface="Arial" pitchFamily="34" charset="0"/>
              <a:buChar char="–"/>
              <a:defRPr sz="2400" baseline="0">
                <a:latin typeface="+mj-lt"/>
              </a:defRPr>
            </a:lvl7pPr>
            <a:lvl8pPr marL="2131279" indent="-304468">
              <a:spcBef>
                <a:spcPts val="0"/>
              </a:spcBef>
              <a:spcAft>
                <a:spcPts val="0"/>
              </a:spcAft>
              <a:buSzPct val="70000"/>
              <a:defRPr sz="2400" baseline="0">
                <a:latin typeface="+mj-lt"/>
              </a:defRPr>
            </a:lvl8pPr>
            <a:lvl9pPr marL="2429406" indent="-298126">
              <a:spcBef>
                <a:spcPts val="0"/>
              </a:spcBef>
              <a:spcAft>
                <a:spcPts val="0"/>
              </a:spcAft>
              <a:buSzPct val="70000"/>
              <a:buFont typeface="Arial" pitchFamily="34" charset="0"/>
              <a:buChar char="–"/>
              <a:defRPr sz="2400">
                <a:latin typeface="+mj-lt"/>
              </a:defRPr>
            </a:lvl9pPr>
          </a:lstStyle>
          <a:p>
            <a:pPr lvl="0"/>
            <a:r>
              <a:rPr lang="en-US" smtClean="0"/>
              <a:t>Click to edit Master text styles</a:t>
            </a:r>
          </a:p>
        </p:txBody>
      </p:sp>
      <p:sp>
        <p:nvSpPr>
          <p:cNvPr id="35" name="Text Placeholder 4"/>
          <p:cNvSpPr>
            <a:spLocks noGrp="1"/>
          </p:cNvSpPr>
          <p:nvPr>
            <p:ph type="body" sz="quarter" idx="15"/>
          </p:nvPr>
        </p:nvSpPr>
        <p:spPr bwMode="gray">
          <a:xfrm>
            <a:off x="641356" y="4703306"/>
            <a:ext cx="5245100" cy="1846660"/>
          </a:xfrm>
          <a:ln>
            <a:noFill/>
          </a:ln>
        </p:spPr>
        <p:txBody>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2400" b="0" kern="1200" baseline="0" dirty="0" smtClean="0">
                <a:solidFill>
                  <a:schemeClr val="tx1"/>
                </a:solidFill>
                <a:latin typeface="+mn-lt"/>
                <a:ea typeface="+mn-ea"/>
                <a:cs typeface="Arial" pitchFamily="34" charset="0"/>
              </a:defRPr>
            </a:lvl2pPr>
            <a:lvl3pPr>
              <a:spcBef>
                <a:spcPts val="0"/>
              </a:spcBef>
              <a:spcAft>
                <a:spcPts val="0"/>
              </a:spcAft>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2400" b="0" kern="1200" baseline="0" dirty="0" smtClean="0">
                <a:solidFill>
                  <a:schemeClr val="tx1"/>
                </a:solidFill>
                <a:latin typeface="Arial" pitchFamily="34" charset="0"/>
                <a:ea typeface="+mn-ea"/>
                <a:cs typeface="Arial" pitchFamily="34" charset="0"/>
              </a:defRPr>
            </a:lvl5pPr>
            <a:lvl6pPr marL="1522342" indent="-310812">
              <a:spcBef>
                <a:spcPts val="0"/>
              </a:spcBef>
              <a:spcAft>
                <a:spcPts val="0"/>
              </a:spcAft>
              <a:buSzPct val="70000"/>
              <a:defRPr lang="en-US" sz="2400" kern="1200" dirty="0" smtClean="0">
                <a:solidFill>
                  <a:schemeClr val="tx1"/>
                </a:solidFill>
                <a:latin typeface="Arial" pitchFamily="34" charset="0"/>
                <a:ea typeface="+mn-ea"/>
                <a:cs typeface="Arial" pitchFamily="34" charset="0"/>
              </a:defRPr>
            </a:lvl6pPr>
            <a:lvl7pPr marL="1826812" indent="-304468">
              <a:spcBef>
                <a:spcPts val="0"/>
              </a:spcBef>
              <a:spcAft>
                <a:spcPts val="0"/>
              </a:spcAft>
              <a:buSzPct val="70000"/>
              <a:buFont typeface="Arial" pitchFamily="34" charset="0"/>
              <a:buChar char="–"/>
              <a:defRPr sz="2400" baseline="0">
                <a:latin typeface="+mj-lt"/>
              </a:defRPr>
            </a:lvl7pPr>
            <a:lvl8pPr marL="2131279" indent="-304468">
              <a:spcBef>
                <a:spcPts val="0"/>
              </a:spcBef>
              <a:spcAft>
                <a:spcPts val="0"/>
              </a:spcAft>
              <a:buSzPct val="70000"/>
              <a:defRPr sz="2400" baseline="0">
                <a:latin typeface="+mj-lt"/>
              </a:defRPr>
            </a:lvl8pPr>
            <a:lvl9pPr marL="2429406" indent="-298126">
              <a:spcBef>
                <a:spcPts val="0"/>
              </a:spcBef>
              <a:spcAft>
                <a:spcPts val="0"/>
              </a:spcAft>
              <a:buSzPct val="70000"/>
              <a:buFont typeface="Arial" pitchFamily="34" charset="0"/>
              <a:buChar char="–"/>
              <a:defRPr sz="24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6" name="Text Placeholder 4"/>
          <p:cNvSpPr>
            <a:spLocks noGrp="1"/>
          </p:cNvSpPr>
          <p:nvPr>
            <p:ph type="body" sz="quarter" idx="16"/>
          </p:nvPr>
        </p:nvSpPr>
        <p:spPr bwMode="gray">
          <a:xfrm>
            <a:off x="6364833" y="4703306"/>
            <a:ext cx="5245100" cy="1846660"/>
          </a:xfrm>
          <a:ln>
            <a:noFill/>
          </a:ln>
        </p:spPr>
        <p:txBody>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2400" b="0" kern="1200" baseline="0" dirty="0" smtClean="0">
                <a:solidFill>
                  <a:schemeClr val="tx1"/>
                </a:solidFill>
                <a:latin typeface="+mn-lt"/>
                <a:ea typeface="+mn-ea"/>
                <a:cs typeface="Arial" pitchFamily="34" charset="0"/>
              </a:defRPr>
            </a:lvl2pPr>
            <a:lvl3pPr>
              <a:spcBef>
                <a:spcPts val="0"/>
              </a:spcBef>
              <a:spcAft>
                <a:spcPts val="0"/>
              </a:spcAft>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2400" b="0" kern="1200" baseline="0" dirty="0" smtClean="0">
                <a:solidFill>
                  <a:schemeClr val="tx1"/>
                </a:solidFill>
                <a:latin typeface="Arial" pitchFamily="34" charset="0"/>
                <a:ea typeface="+mn-ea"/>
                <a:cs typeface="Arial" pitchFamily="34" charset="0"/>
              </a:defRPr>
            </a:lvl5pPr>
            <a:lvl6pPr marL="1522342" indent="-310812">
              <a:spcBef>
                <a:spcPts val="0"/>
              </a:spcBef>
              <a:spcAft>
                <a:spcPts val="0"/>
              </a:spcAft>
              <a:buSzPct val="70000"/>
              <a:defRPr lang="en-US" sz="2400" kern="1200" dirty="0" smtClean="0">
                <a:solidFill>
                  <a:schemeClr val="tx1"/>
                </a:solidFill>
                <a:latin typeface="Arial" pitchFamily="34" charset="0"/>
                <a:ea typeface="+mn-ea"/>
                <a:cs typeface="Arial" pitchFamily="34" charset="0"/>
              </a:defRPr>
            </a:lvl6pPr>
            <a:lvl7pPr marL="1826812" indent="-304468">
              <a:spcBef>
                <a:spcPts val="0"/>
              </a:spcBef>
              <a:spcAft>
                <a:spcPts val="0"/>
              </a:spcAft>
              <a:buSzPct val="70000"/>
              <a:buFont typeface="Arial" pitchFamily="34" charset="0"/>
              <a:buChar char="–"/>
              <a:defRPr sz="2400" baseline="0">
                <a:latin typeface="+mj-lt"/>
              </a:defRPr>
            </a:lvl7pPr>
            <a:lvl8pPr marL="2131279" indent="-304468">
              <a:spcBef>
                <a:spcPts val="0"/>
              </a:spcBef>
              <a:spcAft>
                <a:spcPts val="0"/>
              </a:spcAft>
              <a:buSzPct val="70000"/>
              <a:defRPr sz="2400" baseline="0">
                <a:latin typeface="+mj-lt"/>
              </a:defRPr>
            </a:lvl8pPr>
            <a:lvl9pPr marL="2429406" indent="-298126">
              <a:spcBef>
                <a:spcPts val="0"/>
              </a:spcBef>
              <a:spcAft>
                <a:spcPts val="0"/>
              </a:spcAft>
              <a:buSzPct val="70000"/>
              <a:buFont typeface="Arial" pitchFamily="34" charset="0"/>
              <a:buChar char="–"/>
              <a:defRPr sz="24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7" name="Text Placeholder 4"/>
          <p:cNvSpPr>
            <a:spLocks noGrp="1"/>
          </p:cNvSpPr>
          <p:nvPr>
            <p:ph type="body" sz="quarter" idx="17"/>
          </p:nvPr>
        </p:nvSpPr>
        <p:spPr bwMode="gray">
          <a:xfrm>
            <a:off x="641356" y="4124829"/>
            <a:ext cx="5245100" cy="369332"/>
          </a:xfrm>
          <a:noFill/>
          <a:ln>
            <a:noFill/>
          </a:ln>
        </p:spPr>
        <p:txBody>
          <a:bodyPr anchor="b"/>
          <a:lstStyle>
            <a:lvl1pPr>
              <a:spcBef>
                <a:spcPts val="0"/>
              </a:spcBef>
              <a:spcAft>
                <a:spcPts val="0"/>
              </a:spcAft>
              <a:buNone/>
              <a:defRPr lang="en-US" sz="2400" b="1" kern="1200" baseline="0" dirty="0" smtClean="0">
                <a:solidFill>
                  <a:schemeClr val="bg2"/>
                </a:solidFill>
                <a:latin typeface="Arial" pitchFamily="34" charset="0"/>
                <a:ea typeface="+mn-ea"/>
                <a:cs typeface="Arial" pitchFamily="34" charset="0"/>
              </a:defRPr>
            </a:lvl1pPr>
            <a:lvl2pPr>
              <a:spcBef>
                <a:spcPts val="0"/>
              </a:spcBef>
              <a:spcAft>
                <a:spcPts val="0"/>
              </a:spcAft>
              <a:defRPr sz="2400">
                <a:latin typeface="+mj-lt"/>
              </a:defRPr>
            </a:lvl2pPr>
            <a:lvl3pPr>
              <a:spcBef>
                <a:spcPts val="0"/>
              </a:spcBef>
              <a:spcAft>
                <a:spcPts val="0"/>
              </a:spcAft>
              <a:defRPr sz="2400">
                <a:latin typeface="+mj-lt"/>
              </a:defRPr>
            </a:lvl3pPr>
            <a:lvl4pPr>
              <a:spcBef>
                <a:spcPts val="0"/>
              </a:spcBef>
              <a:spcAft>
                <a:spcPts val="0"/>
              </a:spcAft>
              <a:defRPr sz="2400">
                <a:latin typeface="+mj-lt"/>
              </a:defRPr>
            </a:lvl4pPr>
            <a:lvl5pPr>
              <a:spcBef>
                <a:spcPts val="0"/>
              </a:spcBef>
              <a:spcAft>
                <a:spcPts val="0"/>
              </a:spcAft>
              <a:defRPr sz="2400">
                <a:latin typeface="+mj-lt"/>
              </a:defRPr>
            </a:lvl5pPr>
            <a:lvl6pPr marL="1522342" indent="-310812">
              <a:spcBef>
                <a:spcPts val="0"/>
              </a:spcBef>
              <a:spcAft>
                <a:spcPts val="0"/>
              </a:spcAft>
              <a:buSzPct val="70000"/>
              <a:defRPr sz="2400">
                <a:latin typeface="+mj-lt"/>
              </a:defRPr>
            </a:lvl6pPr>
            <a:lvl7pPr marL="1826812" indent="-304468">
              <a:spcBef>
                <a:spcPts val="0"/>
              </a:spcBef>
              <a:spcAft>
                <a:spcPts val="0"/>
              </a:spcAft>
              <a:buSzPct val="70000"/>
              <a:buFont typeface="Arial" pitchFamily="34" charset="0"/>
              <a:buChar char="–"/>
              <a:defRPr sz="2400" baseline="0">
                <a:latin typeface="+mj-lt"/>
              </a:defRPr>
            </a:lvl7pPr>
            <a:lvl8pPr marL="2131279" indent="-304468">
              <a:spcBef>
                <a:spcPts val="0"/>
              </a:spcBef>
              <a:spcAft>
                <a:spcPts val="0"/>
              </a:spcAft>
              <a:buSzPct val="70000"/>
              <a:defRPr sz="2400" baseline="0">
                <a:latin typeface="+mj-lt"/>
              </a:defRPr>
            </a:lvl8pPr>
            <a:lvl9pPr marL="2429406" indent="-298126">
              <a:spcBef>
                <a:spcPts val="0"/>
              </a:spcBef>
              <a:spcAft>
                <a:spcPts val="0"/>
              </a:spcAft>
              <a:buSzPct val="70000"/>
              <a:buFont typeface="Arial" pitchFamily="34" charset="0"/>
              <a:buChar char="–"/>
              <a:defRPr sz="2400">
                <a:latin typeface="+mj-lt"/>
              </a:defRPr>
            </a:lvl9pPr>
          </a:lstStyle>
          <a:p>
            <a:pPr lvl="0"/>
            <a:r>
              <a:rPr lang="en-US" smtClean="0"/>
              <a:t>Click to edit Master text styles</a:t>
            </a:r>
          </a:p>
        </p:txBody>
      </p:sp>
      <p:sp>
        <p:nvSpPr>
          <p:cNvPr id="38" name="Text Placeholder 4"/>
          <p:cNvSpPr>
            <a:spLocks noGrp="1"/>
          </p:cNvSpPr>
          <p:nvPr>
            <p:ph type="body" sz="quarter" idx="18"/>
          </p:nvPr>
        </p:nvSpPr>
        <p:spPr bwMode="gray">
          <a:xfrm>
            <a:off x="6364833" y="4124829"/>
            <a:ext cx="5245100" cy="369332"/>
          </a:xfrm>
          <a:noFill/>
          <a:ln>
            <a:noFill/>
          </a:ln>
        </p:spPr>
        <p:txBody>
          <a:bodyPr anchor="b"/>
          <a:lstStyle>
            <a:lvl1pPr>
              <a:spcBef>
                <a:spcPts val="0"/>
              </a:spcBef>
              <a:spcAft>
                <a:spcPts val="0"/>
              </a:spcAft>
              <a:buNone/>
              <a:defRPr lang="en-US" sz="2400" b="1" kern="1200" baseline="0" dirty="0" smtClean="0">
                <a:solidFill>
                  <a:schemeClr val="bg2"/>
                </a:solidFill>
                <a:latin typeface="Arial" pitchFamily="34" charset="0"/>
                <a:ea typeface="+mn-ea"/>
                <a:cs typeface="Arial" pitchFamily="34" charset="0"/>
              </a:defRPr>
            </a:lvl1pPr>
            <a:lvl2pPr>
              <a:spcBef>
                <a:spcPts val="0"/>
              </a:spcBef>
              <a:spcAft>
                <a:spcPts val="0"/>
              </a:spcAft>
              <a:defRPr sz="2400">
                <a:latin typeface="+mj-lt"/>
              </a:defRPr>
            </a:lvl2pPr>
            <a:lvl3pPr>
              <a:spcBef>
                <a:spcPts val="0"/>
              </a:spcBef>
              <a:spcAft>
                <a:spcPts val="0"/>
              </a:spcAft>
              <a:defRPr sz="2400">
                <a:latin typeface="+mj-lt"/>
              </a:defRPr>
            </a:lvl3pPr>
            <a:lvl4pPr>
              <a:spcBef>
                <a:spcPts val="0"/>
              </a:spcBef>
              <a:spcAft>
                <a:spcPts val="0"/>
              </a:spcAft>
              <a:defRPr sz="2400">
                <a:latin typeface="+mj-lt"/>
              </a:defRPr>
            </a:lvl4pPr>
            <a:lvl5pPr>
              <a:spcBef>
                <a:spcPts val="0"/>
              </a:spcBef>
              <a:spcAft>
                <a:spcPts val="0"/>
              </a:spcAft>
              <a:defRPr sz="2400">
                <a:latin typeface="+mj-lt"/>
              </a:defRPr>
            </a:lvl5pPr>
            <a:lvl6pPr marL="1522342" indent="-310812">
              <a:spcBef>
                <a:spcPts val="0"/>
              </a:spcBef>
              <a:spcAft>
                <a:spcPts val="0"/>
              </a:spcAft>
              <a:buSzPct val="70000"/>
              <a:defRPr sz="2400">
                <a:latin typeface="+mj-lt"/>
              </a:defRPr>
            </a:lvl6pPr>
            <a:lvl7pPr marL="1826812" indent="-304468">
              <a:spcBef>
                <a:spcPts val="0"/>
              </a:spcBef>
              <a:spcAft>
                <a:spcPts val="0"/>
              </a:spcAft>
              <a:buSzPct val="70000"/>
              <a:buFont typeface="Arial" pitchFamily="34" charset="0"/>
              <a:buChar char="–"/>
              <a:defRPr sz="2400" baseline="0">
                <a:latin typeface="+mj-lt"/>
              </a:defRPr>
            </a:lvl7pPr>
            <a:lvl8pPr marL="2131279" indent="-304468">
              <a:spcBef>
                <a:spcPts val="0"/>
              </a:spcBef>
              <a:spcAft>
                <a:spcPts val="0"/>
              </a:spcAft>
              <a:buSzPct val="70000"/>
              <a:defRPr sz="2400" baseline="0">
                <a:latin typeface="+mj-lt"/>
              </a:defRPr>
            </a:lvl8pPr>
            <a:lvl9pPr marL="2429406" indent="-298126">
              <a:spcBef>
                <a:spcPts val="0"/>
              </a:spcBef>
              <a:spcAft>
                <a:spcPts val="0"/>
              </a:spcAft>
              <a:buSzPct val="70000"/>
              <a:buFont typeface="Arial" pitchFamily="34" charset="0"/>
              <a:buChar char="–"/>
              <a:defRPr sz="2400">
                <a:latin typeface="+mj-lt"/>
              </a:defRPr>
            </a:lvl9pPr>
          </a:lstStyle>
          <a:p>
            <a:pPr lvl="0"/>
            <a:r>
              <a:rPr lang="en-US" smtClean="0"/>
              <a:t>Click to edit Master text styles</a:t>
            </a:r>
          </a:p>
        </p:txBody>
      </p:sp>
      <p:sp>
        <p:nvSpPr>
          <p:cNvPr id="49" name="Text Placeholder 41"/>
          <p:cNvSpPr>
            <a:spLocks noGrp="1"/>
          </p:cNvSpPr>
          <p:nvPr>
            <p:ph type="body" sz="quarter" idx="19"/>
          </p:nvPr>
        </p:nvSpPr>
        <p:spPr bwMode="gray">
          <a:xfrm>
            <a:off x="641354" y="1270462"/>
            <a:ext cx="10966450" cy="21552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4235976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9_Content 4">
    <p:spTree>
      <p:nvGrpSpPr>
        <p:cNvPr id="1" name=""/>
        <p:cNvGrpSpPr/>
        <p:nvPr/>
      </p:nvGrpSpPr>
      <p:grpSpPr>
        <a:xfrm>
          <a:off x="0" y="0"/>
          <a:ext cx="0" cy="0"/>
          <a:chOff x="0" y="0"/>
          <a:chExt cx="0" cy="0"/>
        </a:xfrm>
      </p:grpSpPr>
      <p:sp>
        <p:nvSpPr>
          <p:cNvPr id="19" name="Text Placeholder 4"/>
          <p:cNvSpPr>
            <a:spLocks noGrp="1"/>
          </p:cNvSpPr>
          <p:nvPr>
            <p:ph type="body" sz="quarter" idx="18"/>
          </p:nvPr>
        </p:nvSpPr>
        <p:spPr bwMode="gray">
          <a:xfrm>
            <a:off x="3251203" y="1971693"/>
            <a:ext cx="2724151" cy="2030855"/>
          </a:xfrm>
          <a:ln>
            <a:noFill/>
          </a:ln>
        </p:spPr>
        <p:txBody>
          <a:bodyPr/>
          <a:lstStyle>
            <a:lvl1pPr marL="0" marR="0" indent="0" algn="l" defTabSz="1217873" rtl="0" eaLnBrk="1" fontAlgn="base" latinLnBrk="0" hangingPunct="1">
              <a:lnSpc>
                <a:spcPct val="100000"/>
              </a:lnSpc>
              <a:spcBef>
                <a:spcPts val="0"/>
              </a:spcBef>
              <a:spcAft>
                <a:spcPts val="0"/>
              </a:spcAft>
              <a:buClr>
                <a:schemeClr val="tx2"/>
              </a:buClr>
              <a:buSzTx/>
              <a:buFont typeface="Arial" pitchFamily="34" charset="0"/>
              <a:buNone/>
              <a:tabLst/>
              <a:defRPr lang="en-US" sz="24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2100">
                <a:latin typeface="Arial" pitchFamily="34" charset="0"/>
                <a:cs typeface="Arial" pitchFamily="34" charset="0"/>
              </a:defRPr>
            </a:lvl2pPr>
            <a:lvl3pPr>
              <a:spcBef>
                <a:spcPts val="0"/>
              </a:spcBef>
              <a:spcAft>
                <a:spcPts val="0"/>
              </a:spcAft>
              <a:defRPr sz="2100">
                <a:latin typeface="Arial" pitchFamily="34" charset="0"/>
                <a:cs typeface="Arial" pitchFamily="34" charset="0"/>
              </a:defRPr>
            </a:lvl3pPr>
            <a:lvl4pPr>
              <a:spcBef>
                <a:spcPts val="0"/>
              </a:spcBef>
              <a:spcAft>
                <a:spcPts val="0"/>
              </a:spcAft>
              <a:defRPr sz="2100">
                <a:latin typeface="Arial" pitchFamily="34" charset="0"/>
                <a:cs typeface="Arial" pitchFamily="34" charset="0"/>
              </a:defRPr>
            </a:lvl4pPr>
            <a:lvl5pPr>
              <a:spcBef>
                <a:spcPts val="0"/>
              </a:spcBef>
              <a:spcAft>
                <a:spcPts val="0"/>
              </a:spcAft>
              <a:defRPr sz="2100">
                <a:latin typeface="Arial" pitchFamily="34" charset="0"/>
                <a:cs typeface="Arial" pitchFamily="34" charset="0"/>
              </a:defRPr>
            </a:lvl5pPr>
            <a:lvl6pPr marL="1522342" indent="-310812">
              <a:spcBef>
                <a:spcPts val="0"/>
              </a:spcBef>
              <a:spcAft>
                <a:spcPts val="0"/>
              </a:spcAft>
              <a:buSzPct val="70000"/>
              <a:defRPr sz="2400">
                <a:latin typeface="+mj-lt"/>
              </a:defRPr>
            </a:lvl6pPr>
            <a:lvl7pPr marL="1826812" indent="-304468">
              <a:spcBef>
                <a:spcPts val="0"/>
              </a:spcBef>
              <a:spcAft>
                <a:spcPts val="0"/>
              </a:spcAft>
              <a:buSzPct val="70000"/>
              <a:buFont typeface="Arial" pitchFamily="34" charset="0"/>
              <a:buChar char="–"/>
              <a:defRPr sz="2400" baseline="0">
                <a:latin typeface="+mj-lt"/>
              </a:defRPr>
            </a:lvl7pPr>
            <a:lvl8pPr marL="2131279" indent="-304468">
              <a:spcBef>
                <a:spcPts val="0"/>
              </a:spcBef>
              <a:spcAft>
                <a:spcPts val="0"/>
              </a:spcAft>
              <a:buSzPct val="70000"/>
              <a:defRPr sz="2400" baseline="0">
                <a:latin typeface="+mj-lt"/>
              </a:defRPr>
            </a:lvl8pPr>
            <a:lvl9pPr marL="2429406" indent="-298126">
              <a:spcBef>
                <a:spcPts val="0"/>
              </a:spcBef>
              <a:spcAft>
                <a:spcPts val="0"/>
              </a:spcAft>
              <a:buSzPct val="70000"/>
              <a:buFont typeface="Arial" pitchFamily="34" charset="0"/>
              <a:buChar char="–"/>
              <a:defRPr sz="24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6" name="Picture Placeholder 22"/>
          <p:cNvSpPr>
            <a:spLocks noGrp="1"/>
          </p:cNvSpPr>
          <p:nvPr>
            <p:ph type="pic" sz="quarter" idx="13"/>
          </p:nvPr>
        </p:nvSpPr>
        <p:spPr bwMode="gray">
          <a:xfrm>
            <a:off x="641354" y="1971679"/>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20" name="Title 1"/>
          <p:cNvSpPr>
            <a:spLocks noGrp="1"/>
          </p:cNvSpPr>
          <p:nvPr>
            <p:ph type="title"/>
          </p:nvPr>
        </p:nvSpPr>
        <p:spPr bwMode="gray">
          <a:xfrm>
            <a:off x="641356" y="727084"/>
            <a:ext cx="10968568" cy="661489"/>
          </a:xfrm>
          <a:noFill/>
          <a:ln w="9525">
            <a:noFill/>
            <a:miter lim="800000"/>
            <a:headEnd/>
            <a:tailEnd/>
          </a:ln>
        </p:spPr>
        <p:txBody>
          <a:bodyPr/>
          <a:lstStyle>
            <a:lvl1pPr algn="l">
              <a:defRPr lang="en-US" sz="4298"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2" name="Text Placeholder 4"/>
          <p:cNvSpPr>
            <a:spLocks noGrp="1"/>
          </p:cNvSpPr>
          <p:nvPr>
            <p:ph type="body" sz="quarter" idx="19"/>
          </p:nvPr>
        </p:nvSpPr>
        <p:spPr bwMode="gray">
          <a:xfrm>
            <a:off x="8892127" y="1971693"/>
            <a:ext cx="2724151" cy="2030855"/>
          </a:xfrm>
          <a:ln>
            <a:noFill/>
          </a:ln>
        </p:spPr>
        <p:txBody>
          <a:bodyPr/>
          <a:lstStyle>
            <a:lvl1pPr marL="0" marR="0" indent="0" algn="l" defTabSz="1217873" rtl="0" eaLnBrk="1" fontAlgn="base" latinLnBrk="0" hangingPunct="1">
              <a:lnSpc>
                <a:spcPct val="100000"/>
              </a:lnSpc>
              <a:spcBef>
                <a:spcPts val="0"/>
              </a:spcBef>
              <a:spcAft>
                <a:spcPts val="0"/>
              </a:spcAft>
              <a:buClr>
                <a:schemeClr val="tx2"/>
              </a:buClr>
              <a:buSzTx/>
              <a:buFont typeface="Arial" pitchFamily="34" charset="0"/>
              <a:buNone/>
              <a:tabLst/>
              <a:defRPr lang="en-US" sz="24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2100" b="0" kern="1200" baseline="0" dirty="0" smtClean="0">
                <a:solidFill>
                  <a:schemeClr val="tx1"/>
                </a:solidFill>
                <a:latin typeface="Arial" pitchFamily="34" charset="0"/>
                <a:ea typeface="+mn-ea"/>
                <a:cs typeface="Arial" pitchFamily="34" charset="0"/>
              </a:defRPr>
            </a:lvl2pPr>
            <a:lvl3pPr>
              <a:spcBef>
                <a:spcPts val="0"/>
              </a:spcBef>
              <a:spcAft>
                <a:spcPts val="0"/>
              </a:spcAft>
              <a:defRPr sz="2100">
                <a:latin typeface="Arial" pitchFamily="34" charset="0"/>
                <a:cs typeface="Arial" pitchFamily="34" charset="0"/>
              </a:defRPr>
            </a:lvl3pPr>
            <a:lvl4pPr>
              <a:spcBef>
                <a:spcPts val="0"/>
              </a:spcBef>
              <a:spcAft>
                <a:spcPts val="0"/>
              </a:spcAft>
              <a:defRPr sz="2100">
                <a:latin typeface="Arial" pitchFamily="34" charset="0"/>
                <a:cs typeface="Arial" pitchFamily="34" charset="0"/>
              </a:defRPr>
            </a:lvl4pPr>
            <a:lvl5pPr>
              <a:spcBef>
                <a:spcPts val="0"/>
              </a:spcBef>
              <a:spcAft>
                <a:spcPts val="0"/>
              </a:spcAft>
              <a:defRPr sz="2100">
                <a:latin typeface="Arial" pitchFamily="34" charset="0"/>
                <a:cs typeface="Arial" pitchFamily="34" charset="0"/>
              </a:defRPr>
            </a:lvl5pPr>
            <a:lvl6pPr marL="1522342" indent="-310812">
              <a:spcBef>
                <a:spcPts val="0"/>
              </a:spcBef>
              <a:spcAft>
                <a:spcPts val="0"/>
              </a:spcAft>
              <a:buSzPct val="70000"/>
              <a:defRPr sz="2400">
                <a:latin typeface="+mj-lt"/>
              </a:defRPr>
            </a:lvl6pPr>
            <a:lvl7pPr marL="1826812" indent="-304468">
              <a:spcBef>
                <a:spcPts val="0"/>
              </a:spcBef>
              <a:spcAft>
                <a:spcPts val="0"/>
              </a:spcAft>
              <a:buSzPct val="70000"/>
              <a:buFont typeface="Arial" pitchFamily="34" charset="0"/>
              <a:buChar char="–"/>
              <a:defRPr sz="2400" baseline="0">
                <a:latin typeface="+mj-lt"/>
              </a:defRPr>
            </a:lvl7pPr>
            <a:lvl8pPr marL="2131279" indent="-304468">
              <a:spcBef>
                <a:spcPts val="0"/>
              </a:spcBef>
              <a:spcAft>
                <a:spcPts val="0"/>
              </a:spcAft>
              <a:buSzPct val="70000"/>
              <a:defRPr sz="2400" baseline="0">
                <a:latin typeface="+mj-lt"/>
              </a:defRPr>
            </a:lvl8pPr>
            <a:lvl9pPr marL="2429406" indent="-298126">
              <a:spcBef>
                <a:spcPts val="0"/>
              </a:spcBef>
              <a:spcAft>
                <a:spcPts val="0"/>
              </a:spcAft>
              <a:buSzPct val="70000"/>
              <a:buFont typeface="Arial" pitchFamily="34" charset="0"/>
              <a:buChar char="–"/>
              <a:defRPr sz="24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3" name="Picture Placeholder 22"/>
          <p:cNvSpPr>
            <a:spLocks noGrp="1"/>
          </p:cNvSpPr>
          <p:nvPr>
            <p:ph type="pic" sz="quarter" idx="20"/>
          </p:nvPr>
        </p:nvSpPr>
        <p:spPr bwMode="gray">
          <a:xfrm>
            <a:off x="6282278" y="1971679"/>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5" name="Text Placeholder 4"/>
          <p:cNvSpPr>
            <a:spLocks noGrp="1"/>
          </p:cNvSpPr>
          <p:nvPr>
            <p:ph type="body" sz="quarter" idx="21"/>
          </p:nvPr>
        </p:nvSpPr>
        <p:spPr bwMode="gray">
          <a:xfrm>
            <a:off x="3251203" y="4241817"/>
            <a:ext cx="2724151" cy="2030855"/>
          </a:xfrm>
          <a:ln>
            <a:noFill/>
          </a:ln>
        </p:spPr>
        <p:txBody>
          <a:bodyPr/>
          <a:lstStyle>
            <a:lvl1pPr marL="0" marR="0" indent="0" algn="l" defTabSz="1217873" rtl="0" eaLnBrk="1" fontAlgn="base" latinLnBrk="0" hangingPunct="1">
              <a:lnSpc>
                <a:spcPct val="100000"/>
              </a:lnSpc>
              <a:spcBef>
                <a:spcPts val="0"/>
              </a:spcBef>
              <a:spcAft>
                <a:spcPts val="0"/>
              </a:spcAft>
              <a:buClr>
                <a:schemeClr val="tx2"/>
              </a:buClr>
              <a:buSzTx/>
              <a:buFont typeface="Arial" pitchFamily="34" charset="0"/>
              <a:buNone/>
              <a:tabLst/>
              <a:defRPr lang="en-US" sz="24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2100" b="0" kern="1200" baseline="0" dirty="0" smtClean="0">
                <a:solidFill>
                  <a:schemeClr val="tx1"/>
                </a:solidFill>
                <a:latin typeface="Arial" pitchFamily="34" charset="0"/>
                <a:ea typeface="+mn-ea"/>
                <a:cs typeface="Arial" pitchFamily="34" charset="0"/>
              </a:defRPr>
            </a:lvl2pPr>
            <a:lvl3pPr>
              <a:spcBef>
                <a:spcPts val="0"/>
              </a:spcBef>
              <a:spcAft>
                <a:spcPts val="0"/>
              </a:spcAft>
              <a:defRPr sz="2100">
                <a:latin typeface="Arial" pitchFamily="34" charset="0"/>
                <a:cs typeface="Arial" pitchFamily="34" charset="0"/>
              </a:defRPr>
            </a:lvl3pPr>
            <a:lvl4pPr>
              <a:spcBef>
                <a:spcPts val="0"/>
              </a:spcBef>
              <a:spcAft>
                <a:spcPts val="0"/>
              </a:spcAft>
              <a:defRPr sz="2100">
                <a:latin typeface="Arial" pitchFamily="34" charset="0"/>
                <a:cs typeface="Arial" pitchFamily="34" charset="0"/>
              </a:defRPr>
            </a:lvl4pPr>
            <a:lvl5pPr>
              <a:spcBef>
                <a:spcPts val="0"/>
              </a:spcBef>
              <a:spcAft>
                <a:spcPts val="0"/>
              </a:spcAft>
              <a:defRPr sz="2100">
                <a:latin typeface="Arial" pitchFamily="34" charset="0"/>
                <a:cs typeface="Arial" pitchFamily="34" charset="0"/>
              </a:defRPr>
            </a:lvl5pPr>
            <a:lvl6pPr marL="1522342" indent="-310812">
              <a:spcBef>
                <a:spcPts val="0"/>
              </a:spcBef>
              <a:spcAft>
                <a:spcPts val="0"/>
              </a:spcAft>
              <a:buSzPct val="70000"/>
              <a:defRPr sz="2400">
                <a:latin typeface="+mj-lt"/>
              </a:defRPr>
            </a:lvl6pPr>
            <a:lvl7pPr marL="1826812" indent="-304468">
              <a:spcBef>
                <a:spcPts val="0"/>
              </a:spcBef>
              <a:spcAft>
                <a:spcPts val="0"/>
              </a:spcAft>
              <a:buSzPct val="70000"/>
              <a:buFont typeface="Arial" pitchFamily="34" charset="0"/>
              <a:buChar char="–"/>
              <a:defRPr sz="2400" baseline="0">
                <a:latin typeface="+mj-lt"/>
              </a:defRPr>
            </a:lvl7pPr>
            <a:lvl8pPr marL="2131279" indent="-304468">
              <a:spcBef>
                <a:spcPts val="0"/>
              </a:spcBef>
              <a:spcAft>
                <a:spcPts val="0"/>
              </a:spcAft>
              <a:buSzPct val="70000"/>
              <a:defRPr sz="2400" baseline="0">
                <a:latin typeface="+mj-lt"/>
              </a:defRPr>
            </a:lvl8pPr>
            <a:lvl9pPr marL="2429406" indent="-298126">
              <a:spcBef>
                <a:spcPts val="0"/>
              </a:spcBef>
              <a:spcAft>
                <a:spcPts val="0"/>
              </a:spcAft>
              <a:buSzPct val="70000"/>
              <a:buFont typeface="Arial" pitchFamily="34" charset="0"/>
              <a:buChar char="–"/>
              <a:defRPr sz="24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6" name="Picture Placeholder 22"/>
          <p:cNvSpPr>
            <a:spLocks noGrp="1"/>
          </p:cNvSpPr>
          <p:nvPr>
            <p:ph type="pic" sz="quarter" idx="22"/>
          </p:nvPr>
        </p:nvSpPr>
        <p:spPr bwMode="gray">
          <a:xfrm>
            <a:off x="641354" y="4241803"/>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8" name="Text Placeholder 4"/>
          <p:cNvSpPr>
            <a:spLocks noGrp="1"/>
          </p:cNvSpPr>
          <p:nvPr>
            <p:ph type="body" sz="quarter" idx="23"/>
          </p:nvPr>
        </p:nvSpPr>
        <p:spPr bwMode="gray">
          <a:xfrm>
            <a:off x="8892127" y="4241817"/>
            <a:ext cx="2724151" cy="2030855"/>
          </a:xfrm>
          <a:ln>
            <a:noFill/>
          </a:ln>
        </p:spPr>
        <p:txBody>
          <a:bodyPr/>
          <a:lstStyle>
            <a:lvl1pPr marL="0" marR="0" indent="0" algn="l" defTabSz="1217873" rtl="0" eaLnBrk="1" fontAlgn="base" latinLnBrk="0" hangingPunct="1">
              <a:lnSpc>
                <a:spcPct val="100000"/>
              </a:lnSpc>
              <a:spcBef>
                <a:spcPts val="0"/>
              </a:spcBef>
              <a:spcAft>
                <a:spcPts val="0"/>
              </a:spcAft>
              <a:buClr>
                <a:schemeClr val="tx2"/>
              </a:buClr>
              <a:buSzTx/>
              <a:buFont typeface="Arial" pitchFamily="34" charset="0"/>
              <a:buNone/>
              <a:tabLst/>
              <a:defRPr lang="en-US" sz="24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2100" b="0" kern="1200" baseline="0" dirty="0" smtClean="0">
                <a:solidFill>
                  <a:schemeClr val="tx1"/>
                </a:solidFill>
                <a:latin typeface="Arial" pitchFamily="34" charset="0"/>
                <a:ea typeface="+mn-ea"/>
                <a:cs typeface="Arial" pitchFamily="34" charset="0"/>
              </a:defRPr>
            </a:lvl2pPr>
            <a:lvl3pPr>
              <a:spcBef>
                <a:spcPts val="0"/>
              </a:spcBef>
              <a:spcAft>
                <a:spcPts val="0"/>
              </a:spcAft>
              <a:defRPr sz="2100">
                <a:latin typeface="Arial" pitchFamily="34" charset="0"/>
                <a:cs typeface="Arial" pitchFamily="34" charset="0"/>
              </a:defRPr>
            </a:lvl3pPr>
            <a:lvl4pPr>
              <a:spcBef>
                <a:spcPts val="0"/>
              </a:spcBef>
              <a:spcAft>
                <a:spcPts val="0"/>
              </a:spcAft>
              <a:defRPr sz="2100">
                <a:latin typeface="Arial" pitchFamily="34" charset="0"/>
                <a:cs typeface="Arial" pitchFamily="34" charset="0"/>
              </a:defRPr>
            </a:lvl4pPr>
            <a:lvl5pPr>
              <a:spcBef>
                <a:spcPts val="0"/>
              </a:spcBef>
              <a:spcAft>
                <a:spcPts val="0"/>
              </a:spcAft>
              <a:defRPr sz="2100">
                <a:latin typeface="Arial" pitchFamily="34" charset="0"/>
                <a:cs typeface="Arial" pitchFamily="34" charset="0"/>
              </a:defRPr>
            </a:lvl5pPr>
            <a:lvl6pPr marL="1522342" indent="-310812">
              <a:spcBef>
                <a:spcPts val="0"/>
              </a:spcBef>
              <a:spcAft>
                <a:spcPts val="0"/>
              </a:spcAft>
              <a:buSzPct val="70000"/>
              <a:defRPr sz="2400">
                <a:latin typeface="+mj-lt"/>
              </a:defRPr>
            </a:lvl6pPr>
            <a:lvl7pPr marL="1826812" indent="-304468">
              <a:spcBef>
                <a:spcPts val="0"/>
              </a:spcBef>
              <a:spcAft>
                <a:spcPts val="0"/>
              </a:spcAft>
              <a:buSzPct val="70000"/>
              <a:buFont typeface="Arial" pitchFamily="34" charset="0"/>
              <a:buChar char="–"/>
              <a:defRPr sz="2400" baseline="0">
                <a:latin typeface="+mj-lt"/>
              </a:defRPr>
            </a:lvl7pPr>
            <a:lvl8pPr marL="2131279" indent="-304468">
              <a:spcBef>
                <a:spcPts val="0"/>
              </a:spcBef>
              <a:spcAft>
                <a:spcPts val="0"/>
              </a:spcAft>
              <a:buSzPct val="70000"/>
              <a:defRPr sz="2400" baseline="0">
                <a:latin typeface="+mj-lt"/>
              </a:defRPr>
            </a:lvl8pPr>
            <a:lvl9pPr marL="2429406" indent="-298126">
              <a:spcBef>
                <a:spcPts val="0"/>
              </a:spcBef>
              <a:spcAft>
                <a:spcPts val="0"/>
              </a:spcAft>
              <a:buSzPct val="70000"/>
              <a:buFont typeface="Arial" pitchFamily="34" charset="0"/>
              <a:buChar char="–"/>
              <a:defRPr sz="24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9" name="Picture Placeholder 22"/>
          <p:cNvSpPr>
            <a:spLocks noGrp="1"/>
          </p:cNvSpPr>
          <p:nvPr>
            <p:ph type="pic" sz="quarter" idx="24"/>
          </p:nvPr>
        </p:nvSpPr>
        <p:spPr bwMode="gray">
          <a:xfrm>
            <a:off x="6282278" y="4241803"/>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51" name="Text Placeholder 41"/>
          <p:cNvSpPr>
            <a:spLocks noGrp="1"/>
          </p:cNvSpPr>
          <p:nvPr>
            <p:ph type="body" sz="quarter" idx="25"/>
          </p:nvPr>
        </p:nvSpPr>
        <p:spPr bwMode="gray">
          <a:xfrm>
            <a:off x="641354" y="1270458"/>
            <a:ext cx="10966450" cy="369332"/>
          </a:xfrm>
        </p:spPr>
        <p:txBody>
          <a:bodyPr/>
          <a:lstStyle>
            <a:lvl1pPr>
              <a:buNone/>
              <a:defRPr lang="en-US" sz="24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6451310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4_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641356" y="1971679"/>
            <a:ext cx="10968568" cy="4162426"/>
          </a:xfrm>
        </p:spPr>
        <p:txBody>
          <a:bodyPr>
            <a:noAutofit/>
          </a:bodyPr>
          <a:lstStyle>
            <a:lvl1pPr marL="0" indent="0">
              <a:buNone/>
              <a:defRPr>
                <a:latin typeface="Arial" pitchFamily="34" charset="0"/>
                <a:cs typeface="Arial" pitchFamily="34" charset="0"/>
              </a:defRPr>
            </a:lvl1pPr>
          </a:lstStyle>
          <a:p>
            <a:pPr lvl="0"/>
            <a:r>
              <a:rPr lang="en-US" noProof="0" smtClean="0"/>
              <a:t>Click icon to add table</a:t>
            </a:r>
            <a:endParaRPr lang="en-US" noProof="0" dirty="0"/>
          </a:p>
        </p:txBody>
      </p:sp>
      <p:sp>
        <p:nvSpPr>
          <p:cNvPr id="4" name="Title 1"/>
          <p:cNvSpPr>
            <a:spLocks noGrp="1"/>
          </p:cNvSpPr>
          <p:nvPr>
            <p:ph type="title"/>
          </p:nvPr>
        </p:nvSpPr>
        <p:spPr bwMode="gray">
          <a:xfrm>
            <a:off x="641356" y="727084"/>
            <a:ext cx="10968568" cy="661489"/>
          </a:xfrm>
          <a:noFill/>
          <a:ln w="9525">
            <a:noFill/>
            <a:miter lim="800000"/>
            <a:headEnd/>
            <a:tailEnd/>
          </a:ln>
        </p:spPr>
        <p:txBody>
          <a:bodyPr/>
          <a:lstStyle>
            <a:lvl1pPr algn="l">
              <a:defRPr lang="en-US" sz="4298"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8" name="Text Placeholder 41"/>
          <p:cNvSpPr>
            <a:spLocks noGrp="1"/>
          </p:cNvSpPr>
          <p:nvPr>
            <p:ph type="body" sz="quarter" idx="13"/>
          </p:nvPr>
        </p:nvSpPr>
        <p:spPr bwMode="gray">
          <a:xfrm>
            <a:off x="641354" y="1270458"/>
            <a:ext cx="10966450" cy="369332"/>
          </a:xfrm>
        </p:spPr>
        <p:txBody>
          <a:bodyPr/>
          <a:lstStyle>
            <a:lvl1pPr>
              <a:buNone/>
              <a:defRPr lang="en-US" sz="24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8377369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4_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641356" y="1971679"/>
            <a:ext cx="10968568" cy="4162426"/>
          </a:xfrm>
        </p:spPr>
        <p:txBody>
          <a:bodyPr>
            <a:noAutofit/>
          </a:bodyPr>
          <a:lstStyle>
            <a:lvl1pPr marL="0" indent="0">
              <a:buNone/>
              <a:defRPr>
                <a:latin typeface="Arial" pitchFamily="34" charset="0"/>
                <a:cs typeface="Arial" pitchFamily="34" charset="0"/>
              </a:defRPr>
            </a:lvl1pPr>
          </a:lstStyle>
          <a:p>
            <a:pPr lvl="0"/>
            <a:r>
              <a:rPr lang="en-US" noProof="0" smtClean="0"/>
              <a:t>Click icon to add chart</a:t>
            </a:r>
            <a:endParaRPr lang="en-US" noProof="0" dirty="0"/>
          </a:p>
        </p:txBody>
      </p:sp>
      <p:sp>
        <p:nvSpPr>
          <p:cNvPr id="4" name="Title 1"/>
          <p:cNvSpPr>
            <a:spLocks noGrp="1"/>
          </p:cNvSpPr>
          <p:nvPr>
            <p:ph type="title"/>
          </p:nvPr>
        </p:nvSpPr>
        <p:spPr bwMode="gray">
          <a:xfrm>
            <a:off x="641356" y="727084"/>
            <a:ext cx="10968568" cy="661489"/>
          </a:xfrm>
          <a:noFill/>
          <a:ln w="9525">
            <a:noFill/>
            <a:miter lim="800000"/>
            <a:headEnd/>
            <a:tailEnd/>
          </a:ln>
        </p:spPr>
        <p:txBody>
          <a:bodyPr/>
          <a:lstStyle>
            <a:lvl1pPr algn="l">
              <a:defRPr lang="en-US" sz="4298"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641354" y="1270462"/>
            <a:ext cx="10966450" cy="21552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509352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6_Thank you">
    <p:spTree>
      <p:nvGrpSpPr>
        <p:cNvPr id="1" name=""/>
        <p:cNvGrpSpPr/>
        <p:nvPr/>
      </p:nvGrpSpPr>
      <p:grpSpPr>
        <a:xfrm>
          <a:off x="0" y="0"/>
          <a:ext cx="0" cy="0"/>
          <a:chOff x="0" y="0"/>
          <a:chExt cx="0" cy="0"/>
        </a:xfrm>
      </p:grpSpPr>
      <p:sp>
        <p:nvSpPr>
          <p:cNvPr id="5" name="TextBox 4"/>
          <p:cNvSpPr txBox="1">
            <a:spLocks noChangeArrowheads="1"/>
          </p:cNvSpPr>
          <p:nvPr/>
        </p:nvSpPr>
        <p:spPr bwMode="gray">
          <a:xfrm>
            <a:off x="1822455" y="3370265"/>
            <a:ext cx="9006416" cy="3257302"/>
          </a:xfrm>
          <a:prstGeom prst="rect">
            <a:avLst/>
          </a:prstGeom>
          <a:noFill/>
          <a:ln w="9525">
            <a:noFill/>
            <a:miter lim="800000"/>
            <a:headEnd/>
            <a:tailEnd/>
          </a:ln>
        </p:spPr>
        <p:txBody>
          <a:bodyPr lIns="0" tIns="0" rIns="0" bIns="0">
            <a:spAutoFit/>
          </a:bodyPr>
          <a:lstStyle/>
          <a:p>
            <a:pPr algn="just">
              <a:spcBef>
                <a:spcPts val="800"/>
              </a:spcBef>
              <a:defRPr/>
            </a:pPr>
            <a:r>
              <a:rPr lang="en-US" sz="1300" b="1" dirty="0">
                <a:solidFill>
                  <a:srgbClr val="6D6E71"/>
                </a:solidFill>
                <a:cs typeface="Arial" pitchFamily="34" charset="0"/>
              </a:rPr>
              <a:t>Disclaimer </a:t>
            </a:r>
          </a:p>
          <a:p>
            <a:pPr algn="just">
              <a:spcBef>
                <a:spcPts val="800"/>
              </a:spcBef>
              <a:defRPr/>
            </a:pPr>
            <a:r>
              <a:rPr lang="en-US" sz="1200" dirty="0">
                <a:solidFill>
                  <a:srgbClr val="6D6E71"/>
                </a:solidFill>
                <a:cs typeface="Arial" pitchFamily="34" charset="0"/>
              </a:rPr>
              <a:t>Tech Mahindra Limited, herein referred to as </a:t>
            </a:r>
            <a:r>
              <a:rPr lang="en-US" sz="1200" dirty="0" err="1">
                <a:solidFill>
                  <a:srgbClr val="6D6E71"/>
                </a:solidFill>
                <a:cs typeface="Arial" pitchFamily="34" charset="0"/>
              </a:rPr>
              <a:t>TechM</a:t>
            </a:r>
            <a:r>
              <a:rPr lang="en-US" sz="1200" dirty="0">
                <a:solidFill>
                  <a:srgbClr val="6D6E71"/>
                </a:solidFill>
                <a:cs typeface="Arial" pitchFamily="34" charset="0"/>
              </a:rPr>
              <a:t>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a:t>
            </a:r>
            <a:r>
              <a:rPr lang="en-US" sz="1200" dirty="0" err="1">
                <a:solidFill>
                  <a:srgbClr val="6D6E71"/>
                </a:solidFill>
                <a:cs typeface="Arial" pitchFamily="34" charset="0"/>
              </a:rPr>
              <a:t>TechM</a:t>
            </a:r>
            <a:r>
              <a:rPr lang="en-US" sz="1200" dirty="0">
                <a:solidFill>
                  <a:srgbClr val="6D6E71"/>
                </a:solidFill>
                <a:cs typeface="Arial" pitchFamily="34" charset="0"/>
              </a:rPr>
              <a:t> or its subsidiaries. Any unauthorized use, disclosure or public dissemination of information contained herein is prohibited. Unless specifically noted, </a:t>
            </a:r>
            <a:r>
              <a:rPr lang="en-US" sz="1200" dirty="0" err="1">
                <a:solidFill>
                  <a:srgbClr val="6D6E71"/>
                </a:solidFill>
                <a:cs typeface="Arial" pitchFamily="34" charset="0"/>
              </a:rPr>
              <a:t>TechM</a:t>
            </a:r>
            <a:r>
              <a:rPr lang="en-US" sz="1200" dirty="0">
                <a:solidFill>
                  <a:srgbClr val="6D6E71"/>
                </a:solidFill>
                <a:cs typeface="Arial" pitchFamily="34" charset="0"/>
              </a:rPr>
              <a:t>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a:t>
            </a:r>
            <a:r>
              <a:rPr lang="en-US" sz="1200" dirty="0" err="1">
                <a:solidFill>
                  <a:srgbClr val="6D6E71"/>
                </a:solidFill>
                <a:cs typeface="Arial" pitchFamily="34" charset="0"/>
              </a:rPr>
              <a:t>TechM</a:t>
            </a:r>
            <a:r>
              <a:rPr lang="en-US" sz="1200" dirty="0">
                <a:solidFill>
                  <a:srgbClr val="6D6E71"/>
                </a:solidFill>
                <a:cs typeface="Arial" pitchFamily="34" charset="0"/>
              </a:rPr>
              <a:t>. Information contained in a presentation hosted or promoted by </a:t>
            </a:r>
            <a:r>
              <a:rPr lang="en-US" sz="1200" dirty="0" err="1">
                <a:solidFill>
                  <a:srgbClr val="6D6E71"/>
                </a:solidFill>
                <a:cs typeface="Arial" pitchFamily="34" charset="0"/>
              </a:rPr>
              <a:t>TechM</a:t>
            </a:r>
            <a:r>
              <a:rPr lang="en-US" sz="1200" dirty="0">
                <a:solidFill>
                  <a:srgbClr val="6D6E71"/>
                </a:solidFill>
                <a:cs typeface="Arial" pitchFamily="34" charset="0"/>
              </a:rPr>
              <a:t> is provided “as is” without warranty of any kind, either expressed or implied, including any warranty of merchantability or fitness for a particular purpose. </a:t>
            </a:r>
            <a:r>
              <a:rPr lang="en-US" sz="1200" dirty="0" err="1">
                <a:solidFill>
                  <a:srgbClr val="6D6E71"/>
                </a:solidFill>
                <a:cs typeface="Arial" pitchFamily="34" charset="0"/>
              </a:rPr>
              <a:t>TechM</a:t>
            </a:r>
            <a:r>
              <a:rPr lang="en-US" sz="1200" dirty="0">
                <a:solidFill>
                  <a:srgbClr val="6D6E71"/>
                </a:solidFill>
                <a:cs typeface="Arial" pitchFamily="34" charset="0"/>
              </a:rPr>
              <a:t> assumes no liability or responsibility for the contents of a presentation or the opinions expressed by the presenters. All expressions of opinion are subject to change without notice.</a:t>
            </a:r>
          </a:p>
        </p:txBody>
      </p:sp>
      <p:sp>
        <p:nvSpPr>
          <p:cNvPr id="2" name="Title 1"/>
          <p:cNvSpPr>
            <a:spLocks noGrp="1"/>
          </p:cNvSpPr>
          <p:nvPr>
            <p:ph type="title"/>
          </p:nvPr>
        </p:nvSpPr>
        <p:spPr bwMode="gray">
          <a:xfrm>
            <a:off x="1822450" y="1527301"/>
            <a:ext cx="8973312" cy="661489"/>
          </a:xfrm>
          <a:noFill/>
          <a:ln w="9525">
            <a:noFill/>
            <a:miter lim="800000"/>
            <a:headEnd/>
            <a:tailEnd/>
          </a:ln>
        </p:spPr>
        <p:txBody>
          <a:bodyPr/>
          <a:lstStyle>
            <a:lvl1pPr algn="l">
              <a:defRPr lang="en-US" sz="4298"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822466" y="2140176"/>
            <a:ext cx="8979503" cy="369332"/>
          </a:xfrm>
          <a:noFill/>
          <a:ln w="9525">
            <a:noFill/>
            <a:miter lim="800000"/>
            <a:headEnd/>
            <a:tailEnd/>
          </a:ln>
        </p:spPr>
        <p:txBody>
          <a:bodyPr/>
          <a:lstStyle>
            <a:lvl1pPr marL="0" indent="0" algn="l" defTabSz="1217873" rtl="0" eaLnBrk="1" fontAlgn="base" latinLnBrk="0" hangingPunct="1">
              <a:spcBef>
                <a:spcPts val="0"/>
              </a:spcBef>
              <a:spcAft>
                <a:spcPct val="0"/>
              </a:spcAft>
              <a:buClr>
                <a:schemeClr val="tx2"/>
              </a:buClr>
              <a:buFont typeface="Arial" pitchFamily="34" charset="0"/>
              <a:buNone/>
              <a:defRPr lang="en-US" sz="24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757843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Rectangle 1"/>
          <p:cNvSpPr/>
          <p:nvPr/>
        </p:nvSpPr>
        <p:spPr bwMode="gray">
          <a:xfrm>
            <a:off x="4" y="4"/>
            <a:ext cx="12192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lIns="121790" tIns="60895" rIns="121790" bIns="60895" anchor="ctr"/>
          <a:lstStyle/>
          <a:p>
            <a:pPr algn="ctr">
              <a:defRPr/>
            </a:pPr>
            <a:endParaRPr lang="en-US">
              <a:solidFill>
                <a:prstClr val="black"/>
              </a:solidFill>
            </a:endParaRPr>
          </a:p>
        </p:txBody>
      </p:sp>
      <p:pic>
        <p:nvPicPr>
          <p:cNvPr id="3" name="Picture 10" descr="Mahindra Logo.png"/>
          <p:cNvPicPr>
            <a:picLocks noChangeAspect="1"/>
          </p:cNvPicPr>
          <p:nvPr/>
        </p:nvPicPr>
        <p:blipFill>
          <a:blip r:embed="rId2" cstate="email"/>
          <a:srcRect/>
          <a:stretch>
            <a:fillRect/>
          </a:stretch>
        </p:blipFill>
        <p:spPr bwMode="gray">
          <a:xfrm>
            <a:off x="2622559" y="2717812"/>
            <a:ext cx="7198783" cy="1490664"/>
          </a:xfrm>
          <a:prstGeom prst="rect">
            <a:avLst/>
          </a:prstGeom>
          <a:noFill/>
          <a:ln w="9525">
            <a:noFill/>
            <a:miter lim="800000"/>
            <a:headEnd/>
            <a:tailEnd/>
          </a:ln>
        </p:spPr>
      </p:pic>
    </p:spTree>
    <p:extLst>
      <p:ext uri="{BB962C8B-B14F-4D97-AF65-F5344CB8AC3E}">
        <p14:creationId xmlns:p14="http://schemas.microsoft.com/office/powerpoint/2010/main" val="26588667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8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60" y="719146"/>
            <a:ext cx="10966450" cy="661489"/>
          </a:xfrm>
          <a:noFill/>
          <a:ln w="9525">
            <a:noFill/>
            <a:miter lim="800000"/>
            <a:headEnd/>
            <a:tailEnd/>
          </a:ln>
        </p:spPr>
        <p:txBody>
          <a:bodyPr/>
          <a:lstStyle>
            <a:lvl1pPr algn="l">
              <a:defRPr lang="en-US" sz="4298"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641354" y="1971689"/>
            <a:ext cx="10966450" cy="1846660"/>
          </a:xfrm>
        </p:spPr>
        <p:txBody>
          <a:bodyPr/>
          <a:lstStyle>
            <a:lvl1pPr algn="l" rtl="0" eaLnBrk="1" latinLnBrk="0" hangingPunct="1">
              <a:spcBef>
                <a:spcPts val="0"/>
              </a:spcBef>
              <a:spcAft>
                <a:spcPts val="0"/>
              </a:spcAft>
              <a:buClr>
                <a:schemeClr val="bg2"/>
              </a:buClr>
              <a:buSzPct val="120000"/>
              <a:defRPr lang="en-US" sz="24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911388" indent="-380586">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2283515" indent="-363672">
              <a:spcBef>
                <a:spcPts val="0"/>
              </a:spcBef>
              <a:spcAft>
                <a:spcPts val="0"/>
              </a:spcAft>
              <a:buClr>
                <a:schemeClr val="tx2"/>
              </a:buClr>
              <a:buSzPct val="70000"/>
              <a:buFont typeface="Arial" pitchFamily="34" charset="0"/>
              <a:buChar char="–"/>
              <a:defRPr sz="2400" baseline="0">
                <a:solidFill>
                  <a:schemeClr val="tx1"/>
                </a:solidFill>
                <a:latin typeface="+mn-lt"/>
                <a:cs typeface="Arial" pitchFamily="34" charset="0"/>
              </a:defRPr>
            </a:lvl7pPr>
            <a:lvl8pPr marL="2131279" indent="-304468">
              <a:spcBef>
                <a:spcPts val="0"/>
              </a:spcBef>
              <a:spcAft>
                <a:spcPts val="0"/>
              </a:spcAft>
              <a:buSzPct val="70000"/>
              <a:defRPr sz="2400" baseline="0">
                <a:latin typeface="Arial" pitchFamily="34" charset="0"/>
                <a:cs typeface="Arial" pitchFamily="34" charset="0"/>
              </a:defRPr>
            </a:lvl8pPr>
            <a:lvl9pPr marL="2429406" indent="-298126">
              <a:spcBef>
                <a:spcPts val="0"/>
              </a:spcBef>
              <a:spcAft>
                <a:spcPts val="0"/>
              </a:spcAft>
              <a:buSzPct val="70000"/>
              <a:buFont typeface="Arial" pitchFamily="34" charset="0"/>
              <a:buChar char="–"/>
              <a:defRPr sz="24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1"/>
          <p:cNvSpPr>
            <a:spLocks noGrp="1"/>
          </p:cNvSpPr>
          <p:nvPr>
            <p:ph type="body" sz="quarter" idx="13"/>
          </p:nvPr>
        </p:nvSpPr>
        <p:spPr bwMode="gray">
          <a:xfrm>
            <a:off x="641354" y="1270462"/>
            <a:ext cx="10966450" cy="21552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4208545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9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63" y="719150"/>
            <a:ext cx="10966450" cy="569067"/>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698" b="1" kern="1200" dirty="0">
                <a:solidFill>
                  <a:schemeClr val="tx2"/>
                </a:solidFill>
                <a:latin typeface="Arial" pitchFamily="34" charset="0"/>
                <a:ea typeface="+mj-ea"/>
                <a:cs typeface="Arial" pitchFamily="34" charset="0"/>
              </a:defRPr>
            </a:lvl1pPr>
          </a:lstStyle>
          <a:p>
            <a:pPr lvl="0" algn="l" defTabSz="1087582"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641354" y="1971681"/>
            <a:ext cx="10966450" cy="1615827"/>
          </a:xfrm>
        </p:spPr>
        <p:txBody>
          <a:bodyPr wrap="square">
            <a:spAutoFit/>
          </a:bodyPr>
          <a:lstStyle>
            <a:lvl1pPr algn="l" rtl="0" eaLnBrk="1" latinLnBrk="0" hangingPunct="1">
              <a:spcBef>
                <a:spcPts val="0"/>
              </a:spcBef>
              <a:spcAft>
                <a:spcPts val="0"/>
              </a:spcAft>
              <a:buClr>
                <a:schemeClr val="bg2"/>
              </a:buClr>
              <a:buSzPct val="120000"/>
              <a:defRPr lang="en-US" sz="21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21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21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21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2100" b="0" kern="1200" baseline="0" dirty="0" smtClean="0">
                <a:solidFill>
                  <a:schemeClr val="tx1"/>
                </a:solidFill>
                <a:latin typeface="Arial" pitchFamily="34" charset="0"/>
                <a:ea typeface="+mn-ea"/>
                <a:cs typeface="Arial" pitchFamily="34" charset="0"/>
              </a:defRPr>
            </a:lvl5pPr>
            <a:lvl6pPr marL="1706899" indent="-339870">
              <a:spcBef>
                <a:spcPts val="0"/>
              </a:spcBef>
              <a:spcAft>
                <a:spcPts val="0"/>
              </a:spcAft>
              <a:buClr>
                <a:schemeClr val="tx2"/>
              </a:buClr>
              <a:buSzPct val="70000"/>
              <a:buFont typeface="Wingdings" pitchFamily="2" charset="2"/>
              <a:buChar char="§"/>
              <a:defRPr lang="en-US" sz="2100" kern="1200" dirty="0" smtClean="0">
                <a:solidFill>
                  <a:schemeClr val="tx1"/>
                </a:solidFill>
                <a:latin typeface="Arial" pitchFamily="34" charset="0"/>
                <a:ea typeface="+mn-ea"/>
                <a:cs typeface="Arial" pitchFamily="34" charset="0"/>
              </a:defRPr>
            </a:lvl6pPr>
            <a:lvl7pPr marL="2039216" indent="-324763">
              <a:spcBef>
                <a:spcPts val="0"/>
              </a:spcBef>
              <a:spcAft>
                <a:spcPts val="0"/>
              </a:spcAft>
              <a:buClr>
                <a:schemeClr val="tx2"/>
              </a:buClr>
              <a:buSzPct val="70000"/>
              <a:buFont typeface="Arial" pitchFamily="34" charset="0"/>
              <a:buChar char="–"/>
              <a:defRPr sz="2100" baseline="0">
                <a:solidFill>
                  <a:schemeClr val="tx1"/>
                </a:solidFill>
                <a:latin typeface="+mn-lt"/>
                <a:cs typeface="Arial" pitchFamily="34" charset="0"/>
              </a:defRPr>
            </a:lvl7pPr>
            <a:lvl8pPr marL="1903268" indent="-271900">
              <a:spcBef>
                <a:spcPts val="0"/>
              </a:spcBef>
              <a:spcAft>
                <a:spcPts val="0"/>
              </a:spcAft>
              <a:buSzPct val="70000"/>
              <a:defRPr sz="2100" baseline="0">
                <a:latin typeface="Arial" pitchFamily="34" charset="0"/>
                <a:cs typeface="Arial" pitchFamily="34" charset="0"/>
              </a:defRPr>
            </a:lvl8pPr>
            <a:lvl9pPr marL="2169499" indent="-266232">
              <a:spcBef>
                <a:spcPts val="0"/>
              </a:spcBef>
              <a:spcAft>
                <a:spcPts val="0"/>
              </a:spcAft>
              <a:buSzPct val="70000"/>
              <a:buFont typeface="Arial" pitchFamily="34" charset="0"/>
              <a:buChar char="–"/>
              <a:defRPr sz="2100">
                <a:latin typeface="Arial" pitchFamily="34" charset="0"/>
                <a:cs typeface="Arial" pitchFamily="34" charset="0"/>
              </a:defRPr>
            </a:lvl9pPr>
          </a:lstStyle>
          <a:p>
            <a:pPr marL="345535" lvl="0" indent="-345535" algn="l" defTabSz="1087582"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679736" lvl="2" indent="-332318" algn="l" defTabSz="1087582"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1012056" lvl="3" indent="-332318" algn="l" defTabSz="1087582"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351926" lvl="4" indent="-339870" algn="l" defTabSz="111024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706899" lvl="5" indent="-339870" algn="l" defTabSz="1087582"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extLst>
      <p:ext uri="{BB962C8B-B14F-4D97-AF65-F5344CB8AC3E}">
        <p14:creationId xmlns:p14="http://schemas.microsoft.com/office/powerpoint/2010/main" val="2423669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27047256"/>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Standar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49300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7" name="TextBox 8"/>
          <p:cNvSpPr txBox="1">
            <a:spLocks noChangeArrowheads="1"/>
          </p:cNvSpPr>
          <p:nvPr userDrawn="1"/>
        </p:nvSpPr>
        <p:spPr bwMode="gray">
          <a:xfrm>
            <a:off x="1592792" y="3153821"/>
            <a:ext cx="9006419" cy="1924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fontAlgn="base" hangingPunct="1">
              <a:spcBef>
                <a:spcPts val="643"/>
              </a:spcBef>
              <a:spcAft>
                <a:spcPct val="0"/>
              </a:spcAft>
              <a:defRPr/>
            </a:pPr>
            <a:r>
              <a:rPr lang="en-US" sz="1000" b="1" dirty="0">
                <a:solidFill>
                  <a:srgbClr val="6D6E71"/>
                </a:solidFill>
                <a:cs typeface="Arial" charset="0"/>
              </a:rPr>
              <a:t>Disclaimer </a:t>
            </a:r>
          </a:p>
          <a:p>
            <a:pPr algn="just" eaLnBrk="1" fontAlgn="base" hangingPunct="1">
              <a:spcBef>
                <a:spcPts val="643"/>
              </a:spcBef>
              <a:spcAft>
                <a:spcPct val="0"/>
              </a:spcAft>
              <a:defRPr/>
            </a:pPr>
            <a:r>
              <a:rPr lang="en-US" sz="917" dirty="0">
                <a:solidFill>
                  <a:srgbClr val="6D6E71"/>
                </a:solidFill>
                <a:cs typeface="Arial" charset="0"/>
              </a:rPr>
              <a:t>Tech Mahindra Limited, herein referred to as TechM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TechM or its subsidiaries. Any unauthorized use, disclosure or public dissemination of information contained herein is prohibited. Unless specifically noted, TechM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TechM. Information contained in a presentation hosted or promoted by TechM is provided “as is” without warranty of any kind, either expressed or implied, including any warranty of merchantability or fitness for a particular purpose. TechM assumes no liability or responsibility for the contents of a presentation or the opinions expressed by the presenters. All expressions of opinion are subject to change without notice.</a:t>
            </a:r>
          </a:p>
        </p:txBody>
      </p:sp>
      <p:sp>
        <p:nvSpPr>
          <p:cNvPr id="10" name="Title 1"/>
          <p:cNvSpPr txBox="1">
            <a:spLocks/>
          </p:cNvSpPr>
          <p:nvPr userDrawn="1"/>
        </p:nvSpPr>
        <p:spPr bwMode="gray">
          <a:xfrm>
            <a:off x="1592796" y="1556799"/>
            <a:ext cx="9687784" cy="107741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gn="l" rtl="0" eaLnBrk="0" fontAlgn="base" hangingPunct="0">
              <a:spcBef>
                <a:spcPct val="0"/>
              </a:spcBef>
              <a:spcAft>
                <a:spcPct val="0"/>
              </a:spcAft>
              <a:defRPr lang="en-US" sz="3200" b="0" kern="1200" dirty="0">
                <a:solidFill>
                  <a:schemeClr val="bg1"/>
                </a:solidFill>
                <a:latin typeface="Cambria" pitchFamily="18" charset="0"/>
                <a:ea typeface="+mj-ea"/>
                <a:cs typeface="Arial" pitchFamily="34" charset="0"/>
              </a:defRPr>
            </a:lvl1pPr>
            <a:lvl2pPr algn="l" rtl="0" eaLnBrk="0" fontAlgn="base" hangingPunct="0">
              <a:spcBef>
                <a:spcPct val="0"/>
              </a:spcBef>
              <a:spcAft>
                <a:spcPct val="0"/>
              </a:spcAft>
              <a:defRPr sz="2800">
                <a:solidFill>
                  <a:schemeClr val="tx2"/>
                </a:solidFill>
                <a:latin typeface="Cambria" pitchFamily="18" charset="0"/>
                <a:cs typeface="Arial" charset="0"/>
              </a:defRPr>
            </a:lvl2pPr>
            <a:lvl3pPr algn="l" rtl="0" eaLnBrk="0" fontAlgn="base" hangingPunct="0">
              <a:spcBef>
                <a:spcPct val="0"/>
              </a:spcBef>
              <a:spcAft>
                <a:spcPct val="0"/>
              </a:spcAft>
              <a:defRPr sz="2800">
                <a:solidFill>
                  <a:schemeClr val="tx2"/>
                </a:solidFill>
                <a:latin typeface="Cambria" pitchFamily="18" charset="0"/>
                <a:cs typeface="Arial" charset="0"/>
              </a:defRPr>
            </a:lvl3pPr>
            <a:lvl4pPr algn="l" rtl="0" eaLnBrk="0" fontAlgn="base" hangingPunct="0">
              <a:spcBef>
                <a:spcPct val="0"/>
              </a:spcBef>
              <a:spcAft>
                <a:spcPct val="0"/>
              </a:spcAft>
              <a:defRPr sz="2800">
                <a:solidFill>
                  <a:schemeClr val="tx2"/>
                </a:solidFill>
                <a:latin typeface="Cambria" pitchFamily="18" charset="0"/>
                <a:cs typeface="Arial" charset="0"/>
              </a:defRPr>
            </a:lvl4pPr>
            <a:lvl5pPr algn="l" rtl="0" eaLnBrk="0" fontAlgn="base" hangingPunct="0">
              <a:spcBef>
                <a:spcPct val="0"/>
              </a:spcBef>
              <a:spcAft>
                <a:spcPct val="0"/>
              </a:spcAft>
              <a:defRPr sz="2800">
                <a:solidFill>
                  <a:schemeClr val="tx2"/>
                </a:solidFill>
                <a:latin typeface="Cambria" pitchFamily="18" charset="0"/>
                <a:cs typeface="Arial" charset="0"/>
              </a:defRPr>
            </a:lvl5pPr>
            <a:lvl6pPr marL="457200" algn="l" rtl="0" fontAlgn="base">
              <a:spcBef>
                <a:spcPct val="0"/>
              </a:spcBef>
              <a:spcAft>
                <a:spcPct val="0"/>
              </a:spcAft>
              <a:defRPr sz="2800">
                <a:solidFill>
                  <a:schemeClr val="tx2"/>
                </a:solidFill>
                <a:latin typeface="Cambria" pitchFamily="18" charset="0"/>
                <a:cs typeface="Arial" charset="0"/>
              </a:defRPr>
            </a:lvl6pPr>
            <a:lvl7pPr marL="914400" algn="l" rtl="0" fontAlgn="base">
              <a:spcBef>
                <a:spcPct val="0"/>
              </a:spcBef>
              <a:spcAft>
                <a:spcPct val="0"/>
              </a:spcAft>
              <a:defRPr sz="2800">
                <a:solidFill>
                  <a:schemeClr val="tx2"/>
                </a:solidFill>
                <a:latin typeface="Cambria" pitchFamily="18" charset="0"/>
                <a:cs typeface="Arial" charset="0"/>
              </a:defRPr>
            </a:lvl7pPr>
            <a:lvl8pPr marL="1371600" algn="l" rtl="0" fontAlgn="base">
              <a:spcBef>
                <a:spcPct val="0"/>
              </a:spcBef>
              <a:spcAft>
                <a:spcPct val="0"/>
              </a:spcAft>
              <a:defRPr sz="2800">
                <a:solidFill>
                  <a:schemeClr val="tx2"/>
                </a:solidFill>
                <a:latin typeface="Cambria" pitchFamily="18" charset="0"/>
                <a:cs typeface="Arial" charset="0"/>
              </a:defRPr>
            </a:lvl8pPr>
            <a:lvl9pPr marL="1828800" algn="l" rtl="0" fontAlgn="base">
              <a:spcBef>
                <a:spcPct val="0"/>
              </a:spcBef>
              <a:spcAft>
                <a:spcPct val="0"/>
              </a:spcAft>
              <a:defRPr sz="2800">
                <a:solidFill>
                  <a:schemeClr val="tx2"/>
                </a:solidFill>
                <a:latin typeface="Cambria" pitchFamily="18" charset="0"/>
                <a:cs typeface="Arial" charset="0"/>
              </a:defRPr>
            </a:lvl9pPr>
          </a:lstStyle>
          <a:p>
            <a:pPr>
              <a:defRPr/>
            </a:pPr>
            <a:r>
              <a:rPr sz="2667">
                <a:solidFill>
                  <a:srgbClr val="6D6E71"/>
                </a:solidFill>
                <a:latin typeface="Calibri" pitchFamily="34" charset="0"/>
                <a:cs typeface="Arial" charset="0"/>
              </a:rPr>
              <a:t>Thank you</a:t>
            </a:r>
          </a:p>
          <a:p>
            <a:pPr>
              <a:defRPr/>
            </a:pPr>
            <a:endParaRPr sz="2167">
              <a:solidFill>
                <a:srgbClr val="6D6E71"/>
              </a:solidFill>
              <a:latin typeface="Calibri" pitchFamily="34" charset="0"/>
              <a:cs typeface="Arial" charset="0"/>
            </a:endParaRPr>
          </a:p>
          <a:p>
            <a:pPr>
              <a:defRPr/>
            </a:pPr>
            <a:r>
              <a:rPr sz="2167">
                <a:solidFill>
                  <a:srgbClr val="6D6E71"/>
                </a:solidFill>
                <a:latin typeface="Calibri" pitchFamily="34" charset="0"/>
                <a:cs typeface="Arial" charset="0"/>
              </a:rPr>
              <a:t>To know more, www.techmahindra.com</a:t>
            </a:r>
            <a:endParaRPr sz="2167">
              <a:solidFill>
                <a:srgbClr val="6D6E71"/>
              </a:solidFill>
            </a:endParaRPr>
          </a:p>
        </p:txBody>
      </p:sp>
      <p:pic>
        <p:nvPicPr>
          <p:cNvPr id="15" name="Picture 14" descr="ridge4.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ltGray">
          <a:xfrm>
            <a:off x="6960096" y="5160208"/>
            <a:ext cx="5231904" cy="1712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64564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9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2595655" y="154362"/>
            <a:ext cx="9130181" cy="301006"/>
          </a:xfrm>
          <a:prstGeom prst="rect">
            <a:avLst/>
          </a:prstGeom>
          <a:noFill/>
          <a:ln w="9525">
            <a:noFill/>
            <a:miter lim="800000"/>
            <a:headEnd/>
            <a:tailEnd/>
          </a:ln>
        </p:spPr>
        <p:txBody>
          <a:bodyPr/>
          <a:lstStyle>
            <a:lvl1pPr algn="l">
              <a:defRPr lang="en-US" sz="1956" b="1" kern="1200" dirty="0">
                <a:solidFill>
                  <a:schemeClr val="tx1"/>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3" name="Text Placeholder 4"/>
          <p:cNvSpPr>
            <a:spLocks noGrp="1"/>
          </p:cNvSpPr>
          <p:nvPr>
            <p:ph type="body" sz="quarter" idx="10"/>
          </p:nvPr>
        </p:nvSpPr>
        <p:spPr bwMode="gray">
          <a:xfrm>
            <a:off x="641351" y="1971677"/>
            <a:ext cx="10966451" cy="1230722"/>
          </a:xfrm>
          <a:prstGeom prst="rect">
            <a:avLst/>
          </a:prstGeom>
        </p:spPr>
        <p:txBody>
          <a:bodyPr/>
          <a:lstStyle>
            <a:lvl1pPr algn="l" rtl="0" eaLnBrk="1" latinLnBrk="0" hangingPunct="1">
              <a:spcBef>
                <a:spcPts val="0"/>
              </a:spcBef>
              <a:spcAft>
                <a:spcPts val="0"/>
              </a:spcAft>
              <a:buClr>
                <a:schemeClr val="bg2"/>
              </a:buClr>
              <a:buSzPct val="120000"/>
              <a:defRPr lang="en-US" sz="16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6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6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6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600" b="0" kern="1200" baseline="0" dirty="0" smtClean="0">
                <a:solidFill>
                  <a:schemeClr val="tx1"/>
                </a:solidFill>
                <a:latin typeface="Arial" pitchFamily="34" charset="0"/>
                <a:ea typeface="+mn-ea"/>
                <a:cs typeface="Arial" pitchFamily="34" charset="0"/>
              </a:defRPr>
            </a:lvl5pPr>
            <a:lvl6pPr marL="1275575" indent="-253986">
              <a:spcBef>
                <a:spcPts val="0"/>
              </a:spcBef>
              <a:spcAft>
                <a:spcPts val="0"/>
              </a:spcAft>
              <a:buClr>
                <a:schemeClr val="tx2"/>
              </a:buClr>
              <a:buSzPct val="70000"/>
              <a:buFont typeface="Wingdings" pitchFamily="2" charset="2"/>
              <a:buChar char="§"/>
              <a:defRPr lang="en-US" sz="1600" kern="1200" dirty="0" smtClean="0">
                <a:solidFill>
                  <a:schemeClr val="tx1"/>
                </a:solidFill>
                <a:latin typeface="Arial" pitchFamily="34" charset="0"/>
                <a:ea typeface="+mn-ea"/>
                <a:cs typeface="Arial" pitchFamily="34" charset="0"/>
              </a:defRPr>
            </a:lvl6pPr>
            <a:lvl7pPr marL="1523916" indent="-242698">
              <a:spcBef>
                <a:spcPts val="0"/>
              </a:spcBef>
              <a:spcAft>
                <a:spcPts val="0"/>
              </a:spcAft>
              <a:buClr>
                <a:schemeClr val="tx2"/>
              </a:buClr>
              <a:buSzPct val="70000"/>
              <a:buFont typeface="Arial" pitchFamily="34" charset="0"/>
              <a:buChar char="–"/>
              <a:defRPr sz="1600" baseline="0">
                <a:solidFill>
                  <a:schemeClr val="tx1"/>
                </a:solidFill>
                <a:latin typeface="+mn-lt"/>
                <a:cs typeface="Arial" pitchFamily="34" charset="0"/>
              </a:defRPr>
            </a:lvl7pPr>
            <a:lvl8pPr marL="1422322" indent="-203189">
              <a:spcBef>
                <a:spcPts val="0"/>
              </a:spcBef>
              <a:spcAft>
                <a:spcPts val="0"/>
              </a:spcAft>
              <a:buSzPct val="70000"/>
              <a:defRPr sz="1600" baseline="0">
                <a:latin typeface="Arial" pitchFamily="34" charset="0"/>
                <a:cs typeface="Arial" pitchFamily="34" charset="0"/>
              </a:defRPr>
            </a:lvl8pPr>
            <a:lvl9pPr marL="1621278" indent="-198956">
              <a:spcBef>
                <a:spcPts val="0"/>
              </a:spcBef>
              <a:spcAft>
                <a:spcPts val="0"/>
              </a:spcAft>
              <a:buSzPct val="70000"/>
              <a:buFont typeface="Arial" pitchFamily="34" charset="0"/>
              <a:buChar char="–"/>
              <a:defRPr sz="16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1"/>
          <p:cNvSpPr>
            <a:spLocks noGrp="1"/>
          </p:cNvSpPr>
          <p:nvPr>
            <p:ph type="body" sz="quarter" idx="13"/>
          </p:nvPr>
        </p:nvSpPr>
        <p:spPr bwMode="gray">
          <a:xfrm>
            <a:off x="641351" y="1270454"/>
            <a:ext cx="10966451" cy="215521"/>
          </a:xfrm>
          <a:prstGeom prst="rect">
            <a:avLst/>
          </a:prstGeo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1964839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7" name="Picture 26" descr="ridge4.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1073" y="7"/>
            <a:ext cx="5291765" cy="1443209"/>
          </a:xfrm>
          <a:prstGeom prst="rect">
            <a:avLst/>
          </a:prstGeom>
        </p:spPr>
      </p:pic>
      <p:sp>
        <p:nvSpPr>
          <p:cNvPr id="10" name="Slide Number Placeholder 5"/>
          <p:cNvSpPr txBox="1">
            <a:spLocks/>
          </p:cNvSpPr>
          <p:nvPr userDrawn="1"/>
        </p:nvSpPr>
        <p:spPr bwMode="auto">
          <a:xfrm>
            <a:off x="11842900" y="6634026"/>
            <a:ext cx="129843" cy="129266"/>
          </a:xfrm>
          <a:prstGeom prst="rect">
            <a:avLst/>
          </a:prstGeom>
          <a:noFill/>
          <a:ln w="9525">
            <a:noFill/>
            <a:miter lim="800000"/>
            <a:headEnd/>
            <a:tailEnd/>
          </a:ln>
        </p:spPr>
        <p:txBody>
          <a:bodyPr wrap="none" lIns="0" tIns="0" rIns="0" bIns="0" anchor="ctr">
            <a:spAutoFit/>
          </a:bodyPr>
          <a:lstStyle/>
          <a:p>
            <a:pPr algn="r" fontAlgn="base">
              <a:spcBef>
                <a:spcPct val="0"/>
              </a:spcBef>
              <a:spcAft>
                <a:spcPct val="0"/>
              </a:spcAft>
              <a:defRPr/>
            </a:pPr>
            <a:fld id="{6856ECDB-1CEE-4F69-ADCA-557460F2116E}" type="slidenum">
              <a:rPr lang="en-US" sz="840">
                <a:solidFill>
                  <a:srgbClr val="6D6E71"/>
                </a:solidFill>
                <a:cs typeface="Arial" pitchFamily="34" charset="0"/>
              </a:rPr>
              <a:pPr algn="r" fontAlgn="base">
                <a:spcBef>
                  <a:spcPct val="0"/>
                </a:spcBef>
                <a:spcAft>
                  <a:spcPct val="0"/>
                </a:spcAft>
                <a:defRPr/>
              </a:pPr>
              <a:t>‹#›</a:t>
            </a:fld>
            <a:endParaRPr lang="en-US" sz="840" dirty="0">
              <a:solidFill>
                <a:srgbClr val="6D6E71"/>
              </a:solidFill>
              <a:cs typeface="Arial" pitchFamily="34" charset="0"/>
            </a:endParaRPr>
          </a:p>
        </p:txBody>
      </p:sp>
      <p:pic>
        <p:nvPicPr>
          <p:cNvPr id="7" name="Picture 6" descr="Mahindra 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8656320" y="411482"/>
            <a:ext cx="2834640" cy="656555"/>
          </a:xfrm>
          <a:prstGeom prst="rect">
            <a:avLst/>
          </a:prstGeom>
        </p:spPr>
      </p:pic>
    </p:spTree>
    <p:extLst>
      <p:ext uri="{BB962C8B-B14F-4D97-AF65-F5344CB8AC3E}">
        <p14:creationId xmlns:p14="http://schemas.microsoft.com/office/powerpoint/2010/main" val="37469024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2436287" y="4053711"/>
            <a:ext cx="7349066" cy="276998"/>
          </a:xfrm>
        </p:spPr>
        <p:txBody>
          <a:bodyPr anchor="b" anchorCtr="0">
            <a:noAutofit/>
          </a:bodyPr>
          <a:lstStyle>
            <a:lvl1pPr marL="0" indent="0" algn="l">
              <a:buNone/>
              <a:defRPr b="1">
                <a:solidFill>
                  <a:schemeClr val="tx2"/>
                </a:solidFill>
                <a:latin typeface="Arial" pitchFamily="34" charset="0"/>
                <a:cs typeface="Arial" pitchFamily="34" charset="0"/>
              </a:defRPr>
            </a:lvl1pPr>
            <a:lvl2pPr marL="342868" indent="0" algn="ctr">
              <a:buNone/>
              <a:defRPr>
                <a:solidFill>
                  <a:schemeClr val="tx1">
                    <a:tint val="75000"/>
                  </a:schemeClr>
                </a:solidFill>
              </a:defRPr>
            </a:lvl2pPr>
            <a:lvl3pPr marL="685736" indent="0" algn="ctr">
              <a:buNone/>
              <a:defRPr>
                <a:solidFill>
                  <a:schemeClr val="tx1">
                    <a:tint val="75000"/>
                  </a:schemeClr>
                </a:solidFill>
              </a:defRPr>
            </a:lvl3pPr>
            <a:lvl4pPr marL="1028603" indent="0" algn="ctr">
              <a:buNone/>
              <a:defRPr>
                <a:solidFill>
                  <a:schemeClr val="tx1">
                    <a:tint val="75000"/>
                  </a:schemeClr>
                </a:solidFill>
              </a:defRPr>
            </a:lvl4pPr>
            <a:lvl5pPr marL="1371472" indent="0" algn="ctr">
              <a:buNone/>
              <a:defRPr>
                <a:solidFill>
                  <a:schemeClr val="tx1">
                    <a:tint val="75000"/>
                  </a:schemeClr>
                </a:solidFill>
              </a:defRPr>
            </a:lvl5pPr>
            <a:lvl6pPr marL="1714339" indent="0" algn="ctr">
              <a:buNone/>
              <a:defRPr>
                <a:solidFill>
                  <a:schemeClr val="tx1">
                    <a:tint val="75000"/>
                  </a:schemeClr>
                </a:solidFill>
              </a:defRPr>
            </a:lvl6pPr>
            <a:lvl7pPr marL="2057206" indent="0" algn="ctr">
              <a:buNone/>
              <a:defRPr>
                <a:solidFill>
                  <a:schemeClr val="tx1">
                    <a:tint val="75000"/>
                  </a:schemeClr>
                </a:solidFill>
              </a:defRPr>
            </a:lvl7pPr>
            <a:lvl8pPr marL="2400072" indent="0" algn="ctr">
              <a:buNone/>
              <a:defRPr>
                <a:solidFill>
                  <a:schemeClr val="tx1">
                    <a:tint val="75000"/>
                  </a:schemeClr>
                </a:solidFill>
              </a:defRPr>
            </a:lvl8pPr>
            <a:lvl9pPr marL="2742940"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2436287" y="2184409"/>
            <a:ext cx="7349066" cy="461665"/>
          </a:xfrm>
        </p:spPr>
        <p:txBody>
          <a:bodyPr wrap="square">
            <a:spAutoFit/>
          </a:bodyPr>
          <a:lstStyle>
            <a:lvl1pPr algn="l">
              <a:defRPr sz="3000" b="1">
                <a:solidFill>
                  <a:schemeClr val="bg2"/>
                </a:solidFill>
                <a:latin typeface="Arial" pitchFamily="34" charset="0"/>
                <a:cs typeface="Arial" pitchFamily="34" charset="0"/>
              </a:defRPr>
            </a:lvl1pPr>
          </a:lstStyle>
          <a:p>
            <a:r>
              <a:rPr lang="en-US" dirty="0" smtClean="0"/>
              <a:t>Click to Edit Master Title Style</a:t>
            </a:r>
            <a:endParaRPr lang="en-US" dirty="0"/>
          </a:p>
        </p:txBody>
      </p:sp>
      <p:pic>
        <p:nvPicPr>
          <p:cNvPr id="12" name="Picture 11" descr="ridge4.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1073" y="7"/>
            <a:ext cx="5291765" cy="1443209"/>
          </a:xfrm>
          <a:prstGeom prst="rect">
            <a:avLst/>
          </a:prstGeom>
        </p:spPr>
      </p:pic>
      <p:pic>
        <p:nvPicPr>
          <p:cNvPr id="8" name="Picture 7" descr="Mahindra Logo.png"/>
          <p:cNvPicPr>
            <a:picLocks noChangeAspect="1"/>
          </p:cNvPicPr>
          <p:nvPr userDrawn="1"/>
        </p:nvPicPr>
        <p:blipFill>
          <a:blip r:embed="rId3" cstate="email">
            <a:biLevel thresh="25000"/>
            <a:extLst>
              <a:ext uri="{28A0092B-C50C-407E-A947-70E740481C1C}">
                <a14:useLocalDpi xmlns:a14="http://schemas.microsoft.com/office/drawing/2010/main"/>
              </a:ext>
            </a:extLst>
          </a:blip>
          <a:stretch>
            <a:fillRect/>
          </a:stretch>
        </p:blipFill>
        <p:spPr bwMode="gray">
          <a:xfrm>
            <a:off x="9022080" y="393335"/>
            <a:ext cx="2651760" cy="656555"/>
          </a:xfrm>
          <a:prstGeom prst="rect">
            <a:avLst/>
          </a:prstGeom>
        </p:spPr>
      </p:pic>
    </p:spTree>
    <p:extLst>
      <p:ext uri="{BB962C8B-B14F-4D97-AF65-F5344CB8AC3E}">
        <p14:creationId xmlns:p14="http://schemas.microsoft.com/office/powerpoint/2010/main" val="12901321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55" y="719145"/>
            <a:ext cx="10966450" cy="369332"/>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400" b="1" kern="1200" dirty="0">
                <a:solidFill>
                  <a:schemeClr val="tx2"/>
                </a:solidFill>
                <a:latin typeface="Arial" pitchFamily="34" charset="0"/>
                <a:ea typeface="+mj-ea"/>
                <a:cs typeface="Arial" pitchFamily="34" charset="0"/>
              </a:defRPr>
            </a:lvl1pPr>
          </a:lstStyle>
          <a:p>
            <a:pPr lvl="0" algn="l" defTabSz="685736" rtl="0" eaLnBrk="1" fontAlgn="base" latinLnBrk="0" hangingPunct="1">
              <a:spcBef>
                <a:spcPct val="0"/>
              </a:spcBef>
              <a:spcAft>
                <a:spcPct val="0"/>
              </a:spcAft>
              <a:buNone/>
            </a:pPr>
            <a:r>
              <a:rPr lang="en-US" dirty="0" smtClean="0"/>
              <a:t>Click to edit Master title style</a:t>
            </a:r>
            <a:endParaRPr lang="en-US" dirty="0"/>
          </a:p>
        </p:txBody>
      </p:sp>
      <p:sp>
        <p:nvSpPr>
          <p:cNvPr id="3" name="Text Placeholder 4"/>
          <p:cNvSpPr>
            <a:spLocks noGrp="1"/>
          </p:cNvSpPr>
          <p:nvPr>
            <p:ph type="body" sz="quarter" idx="10" hasCustomPrompt="1"/>
          </p:nvPr>
        </p:nvSpPr>
        <p:spPr bwMode="gray">
          <a:xfrm>
            <a:off x="641350" y="1971679"/>
            <a:ext cx="10966452" cy="1107996"/>
          </a:xfrm>
        </p:spPr>
        <p:txBody>
          <a:bodyPr wrap="square">
            <a:spAutoFit/>
          </a:bodyPr>
          <a:lstStyle>
            <a:lvl1pPr algn="l" rtl="0" eaLnBrk="1" latinLnBrk="0" hangingPunct="1">
              <a:spcBef>
                <a:spcPts val="0"/>
              </a:spcBef>
              <a:spcAft>
                <a:spcPts val="0"/>
              </a:spcAft>
              <a:buClr>
                <a:schemeClr val="bg2"/>
              </a:buClr>
              <a:buSzPct val="120000"/>
              <a:defRPr lang="en-US" sz="144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44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44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44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440" b="0" kern="1200" baseline="0" dirty="0" smtClean="0">
                <a:solidFill>
                  <a:schemeClr val="tx1"/>
                </a:solidFill>
                <a:latin typeface="Arial" pitchFamily="34" charset="0"/>
                <a:ea typeface="+mn-ea"/>
                <a:cs typeface="Arial" pitchFamily="34" charset="0"/>
              </a:defRPr>
            </a:lvl5pPr>
            <a:lvl6pPr marL="1076222" indent="-214294">
              <a:spcBef>
                <a:spcPts val="0"/>
              </a:spcBef>
              <a:spcAft>
                <a:spcPts val="0"/>
              </a:spcAft>
              <a:buClr>
                <a:schemeClr val="tx2"/>
              </a:buClr>
              <a:buSzPct val="70000"/>
              <a:buFont typeface="Wingdings" pitchFamily="2" charset="2"/>
              <a:buChar char="§"/>
              <a:defRPr lang="en-US" sz="1440" kern="1200" dirty="0" smtClean="0">
                <a:solidFill>
                  <a:schemeClr val="tx1"/>
                </a:solidFill>
                <a:latin typeface="Arial" pitchFamily="34" charset="0"/>
                <a:ea typeface="+mn-ea"/>
                <a:cs typeface="Arial" pitchFamily="34" charset="0"/>
              </a:defRPr>
            </a:lvl6pPr>
            <a:lvl7pPr marL="1285754" indent="-204770">
              <a:spcBef>
                <a:spcPts val="0"/>
              </a:spcBef>
              <a:spcAft>
                <a:spcPts val="0"/>
              </a:spcAft>
              <a:buClr>
                <a:schemeClr val="tx2"/>
              </a:buClr>
              <a:buSzPct val="70000"/>
              <a:buFont typeface="Arial" pitchFamily="34" charset="0"/>
              <a:buChar char="–"/>
              <a:defRPr sz="1440" baseline="0">
                <a:solidFill>
                  <a:schemeClr val="tx1"/>
                </a:solidFill>
                <a:latin typeface="+mn-lt"/>
                <a:cs typeface="Arial" pitchFamily="34" charset="0"/>
              </a:defRPr>
            </a:lvl7pPr>
            <a:lvl8pPr marL="1200036" indent="-171436">
              <a:spcBef>
                <a:spcPts val="0"/>
              </a:spcBef>
              <a:spcAft>
                <a:spcPts val="0"/>
              </a:spcAft>
              <a:buSzPct val="70000"/>
              <a:defRPr sz="1440" baseline="0">
                <a:latin typeface="Arial" pitchFamily="34" charset="0"/>
                <a:cs typeface="Arial" pitchFamily="34" charset="0"/>
              </a:defRPr>
            </a:lvl8pPr>
            <a:lvl9pPr marL="1367898" indent="-167862">
              <a:spcBef>
                <a:spcPts val="0"/>
              </a:spcBef>
              <a:spcAft>
                <a:spcPts val="0"/>
              </a:spcAft>
              <a:buSzPct val="70000"/>
              <a:buFont typeface="Arial" pitchFamily="34" charset="0"/>
              <a:buChar char="–"/>
              <a:defRPr sz="1440">
                <a:latin typeface="Arial" pitchFamily="34" charset="0"/>
                <a:cs typeface="Arial" pitchFamily="34" charset="0"/>
              </a:defRPr>
            </a:lvl9pPr>
          </a:lstStyle>
          <a:p>
            <a:pPr marL="217865" lvl="0" indent="-217865" algn="l" defTabSz="685736"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428586" lvl="2" indent="-209530" algn="l" defTabSz="685736"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638113" lvl="3" indent="-209530" algn="l" defTabSz="685736"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852408" lvl="4" indent="-214294" algn="l" defTabSz="70002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076222" lvl="5" indent="-214294" algn="l" defTabSz="685736"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extLst>
      <p:ext uri="{BB962C8B-B14F-4D97-AF65-F5344CB8AC3E}">
        <p14:creationId xmlns:p14="http://schemas.microsoft.com/office/powerpoint/2010/main" val="18584063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55" y="719145"/>
            <a:ext cx="10966450" cy="369332"/>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400" b="1" kern="1200" dirty="0">
                <a:solidFill>
                  <a:schemeClr val="tx2"/>
                </a:solidFill>
                <a:latin typeface="Arial" pitchFamily="34" charset="0"/>
                <a:ea typeface="+mj-ea"/>
                <a:cs typeface="Arial" pitchFamily="34" charset="0"/>
              </a:defRPr>
            </a:lvl1pPr>
          </a:lstStyle>
          <a:p>
            <a:pPr lvl="0" algn="l" defTabSz="685736" rtl="0" eaLnBrk="1" fontAlgn="base" latinLnBrk="0" hangingPunct="1">
              <a:spcBef>
                <a:spcPct val="0"/>
              </a:spcBef>
              <a:spcAft>
                <a:spcPct val="0"/>
              </a:spcAft>
              <a:buNone/>
            </a:pPr>
            <a:r>
              <a:rPr lang="en-US" dirty="0" smtClean="0"/>
              <a:t>Click to edit Master title style</a:t>
            </a:r>
            <a:endParaRPr lang="en-US" dirty="0"/>
          </a:p>
        </p:txBody>
      </p:sp>
      <p:sp>
        <p:nvSpPr>
          <p:cNvPr id="3" name="Text Placeholder 4"/>
          <p:cNvSpPr>
            <a:spLocks noGrp="1"/>
          </p:cNvSpPr>
          <p:nvPr>
            <p:ph type="body" sz="quarter" idx="10" hasCustomPrompt="1"/>
          </p:nvPr>
        </p:nvSpPr>
        <p:spPr bwMode="gray">
          <a:xfrm>
            <a:off x="641350" y="1971679"/>
            <a:ext cx="10966452" cy="1107996"/>
          </a:xfrm>
        </p:spPr>
        <p:txBody>
          <a:bodyPr wrap="square">
            <a:spAutoFit/>
          </a:bodyPr>
          <a:lstStyle>
            <a:lvl1pPr algn="l" rtl="0" eaLnBrk="1" latinLnBrk="0" hangingPunct="1">
              <a:spcBef>
                <a:spcPts val="0"/>
              </a:spcBef>
              <a:spcAft>
                <a:spcPts val="0"/>
              </a:spcAft>
              <a:buClr>
                <a:schemeClr val="bg2"/>
              </a:buClr>
              <a:buSzPct val="120000"/>
              <a:defRPr lang="en-US" sz="144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44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44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44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440" b="0" kern="1200" baseline="0" dirty="0" smtClean="0">
                <a:solidFill>
                  <a:schemeClr val="tx1"/>
                </a:solidFill>
                <a:latin typeface="Arial" pitchFamily="34" charset="0"/>
                <a:ea typeface="+mn-ea"/>
                <a:cs typeface="Arial" pitchFamily="34" charset="0"/>
              </a:defRPr>
            </a:lvl5pPr>
            <a:lvl6pPr marL="1076222" indent="-214294">
              <a:spcBef>
                <a:spcPts val="0"/>
              </a:spcBef>
              <a:spcAft>
                <a:spcPts val="0"/>
              </a:spcAft>
              <a:buClr>
                <a:schemeClr val="tx2"/>
              </a:buClr>
              <a:buSzPct val="70000"/>
              <a:buFont typeface="Wingdings" pitchFamily="2" charset="2"/>
              <a:buChar char="§"/>
              <a:defRPr lang="en-US" sz="1440" kern="1200" dirty="0" smtClean="0">
                <a:solidFill>
                  <a:schemeClr val="tx1"/>
                </a:solidFill>
                <a:latin typeface="Arial" pitchFamily="34" charset="0"/>
                <a:ea typeface="+mn-ea"/>
                <a:cs typeface="Arial" pitchFamily="34" charset="0"/>
              </a:defRPr>
            </a:lvl6pPr>
            <a:lvl7pPr marL="1285754" indent="-204770">
              <a:spcBef>
                <a:spcPts val="0"/>
              </a:spcBef>
              <a:spcAft>
                <a:spcPts val="0"/>
              </a:spcAft>
              <a:buClr>
                <a:schemeClr val="tx2"/>
              </a:buClr>
              <a:buSzPct val="70000"/>
              <a:buFont typeface="Arial" pitchFamily="34" charset="0"/>
              <a:buChar char="–"/>
              <a:defRPr sz="1440" baseline="0">
                <a:solidFill>
                  <a:schemeClr val="tx1"/>
                </a:solidFill>
                <a:latin typeface="+mn-lt"/>
                <a:cs typeface="Arial" pitchFamily="34" charset="0"/>
              </a:defRPr>
            </a:lvl7pPr>
            <a:lvl8pPr marL="1200036" indent="-171436">
              <a:spcBef>
                <a:spcPts val="0"/>
              </a:spcBef>
              <a:spcAft>
                <a:spcPts val="0"/>
              </a:spcAft>
              <a:buSzPct val="70000"/>
              <a:defRPr sz="1440" baseline="0">
                <a:latin typeface="Arial" pitchFamily="34" charset="0"/>
                <a:cs typeface="Arial" pitchFamily="34" charset="0"/>
              </a:defRPr>
            </a:lvl8pPr>
            <a:lvl9pPr marL="1367898" indent="-167862">
              <a:spcBef>
                <a:spcPts val="0"/>
              </a:spcBef>
              <a:spcAft>
                <a:spcPts val="0"/>
              </a:spcAft>
              <a:buSzPct val="70000"/>
              <a:buFont typeface="Arial" pitchFamily="34" charset="0"/>
              <a:buChar char="–"/>
              <a:defRPr sz="1440">
                <a:latin typeface="Arial" pitchFamily="34" charset="0"/>
                <a:cs typeface="Arial" pitchFamily="34" charset="0"/>
              </a:defRPr>
            </a:lvl9pPr>
          </a:lstStyle>
          <a:p>
            <a:pPr marL="217865" lvl="0" indent="-217865" algn="l" defTabSz="685736"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428586" lvl="2" indent="-209530" algn="l" defTabSz="685736"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638113" lvl="3" indent="-209530" algn="l" defTabSz="685736"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852408" lvl="4" indent="-214294" algn="l" defTabSz="70002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076222" lvl="5" indent="-214294" algn="l" defTabSz="685736"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1"/>
          <p:cNvSpPr>
            <a:spLocks noGrp="1"/>
          </p:cNvSpPr>
          <p:nvPr userDrawn="1">
            <p:ph type="body" sz="quarter" idx="13"/>
          </p:nvPr>
        </p:nvSpPr>
        <p:spPr bwMode="gray">
          <a:xfrm>
            <a:off x="641350" y="1270458"/>
            <a:ext cx="10966452" cy="2215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8282433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641356" y="727083"/>
            <a:ext cx="10968568" cy="369332"/>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400" b="1" kern="1200" dirty="0">
                <a:solidFill>
                  <a:schemeClr val="tx2"/>
                </a:solidFill>
                <a:latin typeface="Arial" pitchFamily="34" charset="0"/>
                <a:ea typeface="+mj-ea"/>
                <a:cs typeface="Arial" pitchFamily="34" charset="0"/>
              </a:defRPr>
            </a:lvl1pPr>
          </a:lstStyle>
          <a:p>
            <a:pPr lvl="0" algn="l" defTabSz="685736" rtl="0" eaLnBrk="1" fontAlgn="base" latinLnBrk="0" hangingPunct="1">
              <a:spcBef>
                <a:spcPct val="0"/>
              </a:spcBef>
              <a:spcAft>
                <a:spcPct val="0"/>
              </a:spcAft>
              <a:buNone/>
            </a:pPr>
            <a:r>
              <a:rPr lang="en-US" dirty="0" smtClean="0"/>
              <a:t>Click to edit Master title style</a:t>
            </a:r>
            <a:endParaRPr lang="en-US" dirty="0"/>
          </a:p>
        </p:txBody>
      </p:sp>
      <p:sp>
        <p:nvSpPr>
          <p:cNvPr id="4" name="Text Placeholder 4"/>
          <p:cNvSpPr>
            <a:spLocks noGrp="1"/>
          </p:cNvSpPr>
          <p:nvPr>
            <p:ph type="body" sz="quarter" idx="10" hasCustomPrompt="1"/>
          </p:nvPr>
        </p:nvSpPr>
        <p:spPr bwMode="gray">
          <a:xfrm>
            <a:off x="641350" y="1971680"/>
            <a:ext cx="10966452" cy="1384995"/>
          </a:xfrm>
        </p:spPr>
        <p:txBody>
          <a:bodyPr wrap="square">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076222" indent="-214294">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285754" indent="-204770">
              <a:spcBef>
                <a:spcPts val="0"/>
              </a:spcBef>
              <a:spcAft>
                <a:spcPts val="0"/>
              </a:spcAft>
              <a:buClr>
                <a:schemeClr val="tx2"/>
              </a:buClr>
              <a:buSzPct val="70000"/>
              <a:buFont typeface="Arial" pitchFamily="34" charset="0"/>
              <a:buChar char="–"/>
              <a:defRPr sz="1440" baseline="0">
                <a:solidFill>
                  <a:schemeClr val="tx1"/>
                </a:solidFill>
                <a:latin typeface="+mn-lt"/>
                <a:cs typeface="Arial" pitchFamily="34" charset="0"/>
              </a:defRPr>
            </a:lvl7pPr>
            <a:lvl8pPr marL="1200036" indent="-171436">
              <a:spcBef>
                <a:spcPts val="0"/>
              </a:spcBef>
              <a:spcAft>
                <a:spcPts val="0"/>
              </a:spcAft>
              <a:buSzPct val="70000"/>
              <a:defRPr sz="1440" baseline="0">
                <a:latin typeface="Arial" pitchFamily="34" charset="0"/>
                <a:cs typeface="Arial" pitchFamily="34" charset="0"/>
              </a:defRPr>
            </a:lvl8pPr>
            <a:lvl9pPr marL="1367898" indent="-167862">
              <a:spcBef>
                <a:spcPts val="0"/>
              </a:spcBef>
              <a:spcAft>
                <a:spcPts val="0"/>
              </a:spcAft>
              <a:buSzPct val="70000"/>
              <a:buFont typeface="Arial" pitchFamily="34" charset="0"/>
              <a:buChar char="–"/>
              <a:defRPr sz="1440">
                <a:latin typeface="Arial" pitchFamily="34" charset="0"/>
                <a:cs typeface="Arial" pitchFamily="34" charset="0"/>
              </a:defRPr>
            </a:lvl9pPr>
          </a:lstStyle>
          <a:p>
            <a:pPr marL="217865" lvl="0" indent="-217865" algn="l" defTabSz="685736"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428586" lvl="2" indent="-209530" algn="l" defTabSz="685736"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638113" lvl="3" indent="-209530" algn="l" defTabSz="685736"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852408" lvl="4" indent="-214294" algn="l" defTabSz="70002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076222" lvl="5" indent="-214294" algn="l" defTabSz="685736"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extLst>
      <p:ext uri="{BB962C8B-B14F-4D97-AF65-F5344CB8AC3E}">
        <p14:creationId xmlns:p14="http://schemas.microsoft.com/office/powerpoint/2010/main" val="39359344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641353" y="1971681"/>
            <a:ext cx="5437716" cy="4162426"/>
          </a:xfrm>
        </p:spPr>
        <p:txBody>
          <a:bodyPr>
            <a:noAutofit/>
          </a:bodyPr>
          <a:lstStyle>
            <a:lvl1pPr marL="0" indent="0">
              <a:buNone/>
              <a:defRPr>
                <a:latin typeface="Arial" pitchFamily="34" charset="0"/>
                <a:cs typeface="Arial" pitchFamily="34" charset="0"/>
              </a:defRPr>
            </a:lvl1pPr>
          </a:lstStyle>
          <a:p>
            <a:r>
              <a:rPr lang="en-US" smtClean="0"/>
              <a:t>Click icon to add picture</a:t>
            </a:r>
            <a:endParaRPr lang="en-US" dirty="0"/>
          </a:p>
        </p:txBody>
      </p:sp>
      <p:sp>
        <p:nvSpPr>
          <p:cNvPr id="18" name="Text Placeholder 4"/>
          <p:cNvSpPr>
            <a:spLocks noGrp="1"/>
          </p:cNvSpPr>
          <p:nvPr>
            <p:ph type="body" sz="quarter" idx="19" hasCustomPrompt="1"/>
          </p:nvPr>
        </p:nvSpPr>
        <p:spPr bwMode="gray">
          <a:xfrm>
            <a:off x="6451602" y="1971679"/>
            <a:ext cx="5128682" cy="1107996"/>
          </a:xfrm>
          <a:ln>
            <a:noFill/>
          </a:ln>
        </p:spPr>
        <p:txBody>
          <a:bodyPr wrap="square" lIns="0" tIns="0" rIns="0" bIns="0">
            <a:spAutoFit/>
          </a:bodyPr>
          <a:lstStyle>
            <a:lvl1pPr>
              <a:spcBef>
                <a:spcPts val="0"/>
              </a:spcBef>
              <a:spcAft>
                <a:spcPts val="0"/>
              </a:spcAft>
              <a:defRPr lang="en-US" sz="144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40" b="0" kern="1200" baseline="0" dirty="0" smtClean="0">
                <a:solidFill>
                  <a:schemeClr val="tx1"/>
                </a:solidFill>
                <a:latin typeface="+mn-lt"/>
                <a:ea typeface="+mn-ea"/>
                <a:cs typeface="Arial" pitchFamily="34" charset="0"/>
              </a:defRPr>
            </a:lvl2pPr>
            <a:lvl3pPr>
              <a:spcBef>
                <a:spcPts val="0"/>
              </a:spcBef>
              <a:spcAft>
                <a:spcPts val="0"/>
              </a:spcAft>
              <a:defRPr lang="en-US" sz="144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4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40" b="0" kern="1200" baseline="0" dirty="0" smtClean="0">
                <a:solidFill>
                  <a:schemeClr val="tx1"/>
                </a:solidFill>
                <a:latin typeface="Arial" pitchFamily="34" charset="0"/>
                <a:ea typeface="+mn-ea"/>
                <a:cs typeface="Arial" pitchFamily="34" charset="0"/>
              </a:defRPr>
            </a:lvl5pPr>
            <a:lvl6pPr marL="857170" indent="-175007">
              <a:spcBef>
                <a:spcPts val="0"/>
              </a:spcBef>
              <a:spcAft>
                <a:spcPts val="0"/>
              </a:spcAft>
              <a:buSzPct val="70000"/>
              <a:defRPr lang="en-US" sz="1440" kern="1200" dirty="0" smtClean="0">
                <a:solidFill>
                  <a:schemeClr val="tx1"/>
                </a:solidFill>
                <a:latin typeface="Arial" pitchFamily="34" charset="0"/>
                <a:ea typeface="+mn-ea"/>
                <a:cs typeface="Arial" pitchFamily="34" charset="0"/>
              </a:defRPr>
            </a:lvl6pPr>
            <a:lvl7pPr marL="1028603" indent="-171436">
              <a:spcBef>
                <a:spcPts val="0"/>
              </a:spcBef>
              <a:spcAft>
                <a:spcPts val="0"/>
              </a:spcAft>
              <a:buSzPct val="70000"/>
              <a:buFont typeface="Arial" pitchFamily="34" charset="0"/>
              <a:buChar char="–"/>
              <a:defRPr sz="1440" baseline="0">
                <a:latin typeface="+mj-lt"/>
              </a:defRPr>
            </a:lvl7pPr>
            <a:lvl8pPr marL="1200036" indent="-171436">
              <a:spcBef>
                <a:spcPts val="0"/>
              </a:spcBef>
              <a:spcAft>
                <a:spcPts val="0"/>
              </a:spcAft>
              <a:buSzPct val="70000"/>
              <a:defRPr sz="1440" baseline="0">
                <a:latin typeface="+mj-lt"/>
              </a:defRPr>
            </a:lvl8pPr>
            <a:lvl9pPr marL="1367898" indent="-167862">
              <a:spcBef>
                <a:spcPts val="0"/>
              </a:spcBef>
              <a:spcAft>
                <a:spcPts val="0"/>
              </a:spcAft>
              <a:buSzPct val="70000"/>
              <a:buFont typeface="Arial" pitchFamily="34" charset="0"/>
              <a:buChar char="–"/>
              <a:defRPr sz="1440">
                <a:latin typeface="+mj-lt"/>
              </a:defRPr>
            </a:lvl9pPr>
          </a:lstStyle>
          <a:p>
            <a:pPr marL="217865" lvl="0" indent="-217865" algn="l" defTabSz="685736"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428586" lvl="2" indent="-209530" algn="l" defTabSz="685736"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638113" lvl="3" indent="-209530" algn="l" defTabSz="685736"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852408" lvl="4" indent="-214294" algn="l" defTabSz="70002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076222" lvl="5" indent="-214294" algn="l" defTabSz="685736"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itle 1"/>
          <p:cNvSpPr>
            <a:spLocks noGrp="1"/>
          </p:cNvSpPr>
          <p:nvPr>
            <p:ph type="title"/>
          </p:nvPr>
        </p:nvSpPr>
        <p:spPr bwMode="gray">
          <a:xfrm>
            <a:off x="641356" y="727083"/>
            <a:ext cx="10968568" cy="369332"/>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400" b="1" kern="1200" dirty="0">
                <a:solidFill>
                  <a:schemeClr val="tx2"/>
                </a:solidFill>
                <a:latin typeface="Arial" pitchFamily="34" charset="0"/>
                <a:ea typeface="+mj-ea"/>
                <a:cs typeface="Arial" pitchFamily="34" charset="0"/>
              </a:defRPr>
            </a:lvl1pPr>
          </a:lstStyle>
          <a:p>
            <a:pPr lvl="0" algn="l" defTabSz="685736" rtl="0" eaLnBrk="1" fontAlgn="base" latinLnBrk="0" hangingPunct="1">
              <a:spcBef>
                <a:spcPct val="0"/>
              </a:spcBef>
              <a:spcAft>
                <a:spcPct val="0"/>
              </a:spcAft>
              <a:buNone/>
            </a:pPr>
            <a:r>
              <a:rPr lang="en-US" dirty="0" smtClean="0"/>
              <a:t>Click to edit Master title style</a:t>
            </a:r>
            <a:endParaRPr lang="en-US" dirty="0"/>
          </a:p>
        </p:txBody>
      </p:sp>
      <p:sp>
        <p:nvSpPr>
          <p:cNvPr id="7" name="Text Placeholder 41"/>
          <p:cNvSpPr>
            <a:spLocks noGrp="1"/>
          </p:cNvSpPr>
          <p:nvPr>
            <p:ph type="body" sz="quarter" idx="13"/>
          </p:nvPr>
        </p:nvSpPr>
        <p:spPr bwMode="gray">
          <a:xfrm>
            <a:off x="641350" y="1270458"/>
            <a:ext cx="10966452" cy="2215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6682520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2453219" y="4137971"/>
            <a:ext cx="7366000" cy="2215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685736" rtl="0" eaLnBrk="1" fontAlgn="base" latinLnBrk="0" hangingPunct="1">
              <a:spcBef>
                <a:spcPts val="0"/>
              </a:spcBef>
              <a:spcAft>
                <a:spcPct val="0"/>
              </a:spcAft>
              <a:buClr>
                <a:schemeClr val="tx2"/>
              </a:buClr>
              <a:buFont typeface="Arial" pitchFamily="34" charset="0"/>
              <a:buNone/>
              <a:defRPr lang="en-US" sz="1440" b="1" kern="1200" baseline="0" dirty="0">
                <a:solidFill>
                  <a:schemeClr val="tx2"/>
                </a:solidFill>
                <a:latin typeface="Arial" pitchFamily="34" charset="0"/>
                <a:ea typeface="+mn-ea"/>
                <a:cs typeface="Arial" pitchFamily="34" charset="0"/>
              </a:defRPr>
            </a:lvl1pPr>
            <a:lvl2pPr marL="342868" indent="0" algn="ctr">
              <a:buNone/>
              <a:defRPr>
                <a:solidFill>
                  <a:schemeClr val="tx1">
                    <a:tint val="75000"/>
                  </a:schemeClr>
                </a:solidFill>
              </a:defRPr>
            </a:lvl2pPr>
            <a:lvl3pPr marL="685736" indent="0" algn="ctr">
              <a:buNone/>
              <a:defRPr>
                <a:solidFill>
                  <a:schemeClr val="tx1">
                    <a:tint val="75000"/>
                  </a:schemeClr>
                </a:solidFill>
              </a:defRPr>
            </a:lvl3pPr>
            <a:lvl4pPr marL="1028603" indent="0" algn="ctr">
              <a:buNone/>
              <a:defRPr>
                <a:solidFill>
                  <a:schemeClr val="tx1">
                    <a:tint val="75000"/>
                  </a:schemeClr>
                </a:solidFill>
              </a:defRPr>
            </a:lvl4pPr>
            <a:lvl5pPr marL="1371472" indent="0" algn="ctr">
              <a:buNone/>
              <a:defRPr>
                <a:solidFill>
                  <a:schemeClr val="tx1">
                    <a:tint val="75000"/>
                  </a:schemeClr>
                </a:solidFill>
              </a:defRPr>
            </a:lvl5pPr>
            <a:lvl6pPr marL="1714339" indent="0" algn="ctr">
              <a:buNone/>
              <a:defRPr>
                <a:solidFill>
                  <a:schemeClr val="tx1">
                    <a:tint val="75000"/>
                  </a:schemeClr>
                </a:solidFill>
              </a:defRPr>
            </a:lvl6pPr>
            <a:lvl7pPr marL="2057206" indent="0" algn="ctr">
              <a:buNone/>
              <a:defRPr>
                <a:solidFill>
                  <a:schemeClr val="tx1">
                    <a:tint val="75000"/>
                  </a:schemeClr>
                </a:solidFill>
              </a:defRPr>
            </a:lvl7pPr>
            <a:lvl8pPr marL="2400072" indent="0" algn="ctr">
              <a:buNone/>
              <a:defRPr>
                <a:solidFill>
                  <a:schemeClr val="tx1">
                    <a:tint val="75000"/>
                  </a:schemeClr>
                </a:solidFill>
              </a:defRPr>
            </a:lvl8pPr>
            <a:lvl9pPr marL="2742940"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2453222" y="2200282"/>
            <a:ext cx="7366000" cy="461665"/>
          </a:xfrm>
          <a:noFill/>
          <a:ln w="9525">
            <a:noFill/>
            <a:miter lim="800000"/>
            <a:headEnd/>
            <a:tailEnd/>
          </a:ln>
        </p:spPr>
        <p:txBody>
          <a:bodyPr vert="horz" wrap="square" lIns="0" tIns="0" rIns="0" bIns="0" numCol="1" anchor="t" anchorCtr="0" compatLnSpc="1">
            <a:prstTxWarp prst="textNoShape">
              <a:avLst/>
            </a:prstTxWarp>
            <a:spAutoFit/>
          </a:bodyPr>
          <a:lstStyle>
            <a:lvl1pPr algn="l" defTabSz="685736" rtl="0" eaLnBrk="1" latinLnBrk="0" hangingPunct="1">
              <a:spcBef>
                <a:spcPct val="0"/>
              </a:spcBef>
              <a:buNone/>
              <a:defRPr lang="en-US" sz="3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1073" y="7"/>
            <a:ext cx="5291765" cy="1443209"/>
          </a:xfrm>
          <a:prstGeom prst="rect">
            <a:avLst/>
          </a:prstGeom>
        </p:spPr>
      </p:pic>
      <p:pic>
        <p:nvPicPr>
          <p:cNvPr id="6" name="Picture 5" descr="Mahindra 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8439870" y="476645"/>
            <a:ext cx="3170052" cy="656555"/>
          </a:xfrm>
          <a:prstGeom prst="rect">
            <a:avLst/>
          </a:prstGeom>
        </p:spPr>
      </p:pic>
    </p:spTree>
    <p:extLst>
      <p:ext uri="{BB962C8B-B14F-4D97-AF65-F5344CB8AC3E}">
        <p14:creationId xmlns:p14="http://schemas.microsoft.com/office/powerpoint/2010/main" val="24646078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641354" y="1971676"/>
            <a:ext cx="5469467" cy="4175125"/>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p>
        </p:txBody>
      </p:sp>
      <p:sp>
        <p:nvSpPr>
          <p:cNvPr id="22" name="Subtitle 2"/>
          <p:cNvSpPr>
            <a:spLocks noGrp="1"/>
          </p:cNvSpPr>
          <p:nvPr>
            <p:ph type="subTitle" idx="1" hasCustomPrompt="1"/>
          </p:nvPr>
        </p:nvSpPr>
        <p:spPr bwMode="gray">
          <a:xfrm>
            <a:off x="6568018" y="4366571"/>
            <a:ext cx="5041898" cy="2215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685736" rtl="0" eaLnBrk="1" fontAlgn="base" latinLnBrk="0" hangingPunct="1">
              <a:spcBef>
                <a:spcPts val="0"/>
              </a:spcBef>
              <a:spcAft>
                <a:spcPct val="0"/>
              </a:spcAft>
              <a:buClr>
                <a:schemeClr val="tx2"/>
              </a:buClr>
              <a:buFont typeface="Arial" pitchFamily="34" charset="0"/>
              <a:buNone/>
              <a:defRPr lang="en-US" sz="1440" b="1" kern="1200" baseline="0" dirty="0">
                <a:solidFill>
                  <a:schemeClr val="tx2"/>
                </a:solidFill>
                <a:latin typeface="Arial" pitchFamily="34" charset="0"/>
                <a:ea typeface="+mn-ea"/>
                <a:cs typeface="Arial" pitchFamily="34" charset="0"/>
              </a:defRPr>
            </a:lvl1pPr>
            <a:lvl2pPr marL="342868" indent="0" algn="ctr">
              <a:buNone/>
              <a:defRPr>
                <a:solidFill>
                  <a:schemeClr val="tx1">
                    <a:tint val="75000"/>
                  </a:schemeClr>
                </a:solidFill>
              </a:defRPr>
            </a:lvl2pPr>
            <a:lvl3pPr marL="685736" indent="0" algn="ctr">
              <a:buNone/>
              <a:defRPr>
                <a:solidFill>
                  <a:schemeClr val="tx1">
                    <a:tint val="75000"/>
                  </a:schemeClr>
                </a:solidFill>
              </a:defRPr>
            </a:lvl3pPr>
            <a:lvl4pPr marL="1028603" indent="0" algn="ctr">
              <a:buNone/>
              <a:defRPr>
                <a:solidFill>
                  <a:schemeClr val="tx1">
                    <a:tint val="75000"/>
                  </a:schemeClr>
                </a:solidFill>
              </a:defRPr>
            </a:lvl4pPr>
            <a:lvl5pPr marL="1371472" indent="0" algn="ctr">
              <a:buNone/>
              <a:defRPr>
                <a:solidFill>
                  <a:schemeClr val="tx1">
                    <a:tint val="75000"/>
                  </a:schemeClr>
                </a:solidFill>
              </a:defRPr>
            </a:lvl5pPr>
            <a:lvl6pPr marL="1714339" indent="0" algn="ctr">
              <a:buNone/>
              <a:defRPr>
                <a:solidFill>
                  <a:schemeClr val="tx1">
                    <a:tint val="75000"/>
                  </a:schemeClr>
                </a:solidFill>
              </a:defRPr>
            </a:lvl6pPr>
            <a:lvl7pPr marL="2057206" indent="0" algn="ctr">
              <a:buNone/>
              <a:defRPr>
                <a:solidFill>
                  <a:schemeClr val="tx1">
                    <a:tint val="75000"/>
                  </a:schemeClr>
                </a:solidFill>
              </a:defRPr>
            </a:lvl7pPr>
            <a:lvl8pPr marL="2400072" indent="0" algn="ctr">
              <a:buNone/>
              <a:defRPr>
                <a:solidFill>
                  <a:schemeClr val="tx1">
                    <a:tint val="75000"/>
                  </a:schemeClr>
                </a:solidFill>
              </a:defRPr>
            </a:lvl8pPr>
            <a:lvl9pPr marL="2742940" indent="0" algn="ctr">
              <a:buNone/>
              <a:defRPr>
                <a:solidFill>
                  <a:schemeClr val="tx1">
                    <a:tint val="75000"/>
                  </a:schemeClr>
                </a:solidFill>
              </a:defRPr>
            </a:lvl9pPr>
          </a:lstStyle>
          <a:p>
            <a:r>
              <a:rPr lang="en-US" dirty="0" smtClean="0"/>
              <a:t>Click to Edit Master Subtitle Style</a:t>
            </a:r>
            <a:endParaRPr lang="en-US" dirty="0"/>
          </a:p>
        </p:txBody>
      </p:sp>
      <p:sp>
        <p:nvSpPr>
          <p:cNvPr id="23" name="Title 8"/>
          <p:cNvSpPr>
            <a:spLocks noGrp="1"/>
          </p:cNvSpPr>
          <p:nvPr>
            <p:ph type="title" hasCustomPrompt="1"/>
          </p:nvPr>
        </p:nvSpPr>
        <p:spPr bwMode="gray">
          <a:xfrm>
            <a:off x="6568021" y="1971680"/>
            <a:ext cx="5041898" cy="923329"/>
          </a:xfrm>
          <a:noFill/>
          <a:ln w="9525">
            <a:noFill/>
            <a:miter lim="800000"/>
            <a:headEnd/>
            <a:tailEnd/>
          </a:ln>
        </p:spPr>
        <p:txBody>
          <a:bodyPr vert="horz" wrap="square" lIns="0" tIns="0" rIns="0" bIns="0" numCol="1" anchor="t" anchorCtr="0" compatLnSpc="1">
            <a:prstTxWarp prst="textNoShape">
              <a:avLst/>
            </a:prstTxWarp>
            <a:spAutoFit/>
          </a:bodyPr>
          <a:lstStyle>
            <a:lvl1pPr algn="l" defTabSz="685736" rtl="0" eaLnBrk="1" latinLnBrk="0" hangingPunct="1">
              <a:spcBef>
                <a:spcPct val="0"/>
              </a:spcBef>
              <a:buNone/>
              <a:defRPr lang="en-US" sz="3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1073" y="7"/>
            <a:ext cx="5291765" cy="1443209"/>
          </a:xfrm>
          <a:prstGeom prst="rect">
            <a:avLst/>
          </a:prstGeom>
        </p:spPr>
      </p:pic>
      <p:pic>
        <p:nvPicPr>
          <p:cNvPr id="7" name="Picture 6" descr="Mahindra 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8439870" y="476645"/>
            <a:ext cx="3170052" cy="656555"/>
          </a:xfrm>
          <a:prstGeom prst="rect">
            <a:avLst/>
          </a:prstGeom>
        </p:spPr>
      </p:pic>
    </p:spTree>
    <p:extLst>
      <p:ext uri="{BB962C8B-B14F-4D97-AF65-F5344CB8AC3E}">
        <p14:creationId xmlns:p14="http://schemas.microsoft.com/office/powerpoint/2010/main" val="33445134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bwMode="gray">
          <a:xfrm>
            <a:off x="641355" y="2466981"/>
            <a:ext cx="5245100" cy="1107996"/>
          </a:xfrm>
          <a:ln>
            <a:noFill/>
          </a:ln>
        </p:spPr>
        <p:txBody>
          <a:bodyPr wrap="square" lIns="0" tIns="0" rIns="0" bIns="0">
            <a:spAutoFit/>
          </a:bodyPr>
          <a:lstStyle>
            <a:lvl1pPr>
              <a:spcBef>
                <a:spcPts val="0"/>
              </a:spcBef>
              <a:spcAft>
                <a:spcPts val="0"/>
              </a:spcAft>
              <a:defRPr lang="en-US" sz="144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40" b="0" kern="1200" baseline="0" dirty="0" smtClean="0">
                <a:solidFill>
                  <a:schemeClr val="tx1"/>
                </a:solidFill>
                <a:latin typeface="+mn-lt"/>
                <a:ea typeface="+mn-ea"/>
                <a:cs typeface="Arial" pitchFamily="34" charset="0"/>
              </a:defRPr>
            </a:lvl2pPr>
            <a:lvl3pPr>
              <a:spcBef>
                <a:spcPts val="0"/>
              </a:spcBef>
              <a:spcAft>
                <a:spcPts val="0"/>
              </a:spcAft>
              <a:defRPr lang="en-US" sz="144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4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40" b="0" kern="1200" baseline="0" dirty="0" smtClean="0">
                <a:solidFill>
                  <a:schemeClr val="tx1"/>
                </a:solidFill>
                <a:latin typeface="Arial" pitchFamily="34" charset="0"/>
                <a:ea typeface="+mn-ea"/>
                <a:cs typeface="Arial" pitchFamily="34" charset="0"/>
              </a:defRPr>
            </a:lvl5pPr>
            <a:lvl6pPr marL="857170" indent="-175007">
              <a:spcBef>
                <a:spcPts val="0"/>
              </a:spcBef>
              <a:spcAft>
                <a:spcPts val="0"/>
              </a:spcAft>
              <a:buSzPct val="70000"/>
              <a:defRPr lang="en-US" sz="1440" kern="1200" dirty="0" smtClean="0">
                <a:solidFill>
                  <a:schemeClr val="tx1"/>
                </a:solidFill>
                <a:latin typeface="Arial" pitchFamily="34" charset="0"/>
                <a:ea typeface="+mn-ea"/>
                <a:cs typeface="Arial" pitchFamily="34" charset="0"/>
              </a:defRPr>
            </a:lvl6pPr>
            <a:lvl7pPr marL="1028603" indent="-171436">
              <a:spcBef>
                <a:spcPts val="0"/>
              </a:spcBef>
              <a:spcAft>
                <a:spcPts val="0"/>
              </a:spcAft>
              <a:buSzPct val="70000"/>
              <a:buFont typeface="Arial" pitchFamily="34" charset="0"/>
              <a:buChar char="–"/>
              <a:defRPr sz="1440" baseline="0">
                <a:latin typeface="+mj-lt"/>
              </a:defRPr>
            </a:lvl7pPr>
            <a:lvl8pPr marL="1200036" indent="-171436">
              <a:spcBef>
                <a:spcPts val="0"/>
              </a:spcBef>
              <a:spcAft>
                <a:spcPts val="0"/>
              </a:spcAft>
              <a:buSzPct val="70000"/>
              <a:defRPr sz="1440" baseline="0">
                <a:latin typeface="+mj-lt"/>
              </a:defRPr>
            </a:lvl8pPr>
            <a:lvl9pPr marL="1367898" indent="-167862">
              <a:spcBef>
                <a:spcPts val="0"/>
              </a:spcBef>
              <a:spcAft>
                <a:spcPts val="0"/>
              </a:spcAft>
              <a:buSzPct val="70000"/>
              <a:buFont typeface="Arial" pitchFamily="34" charset="0"/>
              <a:buChar char="–"/>
              <a:defRPr sz="1440">
                <a:latin typeface="+mj-lt"/>
              </a:defRPr>
            </a:lvl9pPr>
          </a:lstStyle>
          <a:p>
            <a:pPr marL="217865" lvl="0" indent="-217865" algn="l" defTabSz="685736"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428586" lvl="2" indent="-209530" algn="l" defTabSz="685736"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638113" lvl="3" indent="-209530" algn="l" defTabSz="685736"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852408" lvl="4" indent="-214294" algn="l" defTabSz="70002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076222" lvl="5" indent="-214294" algn="l" defTabSz="685736"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
          <p:cNvSpPr>
            <a:spLocks noGrp="1"/>
          </p:cNvSpPr>
          <p:nvPr>
            <p:ph type="body" sz="quarter" idx="11" hasCustomPrompt="1"/>
          </p:nvPr>
        </p:nvSpPr>
        <p:spPr bwMode="gray">
          <a:xfrm>
            <a:off x="6364822" y="2466981"/>
            <a:ext cx="5245100" cy="1107996"/>
          </a:xfrm>
          <a:ln>
            <a:noFill/>
          </a:ln>
        </p:spPr>
        <p:txBody>
          <a:bodyPr wrap="square" lIns="0" tIns="0" rIns="0" bIns="0">
            <a:spAutoFit/>
          </a:bodyPr>
          <a:lstStyle>
            <a:lvl1pPr>
              <a:spcBef>
                <a:spcPts val="0"/>
              </a:spcBef>
              <a:spcAft>
                <a:spcPts val="0"/>
              </a:spcAft>
              <a:defRPr lang="en-US" sz="144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40" b="0" kern="1200" baseline="0" dirty="0" smtClean="0">
                <a:solidFill>
                  <a:schemeClr val="tx1"/>
                </a:solidFill>
                <a:latin typeface="+mn-lt"/>
                <a:ea typeface="+mn-ea"/>
                <a:cs typeface="Arial" pitchFamily="34" charset="0"/>
              </a:defRPr>
            </a:lvl2pPr>
            <a:lvl3pPr>
              <a:spcBef>
                <a:spcPts val="0"/>
              </a:spcBef>
              <a:spcAft>
                <a:spcPts val="0"/>
              </a:spcAft>
              <a:defRPr lang="en-US" sz="144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4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40" b="0" kern="1200" baseline="0" dirty="0" smtClean="0">
                <a:solidFill>
                  <a:schemeClr val="tx1"/>
                </a:solidFill>
                <a:latin typeface="Arial" pitchFamily="34" charset="0"/>
                <a:ea typeface="+mn-ea"/>
                <a:cs typeface="Arial" pitchFamily="34" charset="0"/>
              </a:defRPr>
            </a:lvl5pPr>
            <a:lvl6pPr marL="857170" indent="-175007">
              <a:spcBef>
                <a:spcPts val="0"/>
              </a:spcBef>
              <a:spcAft>
                <a:spcPts val="0"/>
              </a:spcAft>
              <a:buSzPct val="70000"/>
              <a:defRPr lang="en-US" sz="1440" kern="1200" dirty="0" smtClean="0">
                <a:solidFill>
                  <a:schemeClr val="tx1"/>
                </a:solidFill>
                <a:latin typeface="Arial" pitchFamily="34" charset="0"/>
                <a:ea typeface="+mn-ea"/>
                <a:cs typeface="Arial" pitchFamily="34" charset="0"/>
              </a:defRPr>
            </a:lvl6pPr>
            <a:lvl7pPr marL="1028603" indent="-171436">
              <a:spcBef>
                <a:spcPts val="0"/>
              </a:spcBef>
              <a:spcAft>
                <a:spcPts val="0"/>
              </a:spcAft>
              <a:buSzPct val="70000"/>
              <a:buFont typeface="Arial" pitchFamily="34" charset="0"/>
              <a:buChar char="–"/>
              <a:defRPr sz="1440" baseline="0">
                <a:latin typeface="+mj-lt"/>
              </a:defRPr>
            </a:lvl7pPr>
            <a:lvl8pPr marL="1200036" indent="-171436">
              <a:spcBef>
                <a:spcPts val="0"/>
              </a:spcBef>
              <a:spcAft>
                <a:spcPts val="0"/>
              </a:spcAft>
              <a:buSzPct val="70000"/>
              <a:defRPr sz="1440" baseline="0">
                <a:latin typeface="+mj-lt"/>
              </a:defRPr>
            </a:lvl8pPr>
            <a:lvl9pPr marL="1367898" indent="-167862">
              <a:spcBef>
                <a:spcPts val="0"/>
              </a:spcBef>
              <a:spcAft>
                <a:spcPts val="0"/>
              </a:spcAft>
              <a:buSzPct val="70000"/>
              <a:buFont typeface="Arial" pitchFamily="34" charset="0"/>
              <a:buChar char="–"/>
              <a:defRPr sz="1440">
                <a:latin typeface="+mj-lt"/>
              </a:defRPr>
            </a:lvl9pPr>
          </a:lstStyle>
          <a:p>
            <a:pPr marL="217865" lvl="0" indent="-217865" algn="l" defTabSz="685736"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428586" lvl="2" indent="-209530" algn="l" defTabSz="685736"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638113" lvl="3" indent="-209530" algn="l" defTabSz="685736"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852408" lvl="4" indent="-214294" algn="l" defTabSz="70002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076222" lvl="5" indent="-214294" algn="l" defTabSz="685736"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ext Placeholder 4"/>
          <p:cNvSpPr>
            <a:spLocks noGrp="1"/>
          </p:cNvSpPr>
          <p:nvPr>
            <p:ph type="body" sz="quarter" idx="12" hasCustomPrompt="1"/>
          </p:nvPr>
        </p:nvSpPr>
        <p:spPr bwMode="gray">
          <a:xfrm>
            <a:off x="641355" y="2042471"/>
            <a:ext cx="5245100" cy="221599"/>
          </a:xfrm>
          <a:noFill/>
          <a:ln>
            <a:noFill/>
          </a:ln>
        </p:spPr>
        <p:txBody>
          <a:bodyPr wrap="square" lIns="0" tIns="0" rIns="0" bIns="0" anchor="b" anchorCtr="0">
            <a:spAutoFit/>
          </a:bodyPr>
          <a:lstStyle>
            <a:lvl1pPr marL="0" indent="0">
              <a:spcBef>
                <a:spcPts val="0"/>
              </a:spcBef>
              <a:spcAft>
                <a:spcPts val="0"/>
              </a:spcAft>
              <a:buNone/>
              <a:defRPr sz="1440" b="1">
                <a:solidFill>
                  <a:schemeClr val="bg2"/>
                </a:solidFill>
                <a:latin typeface="Arial" pitchFamily="34" charset="0"/>
                <a:cs typeface="Arial" pitchFamily="34" charset="0"/>
              </a:defRPr>
            </a:lvl1pPr>
            <a:lvl2pPr>
              <a:spcBef>
                <a:spcPts val="0"/>
              </a:spcBef>
              <a:spcAft>
                <a:spcPts val="0"/>
              </a:spcAft>
              <a:defRPr sz="1440">
                <a:latin typeface="+mj-lt"/>
              </a:defRPr>
            </a:lvl2pPr>
            <a:lvl3pPr>
              <a:spcBef>
                <a:spcPts val="0"/>
              </a:spcBef>
              <a:spcAft>
                <a:spcPts val="0"/>
              </a:spcAft>
              <a:defRPr sz="1440">
                <a:latin typeface="+mj-lt"/>
              </a:defRPr>
            </a:lvl3pPr>
            <a:lvl4pPr>
              <a:spcBef>
                <a:spcPts val="0"/>
              </a:spcBef>
              <a:spcAft>
                <a:spcPts val="0"/>
              </a:spcAft>
              <a:defRPr sz="1440">
                <a:latin typeface="+mj-lt"/>
              </a:defRPr>
            </a:lvl4pPr>
            <a:lvl5pPr>
              <a:spcBef>
                <a:spcPts val="0"/>
              </a:spcBef>
              <a:spcAft>
                <a:spcPts val="0"/>
              </a:spcAft>
              <a:defRPr sz="1440">
                <a:latin typeface="+mj-lt"/>
              </a:defRPr>
            </a:lvl5pPr>
            <a:lvl6pPr marL="857170" indent="-175007">
              <a:spcBef>
                <a:spcPts val="0"/>
              </a:spcBef>
              <a:spcAft>
                <a:spcPts val="0"/>
              </a:spcAft>
              <a:buSzPct val="70000"/>
              <a:defRPr sz="1440">
                <a:latin typeface="+mj-lt"/>
              </a:defRPr>
            </a:lvl6pPr>
            <a:lvl7pPr marL="1028603" indent="-171436">
              <a:spcBef>
                <a:spcPts val="0"/>
              </a:spcBef>
              <a:spcAft>
                <a:spcPts val="0"/>
              </a:spcAft>
              <a:buSzPct val="70000"/>
              <a:buFont typeface="Arial" pitchFamily="34" charset="0"/>
              <a:buChar char="–"/>
              <a:defRPr sz="1440" baseline="0">
                <a:latin typeface="+mj-lt"/>
              </a:defRPr>
            </a:lvl7pPr>
            <a:lvl8pPr marL="1200036" indent="-171436">
              <a:spcBef>
                <a:spcPts val="0"/>
              </a:spcBef>
              <a:spcAft>
                <a:spcPts val="0"/>
              </a:spcAft>
              <a:buSzPct val="70000"/>
              <a:defRPr sz="1440" baseline="0">
                <a:latin typeface="+mj-lt"/>
              </a:defRPr>
            </a:lvl8pPr>
            <a:lvl9pPr marL="1367898" indent="-167862">
              <a:spcBef>
                <a:spcPts val="0"/>
              </a:spcBef>
              <a:spcAft>
                <a:spcPts val="0"/>
              </a:spcAft>
              <a:buSzPct val="70000"/>
              <a:buFont typeface="Arial" pitchFamily="34" charset="0"/>
              <a:buChar char="–"/>
              <a:defRPr sz="1440">
                <a:latin typeface="+mj-lt"/>
              </a:defRPr>
            </a:lvl9pPr>
          </a:lstStyle>
          <a:p>
            <a:pPr lvl="0"/>
            <a:r>
              <a:rPr lang="en-US" dirty="0" smtClean="0"/>
              <a:t>Heading 1</a:t>
            </a:r>
          </a:p>
        </p:txBody>
      </p:sp>
      <p:sp>
        <p:nvSpPr>
          <p:cNvPr id="6" name="Text Placeholder 4"/>
          <p:cNvSpPr>
            <a:spLocks noGrp="1"/>
          </p:cNvSpPr>
          <p:nvPr>
            <p:ph type="body" sz="quarter" idx="13" hasCustomPrompt="1"/>
          </p:nvPr>
        </p:nvSpPr>
        <p:spPr bwMode="gray">
          <a:xfrm>
            <a:off x="6364822" y="2042471"/>
            <a:ext cx="5245100" cy="221599"/>
          </a:xfrm>
          <a:noFill/>
          <a:ln>
            <a:noFill/>
          </a:ln>
        </p:spPr>
        <p:txBody>
          <a:bodyPr wrap="square" lIns="0" tIns="0" rIns="0" bIns="0" anchor="b" anchorCtr="0">
            <a:spAutoFit/>
          </a:bodyPr>
          <a:lstStyle>
            <a:lvl1pPr marL="0" indent="0">
              <a:spcBef>
                <a:spcPts val="0"/>
              </a:spcBef>
              <a:spcAft>
                <a:spcPts val="0"/>
              </a:spcAft>
              <a:buNone/>
              <a:defRPr sz="1440" b="1">
                <a:solidFill>
                  <a:schemeClr val="bg2"/>
                </a:solidFill>
                <a:latin typeface="Arial" pitchFamily="34" charset="0"/>
                <a:cs typeface="Arial" pitchFamily="34" charset="0"/>
              </a:defRPr>
            </a:lvl1pPr>
            <a:lvl2pPr>
              <a:spcBef>
                <a:spcPts val="0"/>
              </a:spcBef>
              <a:spcAft>
                <a:spcPts val="0"/>
              </a:spcAft>
              <a:defRPr sz="1440">
                <a:latin typeface="+mj-lt"/>
              </a:defRPr>
            </a:lvl2pPr>
            <a:lvl3pPr>
              <a:spcBef>
                <a:spcPts val="0"/>
              </a:spcBef>
              <a:spcAft>
                <a:spcPts val="0"/>
              </a:spcAft>
              <a:defRPr sz="1440">
                <a:latin typeface="+mj-lt"/>
              </a:defRPr>
            </a:lvl3pPr>
            <a:lvl4pPr>
              <a:spcBef>
                <a:spcPts val="0"/>
              </a:spcBef>
              <a:spcAft>
                <a:spcPts val="0"/>
              </a:spcAft>
              <a:defRPr sz="1440">
                <a:latin typeface="+mj-lt"/>
              </a:defRPr>
            </a:lvl4pPr>
            <a:lvl5pPr>
              <a:spcBef>
                <a:spcPts val="0"/>
              </a:spcBef>
              <a:spcAft>
                <a:spcPts val="0"/>
              </a:spcAft>
              <a:defRPr sz="1440">
                <a:latin typeface="+mj-lt"/>
              </a:defRPr>
            </a:lvl5pPr>
            <a:lvl6pPr marL="857170" indent="-175007">
              <a:spcBef>
                <a:spcPts val="0"/>
              </a:spcBef>
              <a:spcAft>
                <a:spcPts val="0"/>
              </a:spcAft>
              <a:buSzPct val="70000"/>
              <a:defRPr sz="1440">
                <a:latin typeface="+mj-lt"/>
              </a:defRPr>
            </a:lvl6pPr>
            <a:lvl7pPr marL="1028603" indent="-171436">
              <a:spcBef>
                <a:spcPts val="0"/>
              </a:spcBef>
              <a:spcAft>
                <a:spcPts val="0"/>
              </a:spcAft>
              <a:buSzPct val="70000"/>
              <a:buFont typeface="Arial" pitchFamily="34" charset="0"/>
              <a:buChar char="–"/>
              <a:defRPr sz="1440" baseline="0">
                <a:latin typeface="+mj-lt"/>
              </a:defRPr>
            </a:lvl7pPr>
            <a:lvl8pPr marL="1200036" indent="-171436">
              <a:spcBef>
                <a:spcPts val="0"/>
              </a:spcBef>
              <a:spcAft>
                <a:spcPts val="0"/>
              </a:spcAft>
              <a:buSzPct val="70000"/>
              <a:defRPr sz="1440" baseline="0">
                <a:latin typeface="+mj-lt"/>
              </a:defRPr>
            </a:lvl8pPr>
            <a:lvl9pPr marL="1367898" indent="-167862">
              <a:spcBef>
                <a:spcPts val="0"/>
              </a:spcBef>
              <a:spcAft>
                <a:spcPts val="0"/>
              </a:spcAft>
              <a:buSzPct val="70000"/>
              <a:buFont typeface="Arial" pitchFamily="34" charset="0"/>
              <a:buChar char="–"/>
              <a:defRPr sz="1440">
                <a:latin typeface="+mj-lt"/>
              </a:defRPr>
            </a:lvl9pPr>
          </a:lstStyle>
          <a:p>
            <a:pPr lvl="0"/>
            <a:r>
              <a:rPr lang="en-US" dirty="0" smtClean="0"/>
              <a:t>Heading 2</a:t>
            </a:r>
          </a:p>
        </p:txBody>
      </p:sp>
      <p:cxnSp>
        <p:nvCxnSpPr>
          <p:cNvPr id="8" name="Straight Connector 7"/>
          <p:cNvCxnSpPr/>
          <p:nvPr userDrawn="1"/>
        </p:nvCxnSpPr>
        <p:spPr bwMode="gray">
          <a:xfrm>
            <a:off x="641354" y="2344745"/>
            <a:ext cx="5208869"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6364820" y="2344745"/>
            <a:ext cx="5208869"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bwMode="gray">
          <a:xfrm>
            <a:off x="641356" y="727083"/>
            <a:ext cx="10968568" cy="369332"/>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400" b="1" kern="1200" dirty="0">
                <a:solidFill>
                  <a:schemeClr val="tx2"/>
                </a:solidFill>
                <a:latin typeface="Arial" pitchFamily="34" charset="0"/>
                <a:ea typeface="+mj-ea"/>
                <a:cs typeface="Arial" pitchFamily="34" charset="0"/>
              </a:defRPr>
            </a:lvl1pPr>
          </a:lstStyle>
          <a:p>
            <a:pPr lvl="0" algn="l" defTabSz="685736" rtl="0" eaLnBrk="1" fontAlgn="base" latinLnBrk="0" hangingPunct="1">
              <a:spcBef>
                <a:spcPct val="0"/>
              </a:spcBef>
              <a:spcAft>
                <a:spcPct val="0"/>
              </a:spcAft>
              <a:buNone/>
            </a:pPr>
            <a:r>
              <a:rPr lang="en-US" dirty="0" smtClean="0"/>
              <a:t>Click to edit Master title style</a:t>
            </a:r>
            <a:endParaRPr lang="en-US" dirty="0"/>
          </a:p>
        </p:txBody>
      </p:sp>
      <p:sp>
        <p:nvSpPr>
          <p:cNvPr id="15" name="Text Placeholder 41"/>
          <p:cNvSpPr>
            <a:spLocks noGrp="1"/>
          </p:cNvSpPr>
          <p:nvPr>
            <p:ph type="body" sz="quarter" idx="14"/>
          </p:nvPr>
        </p:nvSpPr>
        <p:spPr bwMode="gray">
          <a:xfrm>
            <a:off x="641350" y="1270458"/>
            <a:ext cx="10966452" cy="2215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7104114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9" descr="ridge4.pn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ltGray">
          <a:xfrm>
            <a:off x="2128" y="0"/>
            <a:ext cx="5291667"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txBox="1">
            <a:spLocks/>
          </p:cNvSpPr>
          <p:nvPr userDrawn="1"/>
        </p:nvSpPr>
        <p:spPr bwMode="auto">
          <a:xfrm>
            <a:off x="11848444" y="6630122"/>
            <a:ext cx="123432" cy="120931"/>
          </a:xfrm>
          <a:prstGeom prst="rect">
            <a:avLst/>
          </a:prstGeom>
          <a:noFill/>
          <a:ln>
            <a:noFill/>
          </a:ln>
          <a:extLst/>
        </p:spPr>
        <p:txBody>
          <a:bodyPr wrap="none" lIns="0" tIns="0" rIns="0" bIns="0" anchor="ctr">
            <a:spAutoFit/>
          </a:bodyPr>
          <a:lstStyle>
            <a:lvl1pPr defTabSz="912813" eaLnBrk="0" hangingPunct="0">
              <a:defRPr>
                <a:solidFill>
                  <a:schemeClr val="tx1"/>
                </a:solidFill>
                <a:latin typeface="Arial" pitchFamily="34" charset="0"/>
                <a:cs typeface="Arial" pitchFamily="34" charset="0"/>
              </a:defRPr>
            </a:lvl1pPr>
            <a:lvl2pPr marL="742950" indent="-285750" defTabSz="912813" eaLnBrk="0" hangingPunct="0">
              <a:defRPr>
                <a:solidFill>
                  <a:schemeClr val="tx1"/>
                </a:solidFill>
                <a:latin typeface="Arial" pitchFamily="34" charset="0"/>
                <a:cs typeface="Arial" pitchFamily="34" charset="0"/>
              </a:defRPr>
            </a:lvl2pPr>
            <a:lvl3pPr marL="1143000" indent="-228600" defTabSz="912813" eaLnBrk="0" hangingPunct="0">
              <a:defRPr>
                <a:solidFill>
                  <a:schemeClr val="tx1"/>
                </a:solidFill>
                <a:latin typeface="Arial" pitchFamily="34" charset="0"/>
                <a:cs typeface="Arial" pitchFamily="34" charset="0"/>
              </a:defRPr>
            </a:lvl3pPr>
            <a:lvl4pPr marL="1600200" indent="-228600" defTabSz="912813" eaLnBrk="0" hangingPunct="0">
              <a:defRPr>
                <a:solidFill>
                  <a:schemeClr val="tx1"/>
                </a:solidFill>
                <a:latin typeface="Arial" pitchFamily="34" charset="0"/>
                <a:cs typeface="Arial" pitchFamily="34" charset="0"/>
              </a:defRPr>
            </a:lvl4pPr>
            <a:lvl5pPr marL="2057400" indent="-228600" defTabSz="912813" eaLnBrk="0" hangingPunct="0">
              <a:defRPr>
                <a:solidFill>
                  <a:schemeClr val="tx1"/>
                </a:solidFill>
                <a:latin typeface="Arial" pitchFamily="34" charset="0"/>
                <a:cs typeface="Arial" pitchFamily="34" charset="0"/>
              </a:defRPr>
            </a:lvl5pPr>
            <a:lvl6pPr marL="2514600" indent="-228600" defTabSz="912813"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912813"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912813"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912813"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defRPr/>
            </a:pPr>
            <a:fld id="{E5125DD8-99C0-4A82-A809-2E47651E94AE}" type="slidenum">
              <a:rPr lang="en-US" altLang="en-US" sz="786" smtClean="0">
                <a:solidFill>
                  <a:srgbClr val="6D6E71"/>
                </a:solidFill>
              </a:rPr>
              <a:pPr algn="r" eaLnBrk="1" hangingPunct="1">
                <a:defRPr/>
              </a:pPr>
              <a:t>‹#›</a:t>
            </a:fld>
            <a:endParaRPr lang="en-US" altLang="en-US" sz="786">
              <a:solidFill>
                <a:srgbClr val="6D6E71"/>
              </a:solidFill>
            </a:endParaRPr>
          </a:p>
        </p:txBody>
      </p:sp>
      <p:pic>
        <p:nvPicPr>
          <p:cNvPr id="4" name="Picture 11" descr="Mahindra Logo.png"/>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gray">
          <a:xfrm>
            <a:off x="8439156" y="476255"/>
            <a:ext cx="317076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96184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1_Content 4">
    <p:spTree>
      <p:nvGrpSpPr>
        <p:cNvPr id="1" name=""/>
        <p:cNvGrpSpPr/>
        <p:nvPr/>
      </p:nvGrpSpPr>
      <p:grpSpPr>
        <a:xfrm>
          <a:off x="0" y="0"/>
          <a:ext cx="0" cy="0"/>
          <a:chOff x="0" y="0"/>
          <a:chExt cx="0" cy="0"/>
        </a:xfrm>
      </p:grpSpPr>
      <p:sp>
        <p:nvSpPr>
          <p:cNvPr id="15" name="Title 1"/>
          <p:cNvSpPr>
            <a:spLocks noGrp="1"/>
          </p:cNvSpPr>
          <p:nvPr>
            <p:ph type="title"/>
          </p:nvPr>
        </p:nvSpPr>
        <p:spPr bwMode="gray">
          <a:xfrm>
            <a:off x="641356" y="727083"/>
            <a:ext cx="10968568" cy="369332"/>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400" b="1" kern="1200" dirty="0">
                <a:solidFill>
                  <a:schemeClr val="tx2"/>
                </a:solidFill>
                <a:latin typeface="Arial" pitchFamily="34" charset="0"/>
                <a:ea typeface="+mj-ea"/>
                <a:cs typeface="Arial" pitchFamily="34" charset="0"/>
              </a:defRPr>
            </a:lvl1pPr>
          </a:lstStyle>
          <a:p>
            <a:pPr lvl="0" algn="l" defTabSz="685736" rtl="0" eaLnBrk="1" fontAlgn="base" latinLnBrk="0" hangingPunct="1">
              <a:spcBef>
                <a:spcPct val="0"/>
              </a:spcBef>
              <a:spcAft>
                <a:spcPct val="0"/>
              </a:spcAft>
              <a:buNone/>
            </a:pPr>
            <a:r>
              <a:rPr lang="en-US" dirty="0" smtClean="0"/>
              <a:t>Click to edit Master title style</a:t>
            </a:r>
            <a:endParaRPr lang="en-US" dirty="0"/>
          </a:p>
        </p:txBody>
      </p:sp>
      <p:sp>
        <p:nvSpPr>
          <p:cNvPr id="17" name="Text Placeholder 4"/>
          <p:cNvSpPr>
            <a:spLocks noGrp="1"/>
          </p:cNvSpPr>
          <p:nvPr>
            <p:ph type="body" sz="quarter" idx="10" hasCustomPrompt="1"/>
          </p:nvPr>
        </p:nvSpPr>
        <p:spPr bwMode="gray">
          <a:xfrm>
            <a:off x="641355" y="2466981"/>
            <a:ext cx="5245100" cy="1107996"/>
          </a:xfrm>
          <a:ln>
            <a:noFill/>
          </a:ln>
        </p:spPr>
        <p:txBody>
          <a:bodyPr wrap="square" lIns="0" tIns="0" rIns="0" bIns="0">
            <a:spAutoFit/>
          </a:bodyPr>
          <a:lstStyle>
            <a:lvl1pPr>
              <a:spcBef>
                <a:spcPts val="0"/>
              </a:spcBef>
              <a:spcAft>
                <a:spcPts val="0"/>
              </a:spcAft>
              <a:defRPr lang="en-US" sz="144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40" b="0" kern="1200" baseline="0" dirty="0" smtClean="0">
                <a:solidFill>
                  <a:schemeClr val="tx1"/>
                </a:solidFill>
                <a:latin typeface="+mn-lt"/>
                <a:ea typeface="+mn-ea"/>
                <a:cs typeface="Arial" pitchFamily="34" charset="0"/>
              </a:defRPr>
            </a:lvl2pPr>
            <a:lvl3pPr>
              <a:spcBef>
                <a:spcPts val="0"/>
              </a:spcBef>
              <a:spcAft>
                <a:spcPts val="0"/>
              </a:spcAft>
              <a:defRPr lang="en-US" sz="144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4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40" b="0" kern="1200" baseline="0" dirty="0" smtClean="0">
                <a:solidFill>
                  <a:schemeClr val="tx1"/>
                </a:solidFill>
                <a:latin typeface="Arial" pitchFamily="34" charset="0"/>
                <a:ea typeface="+mn-ea"/>
                <a:cs typeface="Arial" pitchFamily="34" charset="0"/>
              </a:defRPr>
            </a:lvl5pPr>
            <a:lvl6pPr marL="857170" indent="-175007">
              <a:spcBef>
                <a:spcPts val="0"/>
              </a:spcBef>
              <a:spcAft>
                <a:spcPts val="0"/>
              </a:spcAft>
              <a:buSzPct val="70000"/>
              <a:defRPr lang="en-US" sz="1440" kern="1200" dirty="0" smtClean="0">
                <a:solidFill>
                  <a:schemeClr val="tx1"/>
                </a:solidFill>
                <a:latin typeface="Arial" pitchFamily="34" charset="0"/>
                <a:ea typeface="+mn-ea"/>
                <a:cs typeface="Arial" pitchFamily="34" charset="0"/>
              </a:defRPr>
            </a:lvl6pPr>
            <a:lvl7pPr marL="1028603" indent="-171436">
              <a:spcBef>
                <a:spcPts val="0"/>
              </a:spcBef>
              <a:spcAft>
                <a:spcPts val="0"/>
              </a:spcAft>
              <a:buSzPct val="70000"/>
              <a:buFont typeface="Arial" pitchFamily="34" charset="0"/>
              <a:buChar char="–"/>
              <a:defRPr sz="1440" baseline="0">
                <a:latin typeface="+mj-lt"/>
              </a:defRPr>
            </a:lvl7pPr>
            <a:lvl8pPr marL="1200036" indent="-171436">
              <a:spcBef>
                <a:spcPts val="0"/>
              </a:spcBef>
              <a:spcAft>
                <a:spcPts val="0"/>
              </a:spcAft>
              <a:buSzPct val="70000"/>
              <a:defRPr sz="1440" baseline="0">
                <a:latin typeface="+mj-lt"/>
              </a:defRPr>
            </a:lvl8pPr>
            <a:lvl9pPr marL="1367898" indent="-167862">
              <a:spcBef>
                <a:spcPts val="0"/>
              </a:spcBef>
              <a:spcAft>
                <a:spcPts val="0"/>
              </a:spcAft>
              <a:buSzPct val="70000"/>
              <a:buFont typeface="Arial" pitchFamily="34" charset="0"/>
              <a:buChar char="–"/>
              <a:defRPr sz="1440">
                <a:latin typeface="+mj-lt"/>
              </a:defRPr>
            </a:lvl9pPr>
          </a:lstStyle>
          <a:p>
            <a:pPr marL="217865" lvl="0" indent="-217865" algn="l" defTabSz="685736"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428586" lvl="2" indent="-209530" algn="l" defTabSz="685736"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638113" lvl="3" indent="-209530" algn="l" defTabSz="685736"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852408" lvl="4" indent="-214294" algn="l" defTabSz="70002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076222" lvl="5" indent="-214294" algn="l" defTabSz="685736"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18" name="Text Placeholder 4"/>
          <p:cNvSpPr>
            <a:spLocks noGrp="1"/>
          </p:cNvSpPr>
          <p:nvPr>
            <p:ph type="body" sz="quarter" idx="11" hasCustomPrompt="1"/>
          </p:nvPr>
        </p:nvSpPr>
        <p:spPr bwMode="gray">
          <a:xfrm>
            <a:off x="6364822" y="2466981"/>
            <a:ext cx="5245100" cy="1107996"/>
          </a:xfrm>
          <a:ln>
            <a:noFill/>
          </a:ln>
        </p:spPr>
        <p:txBody>
          <a:bodyPr wrap="square" lIns="0" tIns="0" rIns="0" bIns="0">
            <a:spAutoFit/>
          </a:bodyPr>
          <a:lstStyle>
            <a:lvl1pPr>
              <a:spcBef>
                <a:spcPts val="0"/>
              </a:spcBef>
              <a:spcAft>
                <a:spcPts val="0"/>
              </a:spcAft>
              <a:defRPr lang="en-US" sz="144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40" b="0" kern="1200" baseline="0" dirty="0" smtClean="0">
                <a:solidFill>
                  <a:schemeClr val="tx1"/>
                </a:solidFill>
                <a:latin typeface="+mn-lt"/>
                <a:ea typeface="+mn-ea"/>
                <a:cs typeface="Arial" pitchFamily="34" charset="0"/>
              </a:defRPr>
            </a:lvl2pPr>
            <a:lvl3pPr>
              <a:spcBef>
                <a:spcPts val="0"/>
              </a:spcBef>
              <a:spcAft>
                <a:spcPts val="0"/>
              </a:spcAft>
              <a:defRPr lang="en-US" sz="144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4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40" b="0" kern="1200" baseline="0" dirty="0" smtClean="0">
                <a:solidFill>
                  <a:schemeClr val="tx1"/>
                </a:solidFill>
                <a:latin typeface="Arial" pitchFamily="34" charset="0"/>
                <a:ea typeface="+mn-ea"/>
                <a:cs typeface="Arial" pitchFamily="34" charset="0"/>
              </a:defRPr>
            </a:lvl5pPr>
            <a:lvl6pPr marL="857170" indent="-175007">
              <a:spcBef>
                <a:spcPts val="0"/>
              </a:spcBef>
              <a:spcAft>
                <a:spcPts val="0"/>
              </a:spcAft>
              <a:buSzPct val="70000"/>
              <a:defRPr lang="en-US" sz="1440" kern="1200" dirty="0" smtClean="0">
                <a:solidFill>
                  <a:schemeClr val="tx1"/>
                </a:solidFill>
                <a:latin typeface="Arial" pitchFamily="34" charset="0"/>
                <a:ea typeface="+mn-ea"/>
                <a:cs typeface="Arial" pitchFamily="34" charset="0"/>
              </a:defRPr>
            </a:lvl6pPr>
            <a:lvl7pPr marL="1028603" indent="-171436">
              <a:spcBef>
                <a:spcPts val="0"/>
              </a:spcBef>
              <a:spcAft>
                <a:spcPts val="0"/>
              </a:spcAft>
              <a:buSzPct val="70000"/>
              <a:buFont typeface="Arial" pitchFamily="34" charset="0"/>
              <a:buChar char="–"/>
              <a:defRPr sz="1440" baseline="0">
                <a:latin typeface="+mj-lt"/>
              </a:defRPr>
            </a:lvl7pPr>
            <a:lvl8pPr marL="1200036" indent="-171436">
              <a:spcBef>
                <a:spcPts val="0"/>
              </a:spcBef>
              <a:spcAft>
                <a:spcPts val="0"/>
              </a:spcAft>
              <a:buSzPct val="70000"/>
              <a:defRPr sz="1440" baseline="0">
                <a:latin typeface="+mj-lt"/>
              </a:defRPr>
            </a:lvl8pPr>
            <a:lvl9pPr marL="1367898" indent="-167862">
              <a:spcBef>
                <a:spcPts val="0"/>
              </a:spcBef>
              <a:spcAft>
                <a:spcPts val="0"/>
              </a:spcAft>
              <a:buSzPct val="70000"/>
              <a:buFont typeface="Arial" pitchFamily="34" charset="0"/>
              <a:buChar char="–"/>
              <a:defRPr sz="1440">
                <a:latin typeface="+mj-lt"/>
              </a:defRPr>
            </a:lvl9pPr>
          </a:lstStyle>
          <a:p>
            <a:pPr marL="217865" lvl="0" indent="-217865" algn="l" defTabSz="685736"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428586" lvl="2" indent="-209530" algn="l" defTabSz="685736"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638113" lvl="3" indent="-209530" algn="l" defTabSz="685736"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852408" lvl="4" indent="-214294" algn="l" defTabSz="70002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076222" lvl="5" indent="-214294" algn="l" defTabSz="685736"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1" name="Text Placeholder 4"/>
          <p:cNvSpPr>
            <a:spLocks noGrp="1"/>
          </p:cNvSpPr>
          <p:nvPr>
            <p:ph type="body" sz="quarter" idx="12" hasCustomPrompt="1"/>
          </p:nvPr>
        </p:nvSpPr>
        <p:spPr bwMode="gray">
          <a:xfrm>
            <a:off x="641355" y="2042471"/>
            <a:ext cx="5245100" cy="221599"/>
          </a:xfrm>
          <a:noFill/>
          <a:ln>
            <a:noFill/>
          </a:ln>
        </p:spPr>
        <p:txBody>
          <a:bodyPr wrap="square" lIns="0" tIns="0" rIns="0" bIns="0" anchor="b" anchorCtr="0">
            <a:spAutoFit/>
          </a:bodyPr>
          <a:lstStyle>
            <a:lvl1pPr marL="0" indent="0">
              <a:spcBef>
                <a:spcPts val="0"/>
              </a:spcBef>
              <a:spcAft>
                <a:spcPts val="0"/>
              </a:spcAft>
              <a:buNone/>
              <a:defRPr sz="1440" b="1">
                <a:solidFill>
                  <a:schemeClr val="bg2"/>
                </a:solidFill>
                <a:latin typeface="Arial" pitchFamily="34" charset="0"/>
                <a:cs typeface="Arial" pitchFamily="34" charset="0"/>
              </a:defRPr>
            </a:lvl1pPr>
            <a:lvl2pPr>
              <a:spcBef>
                <a:spcPts val="0"/>
              </a:spcBef>
              <a:spcAft>
                <a:spcPts val="0"/>
              </a:spcAft>
              <a:defRPr sz="1440">
                <a:latin typeface="+mj-lt"/>
              </a:defRPr>
            </a:lvl2pPr>
            <a:lvl3pPr>
              <a:spcBef>
                <a:spcPts val="0"/>
              </a:spcBef>
              <a:spcAft>
                <a:spcPts val="0"/>
              </a:spcAft>
              <a:defRPr sz="1440">
                <a:latin typeface="+mj-lt"/>
              </a:defRPr>
            </a:lvl3pPr>
            <a:lvl4pPr>
              <a:spcBef>
                <a:spcPts val="0"/>
              </a:spcBef>
              <a:spcAft>
                <a:spcPts val="0"/>
              </a:spcAft>
              <a:defRPr sz="1440">
                <a:latin typeface="+mj-lt"/>
              </a:defRPr>
            </a:lvl4pPr>
            <a:lvl5pPr>
              <a:spcBef>
                <a:spcPts val="0"/>
              </a:spcBef>
              <a:spcAft>
                <a:spcPts val="0"/>
              </a:spcAft>
              <a:defRPr sz="1440">
                <a:latin typeface="+mj-lt"/>
              </a:defRPr>
            </a:lvl5pPr>
            <a:lvl6pPr marL="857170" indent="-175007">
              <a:spcBef>
                <a:spcPts val="0"/>
              </a:spcBef>
              <a:spcAft>
                <a:spcPts val="0"/>
              </a:spcAft>
              <a:buSzPct val="70000"/>
              <a:defRPr sz="1440">
                <a:latin typeface="+mj-lt"/>
              </a:defRPr>
            </a:lvl6pPr>
            <a:lvl7pPr marL="1028603" indent="-171436">
              <a:spcBef>
                <a:spcPts val="0"/>
              </a:spcBef>
              <a:spcAft>
                <a:spcPts val="0"/>
              </a:spcAft>
              <a:buSzPct val="70000"/>
              <a:buFont typeface="Arial" pitchFamily="34" charset="0"/>
              <a:buChar char="–"/>
              <a:defRPr sz="1440" baseline="0">
                <a:latin typeface="+mj-lt"/>
              </a:defRPr>
            </a:lvl7pPr>
            <a:lvl8pPr marL="1200036" indent="-171436">
              <a:spcBef>
                <a:spcPts val="0"/>
              </a:spcBef>
              <a:spcAft>
                <a:spcPts val="0"/>
              </a:spcAft>
              <a:buSzPct val="70000"/>
              <a:defRPr sz="1440" baseline="0">
                <a:latin typeface="+mj-lt"/>
              </a:defRPr>
            </a:lvl8pPr>
            <a:lvl9pPr marL="1367898" indent="-167862">
              <a:spcBef>
                <a:spcPts val="0"/>
              </a:spcBef>
              <a:spcAft>
                <a:spcPts val="0"/>
              </a:spcAft>
              <a:buSzPct val="70000"/>
              <a:buFont typeface="Arial" pitchFamily="34" charset="0"/>
              <a:buChar char="–"/>
              <a:defRPr sz="1440">
                <a:latin typeface="+mj-lt"/>
              </a:defRPr>
            </a:lvl9pPr>
          </a:lstStyle>
          <a:p>
            <a:pPr lvl="0"/>
            <a:r>
              <a:rPr lang="en-US" dirty="0" smtClean="0"/>
              <a:t>Heading 1</a:t>
            </a:r>
          </a:p>
        </p:txBody>
      </p:sp>
      <p:sp>
        <p:nvSpPr>
          <p:cNvPr id="32" name="Text Placeholder 4"/>
          <p:cNvSpPr>
            <a:spLocks noGrp="1"/>
          </p:cNvSpPr>
          <p:nvPr>
            <p:ph type="body" sz="quarter" idx="13" hasCustomPrompt="1"/>
          </p:nvPr>
        </p:nvSpPr>
        <p:spPr bwMode="gray">
          <a:xfrm>
            <a:off x="6364822" y="2042471"/>
            <a:ext cx="5245100" cy="221599"/>
          </a:xfrm>
          <a:noFill/>
          <a:ln>
            <a:noFill/>
          </a:ln>
        </p:spPr>
        <p:txBody>
          <a:bodyPr wrap="square" lIns="0" tIns="0" rIns="0" bIns="0" anchor="b" anchorCtr="0">
            <a:spAutoFit/>
          </a:bodyPr>
          <a:lstStyle>
            <a:lvl1pPr marL="0" indent="0">
              <a:spcBef>
                <a:spcPts val="0"/>
              </a:spcBef>
              <a:spcAft>
                <a:spcPts val="0"/>
              </a:spcAft>
              <a:buNone/>
              <a:tabLst/>
              <a:defRPr sz="1440" b="1">
                <a:solidFill>
                  <a:schemeClr val="bg2"/>
                </a:solidFill>
                <a:latin typeface="Arial" pitchFamily="34" charset="0"/>
                <a:cs typeface="Arial" pitchFamily="34" charset="0"/>
              </a:defRPr>
            </a:lvl1pPr>
            <a:lvl2pPr>
              <a:spcBef>
                <a:spcPts val="0"/>
              </a:spcBef>
              <a:spcAft>
                <a:spcPts val="0"/>
              </a:spcAft>
              <a:defRPr sz="1440">
                <a:latin typeface="+mj-lt"/>
              </a:defRPr>
            </a:lvl2pPr>
            <a:lvl3pPr>
              <a:spcBef>
                <a:spcPts val="0"/>
              </a:spcBef>
              <a:spcAft>
                <a:spcPts val="0"/>
              </a:spcAft>
              <a:defRPr sz="1440">
                <a:latin typeface="+mj-lt"/>
              </a:defRPr>
            </a:lvl3pPr>
            <a:lvl4pPr>
              <a:spcBef>
                <a:spcPts val="0"/>
              </a:spcBef>
              <a:spcAft>
                <a:spcPts val="0"/>
              </a:spcAft>
              <a:defRPr sz="1440">
                <a:latin typeface="+mj-lt"/>
              </a:defRPr>
            </a:lvl4pPr>
            <a:lvl5pPr>
              <a:spcBef>
                <a:spcPts val="0"/>
              </a:spcBef>
              <a:spcAft>
                <a:spcPts val="0"/>
              </a:spcAft>
              <a:defRPr sz="1440">
                <a:latin typeface="+mj-lt"/>
              </a:defRPr>
            </a:lvl5pPr>
            <a:lvl6pPr marL="857170" indent="-175007">
              <a:spcBef>
                <a:spcPts val="0"/>
              </a:spcBef>
              <a:spcAft>
                <a:spcPts val="0"/>
              </a:spcAft>
              <a:buSzPct val="70000"/>
              <a:defRPr sz="1440">
                <a:latin typeface="+mj-lt"/>
              </a:defRPr>
            </a:lvl6pPr>
            <a:lvl7pPr marL="1028603" indent="-171436">
              <a:spcBef>
                <a:spcPts val="0"/>
              </a:spcBef>
              <a:spcAft>
                <a:spcPts val="0"/>
              </a:spcAft>
              <a:buSzPct val="70000"/>
              <a:buFont typeface="Arial" pitchFamily="34" charset="0"/>
              <a:buChar char="–"/>
              <a:defRPr sz="1440" baseline="0">
                <a:latin typeface="+mj-lt"/>
              </a:defRPr>
            </a:lvl7pPr>
            <a:lvl8pPr marL="1200036" indent="-171436">
              <a:spcBef>
                <a:spcPts val="0"/>
              </a:spcBef>
              <a:spcAft>
                <a:spcPts val="0"/>
              </a:spcAft>
              <a:buSzPct val="70000"/>
              <a:defRPr sz="1440" baseline="0">
                <a:latin typeface="+mj-lt"/>
              </a:defRPr>
            </a:lvl8pPr>
            <a:lvl9pPr marL="1367898" indent="-167862">
              <a:spcBef>
                <a:spcPts val="0"/>
              </a:spcBef>
              <a:spcAft>
                <a:spcPts val="0"/>
              </a:spcAft>
              <a:buSzPct val="70000"/>
              <a:buFont typeface="Arial" pitchFamily="34" charset="0"/>
              <a:buChar char="–"/>
              <a:defRPr sz="1440">
                <a:latin typeface="+mj-lt"/>
              </a:defRPr>
            </a:lvl9pPr>
          </a:lstStyle>
          <a:p>
            <a:pPr lvl="0"/>
            <a:r>
              <a:rPr lang="en-US" dirty="0" smtClean="0"/>
              <a:t>Heading 2</a:t>
            </a:r>
          </a:p>
        </p:txBody>
      </p:sp>
      <p:cxnSp>
        <p:nvCxnSpPr>
          <p:cNvPr id="33" name="Straight Connector 32"/>
          <p:cNvCxnSpPr/>
          <p:nvPr userDrawn="1"/>
        </p:nvCxnSpPr>
        <p:spPr bwMode="gray">
          <a:xfrm>
            <a:off x="641354" y="2344745"/>
            <a:ext cx="5208869"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6364820" y="2344745"/>
            <a:ext cx="5208869"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4"/>
          <p:cNvSpPr>
            <a:spLocks noGrp="1"/>
          </p:cNvSpPr>
          <p:nvPr>
            <p:ph type="body" sz="quarter" idx="15" hasCustomPrompt="1"/>
          </p:nvPr>
        </p:nvSpPr>
        <p:spPr bwMode="gray">
          <a:xfrm>
            <a:off x="641355" y="4703301"/>
            <a:ext cx="5245100" cy="1107996"/>
          </a:xfrm>
          <a:ln>
            <a:noFill/>
          </a:ln>
        </p:spPr>
        <p:txBody>
          <a:bodyPr wrap="square" lIns="0" tIns="0" rIns="0" bIns="0">
            <a:spAutoFit/>
          </a:bodyPr>
          <a:lstStyle>
            <a:lvl1pPr>
              <a:spcBef>
                <a:spcPts val="0"/>
              </a:spcBef>
              <a:spcAft>
                <a:spcPts val="0"/>
              </a:spcAft>
              <a:defRPr lang="en-US" sz="144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40" b="0" kern="1200" baseline="0" dirty="0" smtClean="0">
                <a:solidFill>
                  <a:schemeClr val="tx1"/>
                </a:solidFill>
                <a:latin typeface="+mn-lt"/>
                <a:ea typeface="+mn-ea"/>
                <a:cs typeface="Arial" pitchFamily="34" charset="0"/>
              </a:defRPr>
            </a:lvl2pPr>
            <a:lvl3pPr>
              <a:spcBef>
                <a:spcPts val="0"/>
              </a:spcBef>
              <a:spcAft>
                <a:spcPts val="0"/>
              </a:spcAft>
              <a:defRPr lang="en-US" sz="144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4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40" b="0" kern="1200" baseline="0" dirty="0" smtClean="0">
                <a:solidFill>
                  <a:schemeClr val="tx1"/>
                </a:solidFill>
                <a:latin typeface="Arial" pitchFamily="34" charset="0"/>
                <a:ea typeface="+mn-ea"/>
                <a:cs typeface="Arial" pitchFamily="34" charset="0"/>
              </a:defRPr>
            </a:lvl5pPr>
            <a:lvl6pPr marL="857170" indent="-175007">
              <a:spcBef>
                <a:spcPts val="0"/>
              </a:spcBef>
              <a:spcAft>
                <a:spcPts val="0"/>
              </a:spcAft>
              <a:buSzPct val="70000"/>
              <a:defRPr lang="en-US" sz="1440" kern="1200" dirty="0" smtClean="0">
                <a:solidFill>
                  <a:schemeClr val="tx1"/>
                </a:solidFill>
                <a:latin typeface="Arial" pitchFamily="34" charset="0"/>
                <a:ea typeface="+mn-ea"/>
                <a:cs typeface="Arial" pitchFamily="34" charset="0"/>
              </a:defRPr>
            </a:lvl6pPr>
            <a:lvl7pPr marL="1028603" indent="-171436">
              <a:spcBef>
                <a:spcPts val="0"/>
              </a:spcBef>
              <a:spcAft>
                <a:spcPts val="0"/>
              </a:spcAft>
              <a:buSzPct val="70000"/>
              <a:buFont typeface="Arial" pitchFamily="34" charset="0"/>
              <a:buChar char="–"/>
              <a:defRPr sz="1440" baseline="0">
                <a:latin typeface="+mj-lt"/>
              </a:defRPr>
            </a:lvl7pPr>
            <a:lvl8pPr marL="1200036" indent="-171436">
              <a:spcBef>
                <a:spcPts val="0"/>
              </a:spcBef>
              <a:spcAft>
                <a:spcPts val="0"/>
              </a:spcAft>
              <a:buSzPct val="70000"/>
              <a:defRPr sz="1440" baseline="0">
                <a:latin typeface="+mj-lt"/>
              </a:defRPr>
            </a:lvl8pPr>
            <a:lvl9pPr marL="1367898" indent="-167862">
              <a:spcBef>
                <a:spcPts val="0"/>
              </a:spcBef>
              <a:spcAft>
                <a:spcPts val="0"/>
              </a:spcAft>
              <a:buSzPct val="70000"/>
              <a:buFont typeface="Arial" pitchFamily="34" charset="0"/>
              <a:buChar char="–"/>
              <a:defRPr sz="1440">
                <a:latin typeface="+mj-lt"/>
              </a:defRPr>
            </a:lvl9pPr>
          </a:lstStyle>
          <a:p>
            <a:pPr marL="217865" lvl="0" indent="-217865" algn="l" defTabSz="685736"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428586" lvl="2" indent="-209530" algn="l" defTabSz="685736"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638113" lvl="3" indent="-209530" algn="l" defTabSz="685736"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852408" lvl="4" indent="-214294" algn="l" defTabSz="70002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076222" lvl="5" indent="-214294" algn="l" defTabSz="685736"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6" name="Text Placeholder 4"/>
          <p:cNvSpPr>
            <a:spLocks noGrp="1"/>
          </p:cNvSpPr>
          <p:nvPr>
            <p:ph type="body" sz="quarter" idx="16" hasCustomPrompt="1"/>
          </p:nvPr>
        </p:nvSpPr>
        <p:spPr bwMode="gray">
          <a:xfrm>
            <a:off x="6364822" y="4703301"/>
            <a:ext cx="5245100" cy="1107996"/>
          </a:xfrm>
          <a:ln>
            <a:noFill/>
          </a:ln>
        </p:spPr>
        <p:txBody>
          <a:bodyPr wrap="square" lIns="0" tIns="0" rIns="0" bIns="0">
            <a:spAutoFit/>
          </a:bodyPr>
          <a:lstStyle>
            <a:lvl1pPr>
              <a:spcBef>
                <a:spcPts val="0"/>
              </a:spcBef>
              <a:spcAft>
                <a:spcPts val="0"/>
              </a:spcAft>
              <a:defRPr lang="en-US" sz="144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40" b="0" kern="1200" baseline="0" dirty="0" smtClean="0">
                <a:solidFill>
                  <a:schemeClr val="tx1"/>
                </a:solidFill>
                <a:latin typeface="+mn-lt"/>
                <a:ea typeface="+mn-ea"/>
                <a:cs typeface="Arial" pitchFamily="34" charset="0"/>
              </a:defRPr>
            </a:lvl2pPr>
            <a:lvl3pPr>
              <a:spcBef>
                <a:spcPts val="0"/>
              </a:spcBef>
              <a:spcAft>
                <a:spcPts val="0"/>
              </a:spcAft>
              <a:defRPr lang="en-US" sz="144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4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40" b="0" kern="1200" baseline="0" dirty="0" smtClean="0">
                <a:solidFill>
                  <a:schemeClr val="tx1"/>
                </a:solidFill>
                <a:latin typeface="Arial" pitchFamily="34" charset="0"/>
                <a:ea typeface="+mn-ea"/>
                <a:cs typeface="Arial" pitchFamily="34" charset="0"/>
              </a:defRPr>
            </a:lvl5pPr>
            <a:lvl6pPr marL="857170" indent="-175007">
              <a:spcBef>
                <a:spcPts val="0"/>
              </a:spcBef>
              <a:spcAft>
                <a:spcPts val="0"/>
              </a:spcAft>
              <a:buSzPct val="70000"/>
              <a:defRPr lang="en-US" sz="1440" kern="1200" dirty="0" smtClean="0">
                <a:solidFill>
                  <a:schemeClr val="tx1"/>
                </a:solidFill>
                <a:latin typeface="Arial" pitchFamily="34" charset="0"/>
                <a:ea typeface="+mn-ea"/>
                <a:cs typeface="Arial" pitchFamily="34" charset="0"/>
              </a:defRPr>
            </a:lvl6pPr>
            <a:lvl7pPr marL="1028603" indent="-171436">
              <a:spcBef>
                <a:spcPts val="0"/>
              </a:spcBef>
              <a:spcAft>
                <a:spcPts val="0"/>
              </a:spcAft>
              <a:buSzPct val="70000"/>
              <a:buFont typeface="Arial" pitchFamily="34" charset="0"/>
              <a:buChar char="–"/>
              <a:defRPr sz="1440" baseline="0">
                <a:latin typeface="+mj-lt"/>
              </a:defRPr>
            </a:lvl7pPr>
            <a:lvl8pPr marL="1200036" indent="-171436">
              <a:spcBef>
                <a:spcPts val="0"/>
              </a:spcBef>
              <a:spcAft>
                <a:spcPts val="0"/>
              </a:spcAft>
              <a:buSzPct val="70000"/>
              <a:defRPr sz="1440" baseline="0">
                <a:latin typeface="+mj-lt"/>
              </a:defRPr>
            </a:lvl8pPr>
            <a:lvl9pPr marL="1367898" indent="-167862">
              <a:spcBef>
                <a:spcPts val="0"/>
              </a:spcBef>
              <a:spcAft>
                <a:spcPts val="0"/>
              </a:spcAft>
              <a:buSzPct val="70000"/>
              <a:buFont typeface="Arial" pitchFamily="34" charset="0"/>
              <a:buChar char="–"/>
              <a:defRPr sz="1440">
                <a:latin typeface="+mj-lt"/>
              </a:defRPr>
            </a:lvl9pPr>
          </a:lstStyle>
          <a:p>
            <a:pPr marL="217865" lvl="0" indent="-217865" algn="l" defTabSz="685736"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428586" lvl="2" indent="-209530" algn="l" defTabSz="685736"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638113" lvl="3" indent="-209530" algn="l" defTabSz="685736"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852408" lvl="4" indent="-214294" algn="l" defTabSz="70002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076222" lvl="5" indent="-214294" algn="l" defTabSz="685736"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7" name="Text Placeholder 4"/>
          <p:cNvSpPr>
            <a:spLocks noGrp="1"/>
          </p:cNvSpPr>
          <p:nvPr>
            <p:ph type="body" sz="quarter" idx="17" hasCustomPrompt="1"/>
          </p:nvPr>
        </p:nvSpPr>
        <p:spPr bwMode="gray">
          <a:xfrm>
            <a:off x="641355" y="4278792"/>
            <a:ext cx="5245100" cy="221599"/>
          </a:xfrm>
          <a:noFill/>
          <a:ln>
            <a:noFill/>
          </a:ln>
        </p:spPr>
        <p:txBody>
          <a:bodyPr wrap="square" lIns="0" tIns="0" rIns="0" bIns="0" anchor="b" anchorCtr="0">
            <a:spAutoFit/>
          </a:bodyPr>
          <a:lstStyle>
            <a:lvl1pPr>
              <a:spcBef>
                <a:spcPts val="0"/>
              </a:spcBef>
              <a:spcAft>
                <a:spcPts val="0"/>
              </a:spcAft>
              <a:buNone/>
              <a:defRPr lang="en-US" sz="1440" b="1" kern="1200" baseline="0" dirty="0" smtClean="0">
                <a:solidFill>
                  <a:schemeClr val="bg2"/>
                </a:solidFill>
                <a:latin typeface="Arial" pitchFamily="34" charset="0"/>
                <a:ea typeface="+mn-ea"/>
                <a:cs typeface="Arial" pitchFamily="34" charset="0"/>
              </a:defRPr>
            </a:lvl1pPr>
            <a:lvl2pPr>
              <a:spcBef>
                <a:spcPts val="0"/>
              </a:spcBef>
              <a:spcAft>
                <a:spcPts val="0"/>
              </a:spcAft>
              <a:defRPr sz="1440">
                <a:latin typeface="+mj-lt"/>
              </a:defRPr>
            </a:lvl2pPr>
            <a:lvl3pPr>
              <a:spcBef>
                <a:spcPts val="0"/>
              </a:spcBef>
              <a:spcAft>
                <a:spcPts val="0"/>
              </a:spcAft>
              <a:defRPr sz="1440">
                <a:latin typeface="+mj-lt"/>
              </a:defRPr>
            </a:lvl3pPr>
            <a:lvl4pPr>
              <a:spcBef>
                <a:spcPts val="0"/>
              </a:spcBef>
              <a:spcAft>
                <a:spcPts val="0"/>
              </a:spcAft>
              <a:defRPr sz="1440">
                <a:latin typeface="+mj-lt"/>
              </a:defRPr>
            </a:lvl4pPr>
            <a:lvl5pPr>
              <a:spcBef>
                <a:spcPts val="0"/>
              </a:spcBef>
              <a:spcAft>
                <a:spcPts val="0"/>
              </a:spcAft>
              <a:defRPr sz="1440">
                <a:latin typeface="+mj-lt"/>
              </a:defRPr>
            </a:lvl5pPr>
            <a:lvl6pPr marL="857170" indent="-175007">
              <a:spcBef>
                <a:spcPts val="0"/>
              </a:spcBef>
              <a:spcAft>
                <a:spcPts val="0"/>
              </a:spcAft>
              <a:buSzPct val="70000"/>
              <a:defRPr sz="1440">
                <a:latin typeface="+mj-lt"/>
              </a:defRPr>
            </a:lvl6pPr>
            <a:lvl7pPr marL="1028603" indent="-171436">
              <a:spcBef>
                <a:spcPts val="0"/>
              </a:spcBef>
              <a:spcAft>
                <a:spcPts val="0"/>
              </a:spcAft>
              <a:buSzPct val="70000"/>
              <a:buFont typeface="Arial" pitchFamily="34" charset="0"/>
              <a:buChar char="–"/>
              <a:defRPr sz="1440" baseline="0">
                <a:latin typeface="+mj-lt"/>
              </a:defRPr>
            </a:lvl7pPr>
            <a:lvl8pPr marL="1200036" indent="-171436">
              <a:spcBef>
                <a:spcPts val="0"/>
              </a:spcBef>
              <a:spcAft>
                <a:spcPts val="0"/>
              </a:spcAft>
              <a:buSzPct val="70000"/>
              <a:defRPr sz="1440" baseline="0">
                <a:latin typeface="+mj-lt"/>
              </a:defRPr>
            </a:lvl8pPr>
            <a:lvl9pPr marL="1367898" indent="-167862">
              <a:spcBef>
                <a:spcPts val="0"/>
              </a:spcBef>
              <a:spcAft>
                <a:spcPts val="0"/>
              </a:spcAft>
              <a:buSzPct val="70000"/>
              <a:buFont typeface="Arial" pitchFamily="34" charset="0"/>
              <a:buChar char="–"/>
              <a:defRPr sz="1440">
                <a:latin typeface="+mj-lt"/>
              </a:defRPr>
            </a:lvl9pPr>
          </a:lstStyle>
          <a:p>
            <a:pPr marL="0" lvl="0" indent="0" algn="l" defTabSz="685736" rtl="0" eaLnBrk="1" fontAlgn="base" latinLnBrk="0" hangingPunct="1">
              <a:spcBef>
                <a:spcPts val="0"/>
              </a:spcBef>
              <a:spcAft>
                <a:spcPts val="0"/>
              </a:spcAft>
              <a:buClr>
                <a:schemeClr val="bg2"/>
              </a:buClr>
              <a:tabLst/>
            </a:pPr>
            <a:r>
              <a:rPr lang="en-US" dirty="0" smtClean="0"/>
              <a:t>Heading 3</a:t>
            </a:r>
          </a:p>
        </p:txBody>
      </p:sp>
      <p:sp>
        <p:nvSpPr>
          <p:cNvPr id="38" name="Text Placeholder 4"/>
          <p:cNvSpPr>
            <a:spLocks noGrp="1"/>
          </p:cNvSpPr>
          <p:nvPr>
            <p:ph type="body" sz="quarter" idx="18" hasCustomPrompt="1"/>
          </p:nvPr>
        </p:nvSpPr>
        <p:spPr bwMode="gray">
          <a:xfrm>
            <a:off x="6364822" y="4278792"/>
            <a:ext cx="5245100" cy="221599"/>
          </a:xfrm>
          <a:noFill/>
          <a:ln>
            <a:noFill/>
          </a:ln>
        </p:spPr>
        <p:txBody>
          <a:bodyPr wrap="square" lIns="0" tIns="0" rIns="0" bIns="0" anchor="b" anchorCtr="0">
            <a:spAutoFit/>
          </a:bodyPr>
          <a:lstStyle>
            <a:lvl1pPr>
              <a:spcBef>
                <a:spcPts val="0"/>
              </a:spcBef>
              <a:spcAft>
                <a:spcPts val="0"/>
              </a:spcAft>
              <a:buNone/>
              <a:defRPr lang="en-US" sz="1440" b="1" kern="1200" baseline="0" dirty="0" smtClean="0">
                <a:solidFill>
                  <a:schemeClr val="bg2"/>
                </a:solidFill>
                <a:latin typeface="Arial" pitchFamily="34" charset="0"/>
                <a:ea typeface="+mn-ea"/>
                <a:cs typeface="Arial" pitchFamily="34" charset="0"/>
              </a:defRPr>
            </a:lvl1pPr>
            <a:lvl2pPr>
              <a:spcBef>
                <a:spcPts val="0"/>
              </a:spcBef>
              <a:spcAft>
                <a:spcPts val="0"/>
              </a:spcAft>
              <a:defRPr sz="1440">
                <a:latin typeface="+mj-lt"/>
              </a:defRPr>
            </a:lvl2pPr>
            <a:lvl3pPr>
              <a:spcBef>
                <a:spcPts val="0"/>
              </a:spcBef>
              <a:spcAft>
                <a:spcPts val="0"/>
              </a:spcAft>
              <a:defRPr sz="1440">
                <a:latin typeface="+mj-lt"/>
              </a:defRPr>
            </a:lvl3pPr>
            <a:lvl4pPr>
              <a:spcBef>
                <a:spcPts val="0"/>
              </a:spcBef>
              <a:spcAft>
                <a:spcPts val="0"/>
              </a:spcAft>
              <a:defRPr sz="1440">
                <a:latin typeface="+mj-lt"/>
              </a:defRPr>
            </a:lvl4pPr>
            <a:lvl5pPr>
              <a:spcBef>
                <a:spcPts val="0"/>
              </a:spcBef>
              <a:spcAft>
                <a:spcPts val="0"/>
              </a:spcAft>
              <a:defRPr sz="1440">
                <a:latin typeface="+mj-lt"/>
              </a:defRPr>
            </a:lvl5pPr>
            <a:lvl6pPr marL="857170" indent="-175007">
              <a:spcBef>
                <a:spcPts val="0"/>
              </a:spcBef>
              <a:spcAft>
                <a:spcPts val="0"/>
              </a:spcAft>
              <a:buSzPct val="70000"/>
              <a:defRPr sz="1440">
                <a:latin typeface="+mj-lt"/>
              </a:defRPr>
            </a:lvl6pPr>
            <a:lvl7pPr marL="1028603" indent="-171436">
              <a:spcBef>
                <a:spcPts val="0"/>
              </a:spcBef>
              <a:spcAft>
                <a:spcPts val="0"/>
              </a:spcAft>
              <a:buSzPct val="70000"/>
              <a:buFont typeface="Arial" pitchFamily="34" charset="0"/>
              <a:buChar char="–"/>
              <a:defRPr sz="1440" baseline="0">
                <a:latin typeface="+mj-lt"/>
              </a:defRPr>
            </a:lvl7pPr>
            <a:lvl8pPr marL="1200036" indent="-171436">
              <a:spcBef>
                <a:spcPts val="0"/>
              </a:spcBef>
              <a:spcAft>
                <a:spcPts val="0"/>
              </a:spcAft>
              <a:buSzPct val="70000"/>
              <a:defRPr sz="1440" baseline="0">
                <a:latin typeface="+mj-lt"/>
              </a:defRPr>
            </a:lvl8pPr>
            <a:lvl9pPr marL="1367898" indent="-167862">
              <a:spcBef>
                <a:spcPts val="0"/>
              </a:spcBef>
              <a:spcAft>
                <a:spcPts val="0"/>
              </a:spcAft>
              <a:buSzPct val="70000"/>
              <a:buFont typeface="Arial" pitchFamily="34" charset="0"/>
              <a:buChar char="–"/>
              <a:defRPr sz="1440">
                <a:latin typeface="+mj-lt"/>
              </a:defRPr>
            </a:lvl9pPr>
          </a:lstStyle>
          <a:p>
            <a:pPr marL="0" lvl="0" indent="0" algn="l" defTabSz="685736" rtl="0" eaLnBrk="1" fontAlgn="base" latinLnBrk="0" hangingPunct="1">
              <a:spcBef>
                <a:spcPts val="0"/>
              </a:spcBef>
              <a:spcAft>
                <a:spcPts val="0"/>
              </a:spcAft>
              <a:buClr>
                <a:schemeClr val="bg2"/>
              </a:buClr>
              <a:tabLst/>
            </a:pPr>
            <a:r>
              <a:rPr lang="en-US" dirty="0" smtClean="0"/>
              <a:t>Heading 4</a:t>
            </a:r>
          </a:p>
        </p:txBody>
      </p:sp>
      <p:cxnSp>
        <p:nvCxnSpPr>
          <p:cNvPr id="39" name="Straight Connector 38"/>
          <p:cNvCxnSpPr/>
          <p:nvPr userDrawn="1"/>
        </p:nvCxnSpPr>
        <p:spPr bwMode="gray">
          <a:xfrm>
            <a:off x="641354" y="4581065"/>
            <a:ext cx="5208869"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6364820" y="4581065"/>
            <a:ext cx="5208869"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Text Placeholder 41"/>
          <p:cNvSpPr>
            <a:spLocks noGrp="1"/>
          </p:cNvSpPr>
          <p:nvPr>
            <p:ph type="body" sz="quarter" idx="19"/>
          </p:nvPr>
        </p:nvSpPr>
        <p:spPr bwMode="gray">
          <a:xfrm>
            <a:off x="641350" y="1270458"/>
            <a:ext cx="10966452" cy="2215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6535155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sp>
        <p:nvSpPr>
          <p:cNvPr id="19" name="Text Placeholder 4"/>
          <p:cNvSpPr>
            <a:spLocks noGrp="1"/>
          </p:cNvSpPr>
          <p:nvPr>
            <p:ph type="body" sz="quarter" idx="18" hasCustomPrompt="1"/>
          </p:nvPr>
        </p:nvSpPr>
        <p:spPr bwMode="gray">
          <a:xfrm>
            <a:off x="3251206" y="1971683"/>
            <a:ext cx="2724151" cy="960263"/>
          </a:xfrm>
          <a:ln>
            <a:noFill/>
          </a:ln>
        </p:spPr>
        <p:txBody>
          <a:bodyPr wrap="square" lIns="0" tIns="0" rIns="0" bIns="0">
            <a:spAutoFit/>
          </a:bodyPr>
          <a:lstStyle>
            <a:lvl1pPr marL="0" marR="0" indent="0" algn="l" defTabSz="685736" rtl="0" eaLnBrk="1" fontAlgn="base" latinLnBrk="0" hangingPunct="1">
              <a:lnSpc>
                <a:spcPct val="100000"/>
              </a:lnSpc>
              <a:spcBef>
                <a:spcPts val="0"/>
              </a:spcBef>
              <a:spcAft>
                <a:spcPts val="0"/>
              </a:spcAft>
              <a:buClr>
                <a:schemeClr val="tx2"/>
              </a:buClr>
              <a:buSzTx/>
              <a:buFont typeface="Arial" pitchFamily="34" charset="0"/>
              <a:buNone/>
              <a:tabLst/>
              <a:defRPr lang="en-US" sz="144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200">
                <a:latin typeface="Arial" pitchFamily="34" charset="0"/>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170" indent="-175007">
              <a:spcBef>
                <a:spcPts val="0"/>
              </a:spcBef>
              <a:spcAft>
                <a:spcPts val="0"/>
              </a:spcAft>
              <a:buSzPct val="70000"/>
              <a:defRPr sz="1440">
                <a:latin typeface="+mj-lt"/>
              </a:defRPr>
            </a:lvl6pPr>
            <a:lvl7pPr marL="1028603" indent="-171436">
              <a:spcBef>
                <a:spcPts val="0"/>
              </a:spcBef>
              <a:spcAft>
                <a:spcPts val="0"/>
              </a:spcAft>
              <a:buSzPct val="70000"/>
              <a:buFont typeface="Arial" pitchFamily="34" charset="0"/>
              <a:buChar char="–"/>
              <a:defRPr sz="1440" baseline="0">
                <a:latin typeface="+mj-lt"/>
              </a:defRPr>
            </a:lvl7pPr>
            <a:lvl8pPr marL="1200036" indent="-171436">
              <a:spcBef>
                <a:spcPts val="0"/>
              </a:spcBef>
              <a:spcAft>
                <a:spcPts val="0"/>
              </a:spcAft>
              <a:buSzPct val="70000"/>
              <a:defRPr sz="1440" baseline="0">
                <a:latin typeface="+mj-lt"/>
              </a:defRPr>
            </a:lvl8pPr>
            <a:lvl9pPr marL="1367898" indent="-167862">
              <a:spcBef>
                <a:spcPts val="0"/>
              </a:spcBef>
              <a:spcAft>
                <a:spcPts val="0"/>
              </a:spcAft>
              <a:buSzPct val="70000"/>
              <a:buFont typeface="Arial" pitchFamily="34" charset="0"/>
              <a:buChar char="–"/>
              <a:defRPr sz="1440">
                <a:latin typeface="+mj-lt"/>
              </a:defRPr>
            </a:lvl9pPr>
          </a:lstStyle>
          <a:p>
            <a:pPr marL="0" marR="0" lvl="0" indent="0" algn="l" defTabSz="685736"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1</a:t>
            </a:r>
          </a:p>
          <a:p>
            <a:pPr lvl="1"/>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16" name="Picture Placeholder 22"/>
          <p:cNvSpPr>
            <a:spLocks noGrp="1"/>
          </p:cNvSpPr>
          <p:nvPr>
            <p:ph type="pic" sz="quarter" idx="13"/>
          </p:nvPr>
        </p:nvSpPr>
        <p:spPr bwMode="gray">
          <a:xfrm>
            <a:off x="641357" y="1971677"/>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20" name="Title 1"/>
          <p:cNvSpPr>
            <a:spLocks noGrp="1"/>
          </p:cNvSpPr>
          <p:nvPr>
            <p:ph type="title"/>
          </p:nvPr>
        </p:nvSpPr>
        <p:spPr bwMode="gray">
          <a:xfrm>
            <a:off x="641356" y="727083"/>
            <a:ext cx="10968568" cy="369332"/>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400" b="1" kern="1200" dirty="0">
                <a:solidFill>
                  <a:schemeClr val="tx2"/>
                </a:solidFill>
                <a:latin typeface="Arial" pitchFamily="34" charset="0"/>
                <a:ea typeface="+mj-ea"/>
                <a:cs typeface="Arial" pitchFamily="34" charset="0"/>
              </a:defRPr>
            </a:lvl1pPr>
          </a:lstStyle>
          <a:p>
            <a:pPr lvl="0" algn="l" defTabSz="685736" rtl="0" eaLnBrk="1" fontAlgn="base" latinLnBrk="0" hangingPunct="1">
              <a:spcBef>
                <a:spcPct val="0"/>
              </a:spcBef>
              <a:spcAft>
                <a:spcPct val="0"/>
              </a:spcAft>
              <a:buNone/>
            </a:pPr>
            <a:r>
              <a:rPr lang="en-US" dirty="0" smtClean="0"/>
              <a:t>Click to edit Master title style</a:t>
            </a:r>
            <a:endParaRPr lang="en-US" dirty="0"/>
          </a:p>
        </p:txBody>
      </p:sp>
      <p:sp>
        <p:nvSpPr>
          <p:cNvPr id="42" name="Text Placeholder 4"/>
          <p:cNvSpPr>
            <a:spLocks noGrp="1"/>
          </p:cNvSpPr>
          <p:nvPr>
            <p:ph type="body" sz="quarter" idx="19" hasCustomPrompt="1"/>
          </p:nvPr>
        </p:nvSpPr>
        <p:spPr bwMode="gray">
          <a:xfrm>
            <a:off x="8892125" y="1971683"/>
            <a:ext cx="2724151" cy="960263"/>
          </a:xfrm>
          <a:ln>
            <a:noFill/>
          </a:ln>
        </p:spPr>
        <p:txBody>
          <a:bodyPr wrap="square" lIns="0" tIns="0" rIns="0" bIns="0">
            <a:spAutoFit/>
          </a:bodyPr>
          <a:lstStyle>
            <a:lvl1pPr marL="0" marR="0" indent="0" algn="l" defTabSz="685736" rtl="0" eaLnBrk="1" fontAlgn="base" latinLnBrk="0" hangingPunct="1">
              <a:lnSpc>
                <a:spcPct val="100000"/>
              </a:lnSpc>
              <a:spcBef>
                <a:spcPts val="0"/>
              </a:spcBef>
              <a:spcAft>
                <a:spcPts val="0"/>
              </a:spcAft>
              <a:buClr>
                <a:schemeClr val="tx2"/>
              </a:buClr>
              <a:buSzTx/>
              <a:buFont typeface="Arial" pitchFamily="34" charset="0"/>
              <a:buNone/>
              <a:tabLst/>
              <a:defRPr lang="en-US" sz="144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170" indent="-175007">
              <a:spcBef>
                <a:spcPts val="0"/>
              </a:spcBef>
              <a:spcAft>
                <a:spcPts val="0"/>
              </a:spcAft>
              <a:buSzPct val="70000"/>
              <a:defRPr sz="1440">
                <a:latin typeface="+mj-lt"/>
              </a:defRPr>
            </a:lvl6pPr>
            <a:lvl7pPr marL="1028603" indent="-171436">
              <a:spcBef>
                <a:spcPts val="0"/>
              </a:spcBef>
              <a:spcAft>
                <a:spcPts val="0"/>
              </a:spcAft>
              <a:buSzPct val="70000"/>
              <a:buFont typeface="Arial" pitchFamily="34" charset="0"/>
              <a:buChar char="–"/>
              <a:defRPr sz="1440" baseline="0">
                <a:latin typeface="+mj-lt"/>
              </a:defRPr>
            </a:lvl7pPr>
            <a:lvl8pPr marL="1200036" indent="-171436">
              <a:spcBef>
                <a:spcPts val="0"/>
              </a:spcBef>
              <a:spcAft>
                <a:spcPts val="0"/>
              </a:spcAft>
              <a:buSzPct val="70000"/>
              <a:defRPr sz="1440" baseline="0">
                <a:latin typeface="+mj-lt"/>
              </a:defRPr>
            </a:lvl8pPr>
            <a:lvl9pPr marL="1367898" indent="-167862">
              <a:spcBef>
                <a:spcPts val="0"/>
              </a:spcBef>
              <a:spcAft>
                <a:spcPts val="0"/>
              </a:spcAft>
              <a:buSzPct val="70000"/>
              <a:buFont typeface="Arial" pitchFamily="34" charset="0"/>
              <a:buChar char="–"/>
              <a:defRPr sz="1440">
                <a:latin typeface="+mj-lt"/>
              </a:defRPr>
            </a:lvl9pPr>
          </a:lstStyle>
          <a:p>
            <a:pPr marL="0" marR="0" lvl="0" indent="0" algn="l" defTabSz="685736"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2</a:t>
            </a:r>
          </a:p>
          <a:p>
            <a:pPr marL="214294" lvl="1" indent="-214294" algn="l" defTabSz="685736"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3" name="Picture Placeholder 22"/>
          <p:cNvSpPr>
            <a:spLocks noGrp="1"/>
          </p:cNvSpPr>
          <p:nvPr>
            <p:ph type="pic" sz="quarter" idx="20"/>
          </p:nvPr>
        </p:nvSpPr>
        <p:spPr bwMode="gray">
          <a:xfrm>
            <a:off x="6282275" y="1971677"/>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5" name="Text Placeholder 4"/>
          <p:cNvSpPr>
            <a:spLocks noGrp="1"/>
          </p:cNvSpPr>
          <p:nvPr>
            <p:ph type="body" sz="quarter" idx="21" hasCustomPrompt="1"/>
          </p:nvPr>
        </p:nvSpPr>
        <p:spPr bwMode="gray">
          <a:xfrm>
            <a:off x="3251206" y="4241810"/>
            <a:ext cx="2724151" cy="960263"/>
          </a:xfrm>
          <a:ln>
            <a:noFill/>
          </a:ln>
        </p:spPr>
        <p:txBody>
          <a:bodyPr wrap="square" lIns="0" tIns="0" rIns="0" bIns="0">
            <a:spAutoFit/>
          </a:bodyPr>
          <a:lstStyle>
            <a:lvl1pPr marL="0" marR="0" indent="0" algn="l" defTabSz="685736" rtl="0" eaLnBrk="1" fontAlgn="base" latinLnBrk="0" hangingPunct="1">
              <a:lnSpc>
                <a:spcPct val="100000"/>
              </a:lnSpc>
              <a:spcBef>
                <a:spcPts val="0"/>
              </a:spcBef>
              <a:spcAft>
                <a:spcPts val="0"/>
              </a:spcAft>
              <a:buClr>
                <a:schemeClr val="tx2"/>
              </a:buClr>
              <a:buSzTx/>
              <a:buFont typeface="Arial" pitchFamily="34" charset="0"/>
              <a:buNone/>
              <a:tabLst/>
              <a:defRPr lang="en-US" sz="144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170" indent="-175007">
              <a:spcBef>
                <a:spcPts val="0"/>
              </a:spcBef>
              <a:spcAft>
                <a:spcPts val="0"/>
              </a:spcAft>
              <a:buSzPct val="70000"/>
              <a:defRPr sz="1440">
                <a:latin typeface="+mj-lt"/>
              </a:defRPr>
            </a:lvl6pPr>
            <a:lvl7pPr marL="1028603" indent="-171436">
              <a:spcBef>
                <a:spcPts val="0"/>
              </a:spcBef>
              <a:spcAft>
                <a:spcPts val="0"/>
              </a:spcAft>
              <a:buSzPct val="70000"/>
              <a:buFont typeface="Arial" pitchFamily="34" charset="0"/>
              <a:buChar char="–"/>
              <a:defRPr sz="1440" baseline="0">
                <a:latin typeface="+mj-lt"/>
              </a:defRPr>
            </a:lvl7pPr>
            <a:lvl8pPr marL="1200036" indent="-171436">
              <a:spcBef>
                <a:spcPts val="0"/>
              </a:spcBef>
              <a:spcAft>
                <a:spcPts val="0"/>
              </a:spcAft>
              <a:buSzPct val="70000"/>
              <a:defRPr sz="1440" baseline="0">
                <a:latin typeface="+mj-lt"/>
              </a:defRPr>
            </a:lvl8pPr>
            <a:lvl9pPr marL="1367898" indent="-167862">
              <a:spcBef>
                <a:spcPts val="0"/>
              </a:spcBef>
              <a:spcAft>
                <a:spcPts val="0"/>
              </a:spcAft>
              <a:buSzPct val="70000"/>
              <a:buFont typeface="Arial" pitchFamily="34" charset="0"/>
              <a:buChar char="–"/>
              <a:defRPr sz="1440">
                <a:latin typeface="+mj-lt"/>
              </a:defRPr>
            </a:lvl9pPr>
          </a:lstStyle>
          <a:p>
            <a:pPr marL="0" marR="0" lvl="0" indent="0" algn="l" defTabSz="685736"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3</a:t>
            </a:r>
          </a:p>
          <a:p>
            <a:pPr marL="214294" lvl="1" indent="-214294" algn="l" defTabSz="685736"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6" name="Picture Placeholder 22"/>
          <p:cNvSpPr>
            <a:spLocks noGrp="1"/>
          </p:cNvSpPr>
          <p:nvPr>
            <p:ph type="pic" sz="quarter" idx="22"/>
          </p:nvPr>
        </p:nvSpPr>
        <p:spPr bwMode="gray">
          <a:xfrm>
            <a:off x="641357" y="4241806"/>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8" name="Text Placeholder 4"/>
          <p:cNvSpPr>
            <a:spLocks noGrp="1"/>
          </p:cNvSpPr>
          <p:nvPr>
            <p:ph type="body" sz="quarter" idx="23" hasCustomPrompt="1"/>
          </p:nvPr>
        </p:nvSpPr>
        <p:spPr bwMode="gray">
          <a:xfrm>
            <a:off x="8892125" y="4241810"/>
            <a:ext cx="2724151" cy="960263"/>
          </a:xfrm>
          <a:ln>
            <a:noFill/>
          </a:ln>
        </p:spPr>
        <p:txBody>
          <a:bodyPr wrap="square" lIns="0" tIns="0" rIns="0" bIns="0">
            <a:spAutoFit/>
          </a:bodyPr>
          <a:lstStyle>
            <a:lvl1pPr marL="0" marR="0" indent="0" algn="l" defTabSz="685736" rtl="0" eaLnBrk="1" fontAlgn="base" latinLnBrk="0" hangingPunct="1">
              <a:lnSpc>
                <a:spcPct val="100000"/>
              </a:lnSpc>
              <a:spcBef>
                <a:spcPts val="0"/>
              </a:spcBef>
              <a:spcAft>
                <a:spcPts val="0"/>
              </a:spcAft>
              <a:buClr>
                <a:schemeClr val="tx2"/>
              </a:buClr>
              <a:buSzTx/>
              <a:buFont typeface="Arial" pitchFamily="34" charset="0"/>
              <a:buNone/>
              <a:tabLst/>
              <a:defRPr lang="en-US" sz="144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170" indent="-175007">
              <a:spcBef>
                <a:spcPts val="0"/>
              </a:spcBef>
              <a:spcAft>
                <a:spcPts val="0"/>
              </a:spcAft>
              <a:buSzPct val="70000"/>
              <a:defRPr sz="1440">
                <a:latin typeface="+mj-lt"/>
              </a:defRPr>
            </a:lvl6pPr>
            <a:lvl7pPr marL="1028603" indent="-171436">
              <a:spcBef>
                <a:spcPts val="0"/>
              </a:spcBef>
              <a:spcAft>
                <a:spcPts val="0"/>
              </a:spcAft>
              <a:buSzPct val="70000"/>
              <a:buFont typeface="Arial" pitchFamily="34" charset="0"/>
              <a:buChar char="–"/>
              <a:defRPr sz="1440" baseline="0">
                <a:latin typeface="+mj-lt"/>
              </a:defRPr>
            </a:lvl7pPr>
            <a:lvl8pPr marL="1200036" indent="-171436">
              <a:spcBef>
                <a:spcPts val="0"/>
              </a:spcBef>
              <a:spcAft>
                <a:spcPts val="0"/>
              </a:spcAft>
              <a:buSzPct val="70000"/>
              <a:defRPr sz="1440" baseline="0">
                <a:latin typeface="+mj-lt"/>
              </a:defRPr>
            </a:lvl8pPr>
            <a:lvl9pPr marL="1367898" indent="-167862">
              <a:spcBef>
                <a:spcPts val="0"/>
              </a:spcBef>
              <a:spcAft>
                <a:spcPts val="0"/>
              </a:spcAft>
              <a:buSzPct val="70000"/>
              <a:buFont typeface="Arial" pitchFamily="34" charset="0"/>
              <a:buChar char="–"/>
              <a:defRPr sz="1440">
                <a:latin typeface="+mj-lt"/>
              </a:defRPr>
            </a:lvl9pPr>
          </a:lstStyle>
          <a:p>
            <a:pPr marL="0" marR="0" lvl="0" indent="0" algn="l" defTabSz="685736"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4</a:t>
            </a:r>
          </a:p>
          <a:p>
            <a:pPr marL="214294" lvl="1" indent="-214294" algn="l" defTabSz="685736"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9" name="Picture Placeholder 22"/>
          <p:cNvSpPr>
            <a:spLocks noGrp="1"/>
          </p:cNvSpPr>
          <p:nvPr>
            <p:ph type="pic" sz="quarter" idx="24"/>
          </p:nvPr>
        </p:nvSpPr>
        <p:spPr bwMode="gray">
          <a:xfrm>
            <a:off x="6282275" y="4241806"/>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51" name="Text Placeholder 41"/>
          <p:cNvSpPr>
            <a:spLocks noGrp="1"/>
          </p:cNvSpPr>
          <p:nvPr>
            <p:ph type="body" sz="quarter" idx="25"/>
          </p:nvPr>
        </p:nvSpPr>
        <p:spPr bwMode="gray">
          <a:xfrm>
            <a:off x="641350" y="1270459"/>
            <a:ext cx="10966452" cy="221599"/>
          </a:xfrm>
        </p:spPr>
        <p:txBody>
          <a:bodyPr/>
          <a:lstStyle>
            <a:lvl1pPr>
              <a:buNone/>
              <a:defRPr lang="en-US" sz="1440" b="1" kern="1200" baseline="0" dirty="0" smtClean="0">
                <a:solidFill>
                  <a:schemeClr val="bg2"/>
                </a:solidFill>
                <a:latin typeface="Arial" pitchFamily="34" charset="0"/>
                <a:ea typeface="+mn-ea"/>
                <a:cs typeface="Arial" pitchFamily="34" charset="0"/>
              </a:defRPr>
            </a:lvl1pPr>
          </a:lstStyle>
          <a:p>
            <a:pPr marL="0" lvl="0" indent="0" algn="l" defTabSz="685736" rtl="0" eaLnBrk="1" fontAlgn="base" latinLnBrk="0" hangingPunct="1">
              <a:spcBef>
                <a:spcPts val="0"/>
              </a:spcBef>
              <a:spcAft>
                <a:spcPts val="0"/>
              </a:spcAft>
              <a:buClr>
                <a:schemeClr val="bg2"/>
              </a:buClr>
              <a:tabLst/>
            </a:pPr>
            <a:r>
              <a:rPr lang="en-US" dirty="0" smtClean="0"/>
              <a:t>Click to edit Master text styles</a:t>
            </a:r>
          </a:p>
        </p:txBody>
      </p:sp>
    </p:spTree>
    <p:extLst>
      <p:ext uri="{BB962C8B-B14F-4D97-AF65-F5344CB8AC3E}">
        <p14:creationId xmlns:p14="http://schemas.microsoft.com/office/powerpoint/2010/main" val="35954549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641358" y="1971677"/>
            <a:ext cx="10968568" cy="4162427"/>
          </a:xfrm>
        </p:spPr>
        <p:txBody>
          <a:bodyPr>
            <a:noAutofit/>
          </a:bodyPr>
          <a:lstStyle>
            <a:lvl1pPr marL="0" indent="0">
              <a:buNone/>
              <a:defRPr>
                <a:latin typeface="Arial" pitchFamily="34" charset="0"/>
                <a:cs typeface="Arial" pitchFamily="34" charset="0"/>
              </a:defRPr>
            </a:lvl1pPr>
          </a:lstStyle>
          <a:p>
            <a:r>
              <a:rPr lang="en-US" smtClean="0"/>
              <a:t>Click icon to add table</a:t>
            </a:r>
            <a:endParaRPr lang="en-US" dirty="0"/>
          </a:p>
        </p:txBody>
      </p:sp>
      <p:sp>
        <p:nvSpPr>
          <p:cNvPr id="4" name="Title 1"/>
          <p:cNvSpPr>
            <a:spLocks noGrp="1"/>
          </p:cNvSpPr>
          <p:nvPr>
            <p:ph type="title"/>
          </p:nvPr>
        </p:nvSpPr>
        <p:spPr bwMode="gray">
          <a:xfrm>
            <a:off x="641356" y="727083"/>
            <a:ext cx="10968568" cy="369332"/>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400" b="1" kern="1200" dirty="0">
                <a:solidFill>
                  <a:schemeClr val="tx2"/>
                </a:solidFill>
                <a:latin typeface="Arial" pitchFamily="34" charset="0"/>
                <a:ea typeface="+mj-ea"/>
                <a:cs typeface="Arial" pitchFamily="34" charset="0"/>
              </a:defRPr>
            </a:lvl1pPr>
          </a:lstStyle>
          <a:p>
            <a:pPr lvl="0" algn="l" defTabSz="685736" rtl="0" eaLnBrk="1" fontAlgn="base" latinLnBrk="0" hangingPunct="1">
              <a:spcBef>
                <a:spcPct val="0"/>
              </a:spcBef>
              <a:spcAft>
                <a:spcPct val="0"/>
              </a:spcAft>
              <a:buNone/>
            </a:pPr>
            <a:r>
              <a:rPr lang="en-US" dirty="0" smtClean="0"/>
              <a:t>Click to edit Master title style</a:t>
            </a:r>
            <a:endParaRPr lang="en-US" dirty="0"/>
          </a:p>
        </p:txBody>
      </p:sp>
      <p:sp>
        <p:nvSpPr>
          <p:cNvPr id="8" name="Text Placeholder 41"/>
          <p:cNvSpPr>
            <a:spLocks noGrp="1"/>
          </p:cNvSpPr>
          <p:nvPr>
            <p:ph type="body" sz="quarter" idx="13"/>
          </p:nvPr>
        </p:nvSpPr>
        <p:spPr bwMode="gray">
          <a:xfrm>
            <a:off x="641350" y="1270459"/>
            <a:ext cx="10966452" cy="221599"/>
          </a:xfrm>
        </p:spPr>
        <p:txBody>
          <a:bodyPr/>
          <a:lstStyle>
            <a:lvl1pPr>
              <a:buNone/>
              <a:defRPr lang="en-US" sz="1440" b="1" kern="1200" baseline="0" dirty="0" smtClean="0">
                <a:solidFill>
                  <a:schemeClr val="bg2"/>
                </a:solidFill>
                <a:latin typeface="Arial" pitchFamily="34" charset="0"/>
                <a:ea typeface="+mn-ea"/>
                <a:cs typeface="Arial" pitchFamily="34" charset="0"/>
              </a:defRPr>
            </a:lvl1pPr>
          </a:lstStyle>
          <a:p>
            <a:pPr marL="0" lvl="0" indent="0" algn="l" defTabSz="685736" rtl="0" eaLnBrk="1" fontAlgn="base" latinLnBrk="0" hangingPunct="1">
              <a:spcBef>
                <a:spcPts val="0"/>
              </a:spcBef>
              <a:spcAft>
                <a:spcPts val="0"/>
              </a:spcAft>
              <a:buClr>
                <a:schemeClr val="bg2"/>
              </a:buClr>
              <a:tabLst/>
            </a:pPr>
            <a:r>
              <a:rPr lang="en-US" dirty="0" smtClean="0"/>
              <a:t>Click to edit Master text styles</a:t>
            </a:r>
          </a:p>
        </p:txBody>
      </p:sp>
    </p:spTree>
    <p:extLst>
      <p:ext uri="{BB962C8B-B14F-4D97-AF65-F5344CB8AC3E}">
        <p14:creationId xmlns:p14="http://schemas.microsoft.com/office/powerpoint/2010/main" val="15455300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641358" y="1971681"/>
            <a:ext cx="10968568" cy="4162426"/>
          </a:xfrm>
        </p:spPr>
        <p:txBody>
          <a:bodyPr>
            <a:noAutofit/>
          </a:bodyPr>
          <a:lstStyle>
            <a:lvl1pPr marL="0" indent="0">
              <a:buNone/>
              <a:defRPr>
                <a:latin typeface="Arial" pitchFamily="34" charset="0"/>
                <a:cs typeface="Arial" pitchFamily="34" charset="0"/>
              </a:defRPr>
            </a:lvl1pPr>
          </a:lstStyle>
          <a:p>
            <a:r>
              <a:rPr lang="en-US" smtClean="0"/>
              <a:t>Click icon to add chart</a:t>
            </a:r>
            <a:endParaRPr lang="en-US" dirty="0"/>
          </a:p>
        </p:txBody>
      </p:sp>
      <p:sp>
        <p:nvSpPr>
          <p:cNvPr id="4" name="Title 1"/>
          <p:cNvSpPr>
            <a:spLocks noGrp="1"/>
          </p:cNvSpPr>
          <p:nvPr>
            <p:ph type="title"/>
          </p:nvPr>
        </p:nvSpPr>
        <p:spPr bwMode="gray">
          <a:xfrm>
            <a:off x="641356" y="727083"/>
            <a:ext cx="10968568" cy="369332"/>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400" b="1" kern="1200" dirty="0">
                <a:solidFill>
                  <a:schemeClr val="tx2"/>
                </a:solidFill>
                <a:latin typeface="Arial" pitchFamily="34" charset="0"/>
                <a:ea typeface="+mj-ea"/>
                <a:cs typeface="Arial" pitchFamily="34" charset="0"/>
              </a:defRPr>
            </a:lvl1pPr>
          </a:lstStyle>
          <a:p>
            <a:pPr lvl="0" algn="l" defTabSz="685736" rtl="0" eaLnBrk="1" fontAlgn="base" latinLnBrk="0" hangingPunct="1">
              <a:spcBef>
                <a:spcPct val="0"/>
              </a:spcBef>
              <a:spcAft>
                <a:spcPct val="0"/>
              </a:spcAft>
              <a:buNone/>
            </a:pPr>
            <a:r>
              <a:rPr lang="en-US" dirty="0" smtClean="0"/>
              <a:t>Click to edit Master title style</a:t>
            </a:r>
            <a:endParaRPr lang="en-US" dirty="0"/>
          </a:p>
        </p:txBody>
      </p:sp>
      <p:sp>
        <p:nvSpPr>
          <p:cNvPr id="7" name="Text Placeholder 41"/>
          <p:cNvSpPr>
            <a:spLocks noGrp="1"/>
          </p:cNvSpPr>
          <p:nvPr>
            <p:ph type="body" sz="quarter" idx="13"/>
          </p:nvPr>
        </p:nvSpPr>
        <p:spPr bwMode="gray">
          <a:xfrm>
            <a:off x="641350" y="1270458"/>
            <a:ext cx="10966452" cy="2215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2795951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1822452" y="1527303"/>
            <a:ext cx="8973312" cy="369332"/>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400" b="1" kern="1200" dirty="0">
                <a:solidFill>
                  <a:schemeClr val="tx2"/>
                </a:solidFill>
                <a:latin typeface="Arial" pitchFamily="34" charset="0"/>
                <a:ea typeface="+mj-ea"/>
                <a:cs typeface="Arial" pitchFamily="34" charset="0"/>
              </a:defRPr>
            </a:lvl1pPr>
          </a:lstStyle>
          <a:p>
            <a:pPr lvl="0" algn="l" defTabSz="685736" rtl="0" eaLnBrk="1" fontAlgn="base" latinLnBrk="0" hangingPunct="1">
              <a:spcBef>
                <a:spcPct val="0"/>
              </a:spcBef>
              <a:spcAft>
                <a:spcPct val="0"/>
              </a:spcAft>
              <a:buNone/>
            </a:pPr>
            <a:r>
              <a:rPr lang="en-US" dirty="0" smtClean="0"/>
              <a:t>Click to edit master title style</a:t>
            </a:r>
            <a:endParaRPr lang="en-US" dirty="0"/>
          </a:p>
        </p:txBody>
      </p:sp>
      <p:sp>
        <p:nvSpPr>
          <p:cNvPr id="9" name="TextBox 8"/>
          <p:cNvSpPr txBox="1">
            <a:spLocks noChangeArrowheads="1"/>
          </p:cNvSpPr>
          <p:nvPr userDrawn="1"/>
        </p:nvSpPr>
        <p:spPr bwMode="gray">
          <a:xfrm>
            <a:off x="1822461" y="3369517"/>
            <a:ext cx="9006415" cy="1301382"/>
          </a:xfrm>
          <a:prstGeom prst="rect">
            <a:avLst/>
          </a:prstGeom>
          <a:noFill/>
          <a:ln w="9525">
            <a:noFill/>
            <a:miter lim="800000"/>
            <a:headEnd/>
            <a:tailEnd/>
          </a:ln>
        </p:spPr>
        <p:txBody>
          <a:bodyPr wrap="square" lIns="0" tIns="0" rIns="0" bIns="0">
            <a:spAutoFit/>
          </a:bodyPr>
          <a:lstStyle/>
          <a:p>
            <a:pPr algn="just" fontAlgn="base">
              <a:spcBef>
                <a:spcPts val="451"/>
              </a:spcBef>
              <a:spcAft>
                <a:spcPct val="0"/>
              </a:spcAft>
            </a:pPr>
            <a:r>
              <a:rPr lang="en-US" sz="840" b="1" dirty="0">
                <a:solidFill>
                  <a:srgbClr val="6D6E71"/>
                </a:solidFill>
                <a:cs typeface="Arial" pitchFamily="34" charset="0"/>
              </a:rPr>
              <a:t>Disclaimer </a:t>
            </a:r>
          </a:p>
          <a:p>
            <a:pPr algn="just" fontAlgn="base">
              <a:spcBef>
                <a:spcPts val="451"/>
              </a:spcBef>
              <a:spcAft>
                <a:spcPct val="0"/>
              </a:spcAft>
            </a:pPr>
            <a:r>
              <a:rPr lang="en-US" sz="720" dirty="0">
                <a:solidFill>
                  <a:srgbClr val="6D6E71"/>
                </a:solidFill>
                <a:cs typeface="Arial" pitchFamily="34" charset="0"/>
              </a:rPr>
              <a:t>Tech Mahindra Limited, herein referred to as </a:t>
            </a:r>
            <a:r>
              <a:rPr lang="en-US" sz="720" dirty="0" err="1">
                <a:solidFill>
                  <a:srgbClr val="6D6E71"/>
                </a:solidFill>
                <a:cs typeface="Arial" pitchFamily="34" charset="0"/>
              </a:rPr>
              <a:t>TechM</a:t>
            </a:r>
            <a:r>
              <a:rPr lang="en-US" sz="720" dirty="0">
                <a:solidFill>
                  <a:srgbClr val="6D6E71"/>
                </a:solidFill>
                <a:cs typeface="Arial" pitchFamily="34" charset="0"/>
              </a:rPr>
              <a:t>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a:t>
            </a:r>
            <a:r>
              <a:rPr lang="en-US" sz="720" dirty="0" err="1">
                <a:solidFill>
                  <a:srgbClr val="6D6E71"/>
                </a:solidFill>
                <a:cs typeface="Arial" pitchFamily="34" charset="0"/>
              </a:rPr>
              <a:t>TechM</a:t>
            </a:r>
            <a:r>
              <a:rPr lang="en-US" sz="720" dirty="0">
                <a:solidFill>
                  <a:srgbClr val="6D6E71"/>
                </a:solidFill>
                <a:cs typeface="Arial" pitchFamily="34" charset="0"/>
              </a:rPr>
              <a:t> or its subsidiaries. Any unauthorized use, disclosure or public dissemination of information contained herein is prohibited. Unless specifically noted, </a:t>
            </a:r>
            <a:r>
              <a:rPr lang="en-US" sz="720" dirty="0" err="1">
                <a:solidFill>
                  <a:srgbClr val="6D6E71"/>
                </a:solidFill>
                <a:cs typeface="Arial" pitchFamily="34" charset="0"/>
              </a:rPr>
              <a:t>TechM</a:t>
            </a:r>
            <a:r>
              <a:rPr lang="en-US" sz="720" dirty="0">
                <a:solidFill>
                  <a:srgbClr val="6D6E71"/>
                </a:solidFill>
                <a:cs typeface="Arial" pitchFamily="34" charset="0"/>
              </a:rPr>
              <a:t>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a:t>
            </a:r>
            <a:r>
              <a:rPr lang="en-US" sz="720" dirty="0" err="1">
                <a:solidFill>
                  <a:srgbClr val="6D6E71"/>
                </a:solidFill>
                <a:cs typeface="Arial" pitchFamily="34" charset="0"/>
              </a:rPr>
              <a:t>TechM</a:t>
            </a:r>
            <a:r>
              <a:rPr lang="en-US" sz="720" dirty="0">
                <a:solidFill>
                  <a:srgbClr val="6D6E71"/>
                </a:solidFill>
                <a:cs typeface="Arial" pitchFamily="34" charset="0"/>
              </a:rPr>
              <a:t>. Information contained in a presentation hosted or promoted by </a:t>
            </a:r>
            <a:r>
              <a:rPr lang="en-US" sz="720" dirty="0" err="1">
                <a:solidFill>
                  <a:srgbClr val="6D6E71"/>
                </a:solidFill>
                <a:cs typeface="Arial" pitchFamily="34" charset="0"/>
              </a:rPr>
              <a:t>TechM</a:t>
            </a:r>
            <a:r>
              <a:rPr lang="en-US" sz="720" dirty="0">
                <a:solidFill>
                  <a:srgbClr val="6D6E71"/>
                </a:solidFill>
                <a:cs typeface="Arial" pitchFamily="34" charset="0"/>
              </a:rPr>
              <a:t> is provided “as is” without warranty of any kind, either expressed or implied, including any warranty of merchantability or fitness for a particular purpose. </a:t>
            </a:r>
            <a:r>
              <a:rPr lang="en-US" sz="720" dirty="0" err="1">
                <a:solidFill>
                  <a:srgbClr val="6D6E71"/>
                </a:solidFill>
                <a:cs typeface="Arial" pitchFamily="34" charset="0"/>
              </a:rPr>
              <a:t>TechM</a:t>
            </a:r>
            <a:r>
              <a:rPr lang="en-US" sz="720" dirty="0">
                <a:solidFill>
                  <a:srgbClr val="6D6E71"/>
                </a:solidFill>
                <a:cs typeface="Arial" pitchFamily="34" charset="0"/>
              </a:rPr>
              <a:t> assumes no liability or responsibility for the contents of a presentation or the opinions expressed by the presenters. All expressions of opinion are subject to change without notice.</a:t>
            </a:r>
          </a:p>
        </p:txBody>
      </p:sp>
      <p:sp>
        <p:nvSpPr>
          <p:cNvPr id="4" name="Text Placeholder 41"/>
          <p:cNvSpPr>
            <a:spLocks noGrp="1"/>
          </p:cNvSpPr>
          <p:nvPr>
            <p:ph type="body" sz="quarter" idx="14"/>
          </p:nvPr>
        </p:nvSpPr>
        <p:spPr bwMode="gray">
          <a:xfrm>
            <a:off x="1822459" y="2140174"/>
            <a:ext cx="8979503" cy="221599"/>
          </a:xfrm>
          <a:noFill/>
          <a:ln w="9525">
            <a:noFill/>
            <a:miter lim="800000"/>
            <a:headEnd/>
            <a:tailEnd/>
          </a:ln>
        </p:spPr>
        <p:txBody>
          <a:bodyPr vert="horz" wrap="square" lIns="0" tIns="0" rIns="0" bIns="0" numCol="1" anchor="t" anchorCtr="0" compatLnSpc="1">
            <a:prstTxWarp prst="textNoShape">
              <a:avLst/>
            </a:prstTxWarp>
            <a:spAutoFit/>
          </a:bodyPr>
          <a:lstStyle>
            <a:lvl1pPr marL="0" indent="0" algn="l" defTabSz="685736" rtl="0" eaLnBrk="1" fontAlgn="base" latinLnBrk="0" hangingPunct="1">
              <a:spcBef>
                <a:spcPts val="0"/>
              </a:spcBef>
              <a:spcAft>
                <a:spcPct val="0"/>
              </a:spcAft>
              <a:buClr>
                <a:schemeClr val="tx2"/>
              </a:buClr>
              <a:buFont typeface="Arial" pitchFamily="34" charset="0"/>
              <a:buNone/>
              <a:defRPr lang="en-US" sz="144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3076686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bwMode="gray">
          <a:xfrm>
            <a:off x="0" y="0"/>
            <a:ext cx="12192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lIns="68575" tIns="34289" rIns="68575" bIns="34289" rtlCol="0" anchor="ctr"/>
          <a:lstStyle/>
          <a:p>
            <a:pPr algn="ctr" fontAlgn="base">
              <a:spcBef>
                <a:spcPct val="0"/>
              </a:spcBef>
              <a:spcAft>
                <a:spcPct val="0"/>
              </a:spcAft>
            </a:pPr>
            <a:endParaRPr lang="en-US" sz="1440" dirty="0">
              <a:solidFill>
                <a:prstClr val="black"/>
              </a:solidFill>
            </a:endParaRPr>
          </a:p>
        </p:txBody>
      </p:sp>
      <p:pic>
        <p:nvPicPr>
          <p:cNvPr id="4" name="Picture 3" descr="Mahindra Logo.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2621625" y="2717232"/>
            <a:ext cx="7199132" cy="1491023"/>
          </a:xfrm>
          <a:prstGeom prst="rect">
            <a:avLst/>
          </a:prstGeom>
        </p:spPr>
      </p:pic>
    </p:spTree>
    <p:extLst>
      <p:ext uri="{BB962C8B-B14F-4D97-AF65-F5344CB8AC3E}">
        <p14:creationId xmlns:p14="http://schemas.microsoft.com/office/powerpoint/2010/main" val="37257936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ctr"/>
          <a:lstStyle/>
          <a:p>
            <a:r>
              <a:rPr lang="en-US" noProof="1" smtClean="0"/>
              <a:t>Click to edit Master title style</a:t>
            </a:r>
            <a:endParaRPr lang="en-US"/>
          </a:p>
        </p:txBody>
      </p:sp>
      <p:sp>
        <p:nvSpPr>
          <p:cNvPr id="14" name="Rectangle 6"/>
          <p:cNvSpPr>
            <a:spLocks noGrp="1"/>
          </p:cNvSpPr>
          <p:nvPr>
            <p:ph idx="1"/>
          </p:nvPr>
        </p:nvSpPr>
        <p:spPr>
          <a:xfrm>
            <a:off x="641355" y="1971678"/>
            <a:ext cx="10949516" cy="1107996"/>
          </a:xfrm>
        </p:spPr>
        <p:txBody>
          <a:bodyPr/>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a:p>
        </p:txBody>
      </p:sp>
      <p:sp>
        <p:nvSpPr>
          <p:cNvPr id="2" name="Rectangle 7"/>
          <p:cNvSpPr>
            <a:spLocks noGrp="1"/>
          </p:cNvSpPr>
          <p:nvPr>
            <p:ph type="dt" sz="half" idx="10"/>
          </p:nvPr>
        </p:nvSpPr>
        <p:spPr>
          <a:xfrm>
            <a:off x="88901" y="6559367"/>
            <a:ext cx="3251200" cy="244475"/>
          </a:xfrm>
          <a:prstGeom prst="rect">
            <a:avLst/>
          </a:prstGeom>
        </p:spPr>
        <p:txBody>
          <a:bodyPr lIns="76195" tIns="38099" rIns="76195" bIns="38099"/>
          <a:lstStyle/>
          <a:p>
            <a:pPr fontAlgn="base">
              <a:spcBef>
                <a:spcPct val="0"/>
              </a:spcBef>
              <a:spcAft>
                <a:spcPct val="0"/>
              </a:spcAft>
            </a:pPr>
            <a:fld id="{ACB2EC6F-6501-4E04-BD6C-A8A6CABB2C5B}" type="datetimeFigureOut">
              <a:rPr lang="en-US">
                <a:solidFill>
                  <a:prstClr val="black"/>
                </a:solidFill>
                <a:cs typeface="Arial" charset="0"/>
              </a:rPr>
              <a:pPr fontAlgn="base">
                <a:spcBef>
                  <a:spcPct val="0"/>
                </a:spcBef>
                <a:spcAft>
                  <a:spcPct val="0"/>
                </a:spcAft>
              </a:pPr>
              <a:t>7/26/2018</a:t>
            </a:fld>
            <a:endParaRPr lang="en-US" dirty="0">
              <a:solidFill>
                <a:prstClr val="black"/>
              </a:solidFill>
              <a:cs typeface="Arial" charset="0"/>
            </a:endParaRPr>
          </a:p>
        </p:txBody>
      </p:sp>
      <p:sp>
        <p:nvSpPr>
          <p:cNvPr id="27" name="Rectangle 19"/>
          <p:cNvSpPr>
            <a:spLocks noGrp="1"/>
          </p:cNvSpPr>
          <p:nvPr>
            <p:ph type="ftr" sz="quarter" idx="11"/>
          </p:nvPr>
        </p:nvSpPr>
        <p:spPr>
          <a:xfrm>
            <a:off x="3994206" y="6558154"/>
            <a:ext cx="6197600" cy="246888"/>
          </a:xfrm>
          <a:prstGeom prst="rect">
            <a:avLst/>
          </a:prstGeom>
        </p:spPr>
        <p:txBody>
          <a:bodyPr lIns="76195" tIns="38099" rIns="76195" bIns="38099"/>
          <a:lstStyle/>
          <a:p>
            <a:pPr fontAlgn="base">
              <a:spcBef>
                <a:spcPct val="0"/>
              </a:spcBef>
              <a:spcAft>
                <a:spcPct val="0"/>
              </a:spcAft>
            </a:pPr>
            <a:endParaRPr lang="en-US">
              <a:solidFill>
                <a:prstClr val="black"/>
              </a:solidFill>
              <a:cs typeface="Arial" charset="0"/>
            </a:endParaRPr>
          </a:p>
        </p:txBody>
      </p:sp>
      <p:sp>
        <p:nvSpPr>
          <p:cNvPr id="24" name="Rectangle 26"/>
          <p:cNvSpPr>
            <a:spLocks noGrp="1"/>
          </p:cNvSpPr>
          <p:nvPr>
            <p:ph type="sldNum" sz="quarter" idx="12"/>
          </p:nvPr>
        </p:nvSpPr>
        <p:spPr>
          <a:xfrm>
            <a:off x="10896601" y="6559367"/>
            <a:ext cx="1219200" cy="244475"/>
          </a:xfrm>
          <a:prstGeom prst="rect">
            <a:avLst/>
          </a:prstGeom>
        </p:spPr>
        <p:txBody>
          <a:bodyPr lIns="76195" tIns="38099" rIns="76195" bIns="38099"/>
          <a:lstStyle/>
          <a:p>
            <a:pPr fontAlgn="base">
              <a:spcBef>
                <a:spcPct val="0"/>
              </a:spcBef>
              <a:spcAft>
                <a:spcPct val="0"/>
              </a:spcAft>
            </a:pPr>
            <a:fld id="{963B0023-0CED-47F7-85AE-654F0B232C29}" type="slidenum">
              <a:rPr lang="en-US">
                <a:solidFill>
                  <a:prstClr val="black"/>
                </a:solidFill>
                <a:cs typeface="Arial" charset="0"/>
              </a:rPr>
              <a:pPr fontAlgn="base">
                <a:spcBef>
                  <a:spcPct val="0"/>
                </a:spcBef>
                <a:spcAft>
                  <a:spcPct val="0"/>
                </a:spcAft>
              </a:pPr>
              <a:t>‹#›</a:t>
            </a:fld>
            <a:endParaRPr lang="en-US">
              <a:solidFill>
                <a:prstClr val="black"/>
              </a:solidFill>
              <a:cs typeface="Arial" charset="0"/>
            </a:endParaRPr>
          </a:p>
        </p:txBody>
      </p:sp>
    </p:spTree>
    <p:extLst>
      <p:ext uri="{BB962C8B-B14F-4D97-AF65-F5344CB8AC3E}">
        <p14:creationId xmlns:p14="http://schemas.microsoft.com/office/powerpoint/2010/main" val="33079700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sp>
        <p:nvSpPr>
          <p:cNvPr id="5" name="TextBox 4"/>
          <p:cNvSpPr txBox="1">
            <a:spLocks noChangeArrowheads="1"/>
          </p:cNvSpPr>
          <p:nvPr/>
        </p:nvSpPr>
        <p:spPr bwMode="gray">
          <a:xfrm>
            <a:off x="1822455" y="3370271"/>
            <a:ext cx="9006416" cy="1282915"/>
          </a:xfrm>
          <a:prstGeom prst="rect">
            <a:avLst/>
          </a:prstGeom>
          <a:noFill/>
          <a:ln w="9525">
            <a:noFill/>
            <a:miter lim="800000"/>
            <a:headEnd/>
            <a:tailEnd/>
          </a:ln>
        </p:spPr>
        <p:txBody>
          <a:bodyPr lIns="0" tIns="0" rIns="0" bIns="0">
            <a:spAutoFit/>
          </a:bodyPr>
          <a:lstStyle/>
          <a:p>
            <a:pPr algn="just" fontAlgn="base">
              <a:spcBef>
                <a:spcPts val="451"/>
              </a:spcBef>
              <a:spcAft>
                <a:spcPct val="0"/>
              </a:spcAft>
              <a:defRPr/>
            </a:pPr>
            <a:r>
              <a:rPr lang="en-US" sz="720" b="1" dirty="0">
                <a:solidFill>
                  <a:srgbClr val="6D6E71"/>
                </a:solidFill>
                <a:cs typeface="Arial" pitchFamily="34" charset="0"/>
              </a:rPr>
              <a:t>Disclaimer </a:t>
            </a:r>
          </a:p>
          <a:p>
            <a:pPr algn="just" fontAlgn="base">
              <a:spcBef>
                <a:spcPts val="451"/>
              </a:spcBef>
              <a:spcAft>
                <a:spcPct val="0"/>
              </a:spcAft>
              <a:defRPr/>
            </a:pPr>
            <a:r>
              <a:rPr lang="en-US" sz="720" dirty="0">
                <a:solidFill>
                  <a:srgbClr val="6D6E71"/>
                </a:solidFill>
                <a:cs typeface="Arial" pitchFamily="34" charset="0"/>
              </a:rPr>
              <a:t>Tech Mahindra Limited, herein referred to as </a:t>
            </a:r>
            <a:r>
              <a:rPr lang="en-US" sz="720" dirty="0" err="1">
                <a:solidFill>
                  <a:srgbClr val="6D6E71"/>
                </a:solidFill>
                <a:cs typeface="Arial" pitchFamily="34" charset="0"/>
              </a:rPr>
              <a:t>TechM</a:t>
            </a:r>
            <a:r>
              <a:rPr lang="en-US" sz="720" dirty="0">
                <a:solidFill>
                  <a:srgbClr val="6D6E71"/>
                </a:solidFill>
                <a:cs typeface="Arial" pitchFamily="34" charset="0"/>
              </a:rPr>
              <a:t>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a:t>
            </a:r>
            <a:r>
              <a:rPr lang="en-US" sz="720" dirty="0" err="1">
                <a:solidFill>
                  <a:srgbClr val="6D6E71"/>
                </a:solidFill>
                <a:cs typeface="Arial" pitchFamily="34" charset="0"/>
              </a:rPr>
              <a:t>TechM</a:t>
            </a:r>
            <a:r>
              <a:rPr lang="en-US" sz="720" dirty="0">
                <a:solidFill>
                  <a:srgbClr val="6D6E71"/>
                </a:solidFill>
                <a:cs typeface="Arial" pitchFamily="34" charset="0"/>
              </a:rPr>
              <a:t> or its subsidiaries. Any unauthorized use, disclosure or public dissemination of information contained herein is prohibited. Unless specifically noted, </a:t>
            </a:r>
            <a:r>
              <a:rPr lang="en-US" sz="720" dirty="0" err="1">
                <a:solidFill>
                  <a:srgbClr val="6D6E71"/>
                </a:solidFill>
                <a:cs typeface="Arial" pitchFamily="34" charset="0"/>
              </a:rPr>
              <a:t>TechM</a:t>
            </a:r>
            <a:r>
              <a:rPr lang="en-US" sz="720" dirty="0">
                <a:solidFill>
                  <a:srgbClr val="6D6E71"/>
                </a:solidFill>
                <a:cs typeface="Arial" pitchFamily="34" charset="0"/>
              </a:rPr>
              <a:t>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a:t>
            </a:r>
            <a:r>
              <a:rPr lang="en-US" sz="720" dirty="0" err="1">
                <a:solidFill>
                  <a:srgbClr val="6D6E71"/>
                </a:solidFill>
                <a:cs typeface="Arial" pitchFamily="34" charset="0"/>
              </a:rPr>
              <a:t>TechM</a:t>
            </a:r>
            <a:r>
              <a:rPr lang="en-US" sz="720" dirty="0">
                <a:solidFill>
                  <a:srgbClr val="6D6E71"/>
                </a:solidFill>
                <a:cs typeface="Arial" pitchFamily="34" charset="0"/>
              </a:rPr>
              <a:t>. Information contained in a presentation hosted or promoted by </a:t>
            </a:r>
            <a:r>
              <a:rPr lang="en-US" sz="720" dirty="0" err="1">
                <a:solidFill>
                  <a:srgbClr val="6D6E71"/>
                </a:solidFill>
                <a:cs typeface="Arial" pitchFamily="34" charset="0"/>
              </a:rPr>
              <a:t>TechM</a:t>
            </a:r>
            <a:r>
              <a:rPr lang="en-US" sz="720" dirty="0">
                <a:solidFill>
                  <a:srgbClr val="6D6E71"/>
                </a:solidFill>
                <a:cs typeface="Arial" pitchFamily="34" charset="0"/>
              </a:rPr>
              <a:t> is provided “as is” without warranty of any kind, either expressed or implied, including any warranty of merchantability or fitness for a particular purpose. </a:t>
            </a:r>
            <a:r>
              <a:rPr lang="en-US" sz="720" dirty="0" err="1">
                <a:solidFill>
                  <a:srgbClr val="6D6E71"/>
                </a:solidFill>
                <a:cs typeface="Arial" pitchFamily="34" charset="0"/>
              </a:rPr>
              <a:t>TechM</a:t>
            </a:r>
            <a:r>
              <a:rPr lang="en-US" sz="720" dirty="0">
                <a:solidFill>
                  <a:srgbClr val="6D6E71"/>
                </a:solidFill>
                <a:cs typeface="Arial" pitchFamily="34" charset="0"/>
              </a:rPr>
              <a:t> assumes no liability or responsibility for the contents of a presentation or the opinions expressed by the presenters. All expressions of opinion are subject to change without notice.</a:t>
            </a:r>
          </a:p>
        </p:txBody>
      </p:sp>
      <p:sp>
        <p:nvSpPr>
          <p:cNvPr id="2" name="Title 1"/>
          <p:cNvSpPr>
            <a:spLocks noGrp="1"/>
          </p:cNvSpPr>
          <p:nvPr>
            <p:ph type="title"/>
          </p:nvPr>
        </p:nvSpPr>
        <p:spPr bwMode="gray">
          <a:xfrm>
            <a:off x="1822452" y="1527304"/>
            <a:ext cx="8973312"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822460" y="2140175"/>
            <a:ext cx="8979503" cy="207904"/>
          </a:xfrm>
          <a:noFill/>
          <a:ln w="9525">
            <a:noFill/>
            <a:miter lim="800000"/>
            <a:headEnd/>
            <a:tailEnd/>
          </a:ln>
        </p:spPr>
        <p:txBody>
          <a:bodyPr/>
          <a:lstStyle>
            <a:lvl1pPr marL="0" indent="0" algn="l" defTabSz="685787" rtl="0" eaLnBrk="1" fontAlgn="base" latinLnBrk="0" hangingPunct="1">
              <a:spcBef>
                <a:spcPts val="0"/>
              </a:spcBef>
              <a:spcAft>
                <a:spcPct val="0"/>
              </a:spcAft>
              <a:buClr>
                <a:schemeClr val="tx2"/>
              </a:buClr>
              <a:buFont typeface="Arial" pitchFamily="34" charset="0"/>
              <a:buNone/>
              <a:defRPr lang="en-US" sz="132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8066798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08504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79.xml><?xml version="1.0" encoding="utf-8"?>
<p:sldLayout xmlns:a="http://schemas.openxmlformats.org/drawingml/2006/main" xmlns:r="http://schemas.openxmlformats.org/officeDocument/2006/relationships" xmlns:p="http://schemas.openxmlformats.org/presentationml/2006/main" userDrawn="1">
  <p:cSld name="1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51" y="719139"/>
            <a:ext cx="10966450" cy="664798"/>
          </a:xfrm>
          <a:noFill/>
          <a:ln w="9525">
            <a:noFill/>
            <a:miter lim="800000"/>
            <a:headEnd/>
            <a:tailEnd/>
          </a:ln>
        </p:spPr>
        <p:txBody>
          <a:bodyPr/>
          <a:lstStyle>
            <a:lvl1pPr algn="l">
              <a:defRPr lang="en-US" sz="432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641350" y="1971677"/>
            <a:ext cx="10966451" cy="1846660"/>
          </a:xfrm>
        </p:spPr>
        <p:txBody>
          <a:bodyPr/>
          <a:lstStyle>
            <a:lvl1pPr algn="l" rtl="0" eaLnBrk="1" latinLnBrk="0" hangingPunct="1">
              <a:spcBef>
                <a:spcPts val="0"/>
              </a:spcBef>
              <a:spcAft>
                <a:spcPts val="0"/>
              </a:spcAft>
              <a:buClr>
                <a:schemeClr val="bg2"/>
              </a:buClr>
              <a:buSzPct val="120000"/>
              <a:defRPr lang="en-US" sz="24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913448" indent="-380996">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2285977" indent="-364063">
              <a:spcBef>
                <a:spcPts val="0"/>
              </a:spcBef>
              <a:spcAft>
                <a:spcPts val="0"/>
              </a:spcAft>
              <a:buClr>
                <a:schemeClr val="tx2"/>
              </a:buClr>
              <a:buSzPct val="70000"/>
              <a:buFont typeface="Arial" pitchFamily="34" charset="0"/>
              <a:buChar char="–"/>
              <a:defRPr sz="2400" baseline="0">
                <a:solidFill>
                  <a:schemeClr val="tx1"/>
                </a:solidFill>
                <a:latin typeface="+mn-lt"/>
                <a:cs typeface="Arial" pitchFamily="34" charset="0"/>
              </a:defRPr>
            </a:lvl7pPr>
            <a:lvl8pPr marL="2133578" indent="-304796">
              <a:spcBef>
                <a:spcPts val="0"/>
              </a:spcBef>
              <a:spcAft>
                <a:spcPts val="0"/>
              </a:spcAft>
              <a:buSzPct val="70000"/>
              <a:defRPr sz="2400" baseline="0">
                <a:latin typeface="Arial" pitchFamily="34" charset="0"/>
                <a:cs typeface="Arial" pitchFamily="34" charset="0"/>
              </a:defRPr>
            </a:lvl8pPr>
            <a:lvl9pPr marL="2432027" indent="-298447">
              <a:spcBef>
                <a:spcPts val="0"/>
              </a:spcBef>
              <a:spcAft>
                <a:spcPts val="0"/>
              </a:spcAft>
              <a:buSzPct val="70000"/>
              <a:buFont typeface="Arial" pitchFamily="34" charset="0"/>
              <a:buChar char="–"/>
              <a:defRPr sz="24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1"/>
          <p:cNvSpPr>
            <a:spLocks noGrp="1"/>
          </p:cNvSpPr>
          <p:nvPr>
            <p:ph type="body" sz="quarter" idx="13"/>
          </p:nvPr>
        </p:nvSpPr>
        <p:spPr bwMode="gray">
          <a:xfrm>
            <a:off x="641350" y="1270455"/>
            <a:ext cx="10966451" cy="2215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6740733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4" name="Picture 9" descr="ridge4.pn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ltGray">
          <a:xfrm>
            <a:off x="2128" y="0"/>
            <a:ext cx="5291667"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descr="Mahindra Logo.png"/>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gray">
          <a:xfrm>
            <a:off x="8439156" y="476255"/>
            <a:ext cx="317076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bwMode="gray">
          <a:xfrm>
            <a:off x="2436289" y="4053758"/>
            <a:ext cx="7349067" cy="276999"/>
          </a:xfrm>
        </p:spPr>
        <p:txBody>
          <a:bodyPr anchor="b">
            <a:noAutofit/>
          </a:bodyPr>
          <a:lstStyle>
            <a:lvl1pPr marL="0" indent="0" algn="l">
              <a:buNone/>
              <a:defRPr b="1">
                <a:solidFill>
                  <a:schemeClr val="tx2"/>
                </a:solidFill>
                <a:latin typeface="Arial" pitchFamily="34" charset="0"/>
                <a:cs typeface="Arial" pitchFamily="34" charset="0"/>
              </a:defRPr>
            </a:lvl1pPr>
            <a:lvl2pPr marL="388175" indent="0" algn="ctr">
              <a:buNone/>
              <a:defRPr>
                <a:solidFill>
                  <a:schemeClr val="tx1">
                    <a:tint val="75000"/>
                  </a:schemeClr>
                </a:solidFill>
              </a:defRPr>
            </a:lvl2pPr>
            <a:lvl3pPr marL="776340" indent="0" algn="ctr">
              <a:buNone/>
              <a:defRPr>
                <a:solidFill>
                  <a:schemeClr val="tx1">
                    <a:tint val="75000"/>
                  </a:schemeClr>
                </a:solidFill>
              </a:defRPr>
            </a:lvl3pPr>
            <a:lvl4pPr marL="1164497" indent="0" algn="ctr">
              <a:buNone/>
              <a:defRPr>
                <a:solidFill>
                  <a:schemeClr val="tx1">
                    <a:tint val="75000"/>
                  </a:schemeClr>
                </a:solidFill>
              </a:defRPr>
            </a:lvl4pPr>
            <a:lvl5pPr marL="1552663" indent="0" algn="ctr">
              <a:buNone/>
              <a:defRPr>
                <a:solidFill>
                  <a:schemeClr val="tx1">
                    <a:tint val="75000"/>
                  </a:schemeClr>
                </a:solidFill>
              </a:defRPr>
            </a:lvl5pPr>
            <a:lvl6pPr marL="1940829" indent="0" algn="ctr">
              <a:buNone/>
              <a:defRPr>
                <a:solidFill>
                  <a:schemeClr val="tx1">
                    <a:tint val="75000"/>
                  </a:schemeClr>
                </a:solidFill>
              </a:defRPr>
            </a:lvl6pPr>
            <a:lvl7pPr marL="2328992" indent="0" algn="ctr">
              <a:buNone/>
              <a:defRPr>
                <a:solidFill>
                  <a:schemeClr val="tx1">
                    <a:tint val="75000"/>
                  </a:schemeClr>
                </a:solidFill>
              </a:defRPr>
            </a:lvl7pPr>
            <a:lvl8pPr marL="2717161" indent="0" algn="ctr">
              <a:buNone/>
              <a:defRPr>
                <a:solidFill>
                  <a:schemeClr val="tx1">
                    <a:tint val="75000"/>
                  </a:schemeClr>
                </a:solidFill>
              </a:defRPr>
            </a:lvl8pPr>
            <a:lvl9pPr marL="3105322" indent="0" algn="ctr">
              <a:buNone/>
              <a:defRPr>
                <a:solidFill>
                  <a:schemeClr val="tx1">
                    <a:tint val="75000"/>
                  </a:schemeClr>
                </a:solidFill>
              </a:defRPr>
            </a:lvl9pPr>
          </a:lstStyle>
          <a:p>
            <a:r>
              <a:rPr lang="en-US"/>
              <a:t>Click to edit Master subtitle style</a:t>
            </a:r>
            <a:endParaRPr lang="en-US" dirty="0"/>
          </a:p>
        </p:txBody>
      </p:sp>
      <p:sp>
        <p:nvSpPr>
          <p:cNvPr id="9" name="Title 8"/>
          <p:cNvSpPr>
            <a:spLocks noGrp="1"/>
          </p:cNvSpPr>
          <p:nvPr>
            <p:ph type="title"/>
          </p:nvPr>
        </p:nvSpPr>
        <p:spPr bwMode="gray">
          <a:xfrm>
            <a:off x="2436289" y="2184418"/>
            <a:ext cx="7349067" cy="527709"/>
          </a:xfrm>
        </p:spPr>
        <p:txBody>
          <a:bodyPr/>
          <a:lstStyle>
            <a:lvl1pPr algn="l">
              <a:defRPr sz="3429" b="1">
                <a:solidFill>
                  <a:schemeClr val="bg2"/>
                </a:solidFill>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696598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2" name="Picture 9" descr="ridge4.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ltGray">
          <a:xfrm>
            <a:off x="2124" y="1"/>
            <a:ext cx="5291666" cy="1443038"/>
          </a:xfrm>
          <a:prstGeom prst="rect">
            <a:avLst/>
          </a:prstGeom>
          <a:noFill/>
          <a:ln w="9525">
            <a:noFill/>
            <a:miter lim="800000"/>
            <a:headEnd/>
            <a:tailEnd/>
          </a:ln>
        </p:spPr>
      </p:pic>
      <p:sp>
        <p:nvSpPr>
          <p:cNvPr id="3" name="Slide Number Placeholder 5"/>
          <p:cNvSpPr txBox="1">
            <a:spLocks/>
          </p:cNvSpPr>
          <p:nvPr/>
        </p:nvSpPr>
        <p:spPr bwMode="auto">
          <a:xfrm>
            <a:off x="11819582" y="6616653"/>
            <a:ext cx="152286" cy="147733"/>
          </a:xfrm>
          <a:prstGeom prst="rect">
            <a:avLst/>
          </a:prstGeom>
          <a:noFill/>
          <a:ln w="9525">
            <a:noFill/>
            <a:miter lim="800000"/>
            <a:headEnd/>
            <a:tailEnd/>
          </a:ln>
        </p:spPr>
        <p:txBody>
          <a:bodyPr wrap="none" lIns="0" tIns="0" rIns="0" bIns="0" anchor="ctr">
            <a:spAutoFit/>
          </a:bodyPr>
          <a:lstStyle/>
          <a:p>
            <a:pPr algn="r" defTabSz="914170">
              <a:defRPr/>
            </a:pPr>
            <a:fld id="{4A1B5254-7962-4C22-AEFA-8B9A0612FAEB}" type="slidenum">
              <a:rPr lang="en-US" sz="960">
                <a:solidFill>
                  <a:srgbClr val="6D6E71"/>
                </a:solidFill>
                <a:cs typeface="Arial" pitchFamily="34" charset="0"/>
              </a:rPr>
              <a:pPr algn="r" defTabSz="914170">
                <a:defRPr/>
              </a:pPr>
              <a:t>‹#›</a:t>
            </a:fld>
            <a:endParaRPr lang="en-US" sz="960" dirty="0">
              <a:solidFill>
                <a:srgbClr val="6D6E71"/>
              </a:solidFill>
              <a:cs typeface="Arial" pitchFamily="34" charset="0"/>
            </a:endParaRPr>
          </a:p>
        </p:txBody>
      </p:sp>
      <p:pic>
        <p:nvPicPr>
          <p:cNvPr id="4" name="Picture 11" descr="Mahindra Logo.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gray">
          <a:xfrm>
            <a:off x="8439167" y="476257"/>
            <a:ext cx="3170767" cy="657227"/>
          </a:xfrm>
          <a:prstGeom prst="rect">
            <a:avLst/>
          </a:prstGeom>
          <a:noFill/>
          <a:ln w="9525">
            <a:noFill/>
            <a:miter lim="800000"/>
            <a:headEnd/>
            <a:tailEnd/>
          </a:ln>
        </p:spPr>
      </p:pic>
    </p:spTree>
    <p:extLst>
      <p:ext uri="{BB962C8B-B14F-4D97-AF65-F5344CB8AC3E}">
        <p14:creationId xmlns:p14="http://schemas.microsoft.com/office/powerpoint/2010/main" val="26763694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pic>
        <p:nvPicPr>
          <p:cNvPr id="4" name="Picture 9" descr="ridge4.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ltGray">
          <a:xfrm>
            <a:off x="2124" y="1"/>
            <a:ext cx="5291666" cy="1443038"/>
          </a:xfrm>
          <a:prstGeom prst="rect">
            <a:avLst/>
          </a:prstGeom>
          <a:noFill/>
          <a:ln w="9525">
            <a:noFill/>
            <a:miter lim="800000"/>
            <a:headEnd/>
            <a:tailEnd/>
          </a:ln>
        </p:spPr>
      </p:pic>
      <p:pic>
        <p:nvPicPr>
          <p:cNvPr id="5" name="Picture 10" descr="Mahindra Logo.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gray">
          <a:xfrm>
            <a:off x="8439167" y="476257"/>
            <a:ext cx="3170767" cy="657227"/>
          </a:xfrm>
          <a:prstGeom prst="rect">
            <a:avLst/>
          </a:prstGeom>
          <a:noFill/>
          <a:ln w="9525">
            <a:noFill/>
            <a:miter lim="800000"/>
            <a:headEnd/>
            <a:tailEnd/>
          </a:ln>
        </p:spPr>
      </p:pic>
      <p:sp>
        <p:nvSpPr>
          <p:cNvPr id="3" name="Subtitle 2"/>
          <p:cNvSpPr>
            <a:spLocks noGrp="1"/>
          </p:cNvSpPr>
          <p:nvPr>
            <p:ph type="subTitle" idx="1"/>
          </p:nvPr>
        </p:nvSpPr>
        <p:spPr bwMode="gray">
          <a:xfrm>
            <a:off x="2436298" y="4053708"/>
            <a:ext cx="7349066" cy="277000"/>
          </a:xfrm>
        </p:spPr>
        <p:txBody>
          <a:bodyPr anchor="b">
            <a:noAutofit/>
          </a:bodyPr>
          <a:lstStyle>
            <a:lvl1pPr marL="0" indent="0" algn="l">
              <a:buNone/>
              <a:defRPr b="1">
                <a:solidFill>
                  <a:schemeClr val="tx2"/>
                </a:solidFill>
                <a:latin typeface="Arial" pitchFamily="34" charset="0"/>
                <a:cs typeface="Arial" pitchFamily="34" charset="0"/>
              </a:defRPr>
            </a:lvl1pPr>
            <a:lvl2pPr marL="457087" indent="0" algn="ctr">
              <a:buNone/>
              <a:defRPr>
                <a:solidFill>
                  <a:schemeClr val="tx1">
                    <a:tint val="75000"/>
                  </a:schemeClr>
                </a:solidFill>
              </a:defRPr>
            </a:lvl2pPr>
            <a:lvl3pPr marL="914170" indent="0" algn="ctr">
              <a:buNone/>
              <a:defRPr>
                <a:solidFill>
                  <a:schemeClr val="tx1">
                    <a:tint val="75000"/>
                  </a:schemeClr>
                </a:solidFill>
              </a:defRPr>
            </a:lvl3pPr>
            <a:lvl4pPr marL="1371257" indent="0" algn="ctr">
              <a:buNone/>
              <a:defRPr>
                <a:solidFill>
                  <a:schemeClr val="tx1">
                    <a:tint val="75000"/>
                  </a:schemeClr>
                </a:solidFill>
              </a:defRPr>
            </a:lvl4pPr>
            <a:lvl5pPr marL="1828343" indent="0" algn="ctr">
              <a:buNone/>
              <a:defRPr>
                <a:solidFill>
                  <a:schemeClr val="tx1">
                    <a:tint val="75000"/>
                  </a:schemeClr>
                </a:solidFill>
              </a:defRPr>
            </a:lvl5pPr>
            <a:lvl6pPr marL="2285429" indent="0" algn="ctr">
              <a:buNone/>
              <a:defRPr>
                <a:solidFill>
                  <a:schemeClr val="tx1">
                    <a:tint val="75000"/>
                  </a:schemeClr>
                </a:solidFill>
              </a:defRPr>
            </a:lvl6pPr>
            <a:lvl7pPr marL="2742515" indent="0" algn="ctr">
              <a:buNone/>
              <a:defRPr>
                <a:solidFill>
                  <a:schemeClr val="tx1">
                    <a:tint val="75000"/>
                  </a:schemeClr>
                </a:solidFill>
              </a:defRPr>
            </a:lvl7pPr>
            <a:lvl8pPr marL="3199598" indent="0" algn="ctr">
              <a:buNone/>
              <a:defRPr>
                <a:solidFill>
                  <a:schemeClr val="tx1">
                    <a:tint val="75000"/>
                  </a:schemeClr>
                </a:solidFill>
              </a:defRPr>
            </a:lvl8pPr>
            <a:lvl9pPr marL="3656686"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2436298" y="2184439"/>
            <a:ext cx="7349066" cy="615553"/>
          </a:xfrm>
        </p:spPr>
        <p:txBody>
          <a:bodyPr/>
          <a:lstStyle>
            <a:lvl1pPr algn="l">
              <a:defRPr sz="3960" b="1">
                <a:solidFill>
                  <a:schemeClr val="bg2"/>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270090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1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72" y="719157"/>
            <a:ext cx="10966450" cy="498598"/>
          </a:xfrm>
          <a:noFill/>
          <a:ln w="9525">
            <a:noFill/>
            <a:miter lim="800000"/>
            <a:headEnd/>
            <a:tailEnd/>
          </a:ln>
        </p:spPr>
        <p:txBody>
          <a:bodyPr/>
          <a:lstStyle>
            <a:lvl1pPr algn="l">
              <a:defRPr lang="en-US" sz="324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641362" y="1971682"/>
            <a:ext cx="10966451" cy="1384994"/>
          </a:xfrm>
        </p:spPr>
        <p:txBody>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4740" indent="-285678">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070" indent="-272981">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9799" indent="-228545">
              <a:spcBef>
                <a:spcPts val="0"/>
              </a:spcBef>
              <a:spcAft>
                <a:spcPts val="0"/>
              </a:spcAft>
              <a:buSzPct val="70000"/>
              <a:defRPr sz="1800" baseline="0">
                <a:latin typeface="Arial" pitchFamily="34" charset="0"/>
                <a:cs typeface="Arial" pitchFamily="34" charset="0"/>
              </a:defRPr>
            </a:lvl8pPr>
            <a:lvl9pPr marL="1823581" indent="-223783">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969736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2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72" y="719157"/>
            <a:ext cx="10966450" cy="498598"/>
          </a:xfrm>
          <a:noFill/>
          <a:ln w="9525">
            <a:noFill/>
            <a:miter lim="800000"/>
            <a:headEnd/>
            <a:tailEnd/>
          </a:ln>
        </p:spPr>
        <p:txBody>
          <a:bodyPr/>
          <a:lstStyle>
            <a:lvl1pPr algn="l">
              <a:defRPr lang="en-US" sz="324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641362" y="1971682"/>
            <a:ext cx="10966451" cy="1384994"/>
          </a:xfrm>
        </p:spPr>
        <p:txBody>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4740" indent="-285678">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070" indent="-272981">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9799" indent="-228545">
              <a:spcBef>
                <a:spcPts val="0"/>
              </a:spcBef>
              <a:spcAft>
                <a:spcPts val="0"/>
              </a:spcAft>
              <a:buSzPct val="70000"/>
              <a:defRPr sz="1800" baseline="0">
                <a:latin typeface="Arial" pitchFamily="34" charset="0"/>
                <a:cs typeface="Arial" pitchFamily="34" charset="0"/>
              </a:defRPr>
            </a:lvl8pPr>
            <a:lvl9pPr marL="1823581" indent="-223783">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1"/>
          <p:cNvSpPr>
            <a:spLocks noGrp="1"/>
          </p:cNvSpPr>
          <p:nvPr>
            <p:ph type="body" sz="quarter" idx="13"/>
          </p:nvPr>
        </p:nvSpPr>
        <p:spPr bwMode="gray">
          <a:xfrm>
            <a:off x="641362" y="1270498"/>
            <a:ext cx="10966451" cy="2215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1963707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1_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641380" y="727085"/>
            <a:ext cx="10968566" cy="498598"/>
          </a:xfrm>
          <a:noFill/>
          <a:ln w="9525">
            <a:noFill/>
            <a:miter lim="800000"/>
            <a:headEnd/>
            <a:tailEnd/>
          </a:ln>
        </p:spPr>
        <p:txBody>
          <a:bodyPr/>
          <a:lstStyle>
            <a:lvl1pPr algn="l">
              <a:defRPr lang="en-US" sz="324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
          <p:cNvSpPr>
            <a:spLocks noGrp="1"/>
          </p:cNvSpPr>
          <p:nvPr>
            <p:ph type="body" sz="quarter" idx="10"/>
          </p:nvPr>
        </p:nvSpPr>
        <p:spPr bwMode="gray">
          <a:xfrm>
            <a:off x="641362" y="1971678"/>
            <a:ext cx="10966451" cy="1846658"/>
          </a:xfrm>
        </p:spPr>
        <p:txBody>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434740" indent="-285678">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1714070" indent="-272981">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9799" indent="-228545">
              <a:spcBef>
                <a:spcPts val="0"/>
              </a:spcBef>
              <a:spcAft>
                <a:spcPts val="0"/>
              </a:spcAft>
              <a:buSzPct val="70000"/>
              <a:defRPr sz="1800" baseline="0">
                <a:latin typeface="Arial" pitchFamily="34" charset="0"/>
                <a:cs typeface="Arial" pitchFamily="34" charset="0"/>
              </a:defRPr>
            </a:lvl8pPr>
            <a:lvl9pPr marL="1823581" indent="-223783">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39950686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641351" y="1971677"/>
            <a:ext cx="5437716" cy="4162427"/>
          </a:xfrm>
        </p:spPr>
        <p:txBody>
          <a:bodyPr>
            <a:noAutofit/>
          </a:bodyPr>
          <a:lstStyle>
            <a:lvl1pPr marL="0" indent="0">
              <a:buNone/>
              <a:defRPr>
                <a:latin typeface="Arial" pitchFamily="34" charset="0"/>
                <a:cs typeface="Arial" pitchFamily="34" charset="0"/>
              </a:defRPr>
            </a:lvl1pPr>
          </a:lstStyle>
          <a:p>
            <a:pPr lvl="0"/>
            <a:r>
              <a:rPr lang="en-US" noProof="0" smtClean="0"/>
              <a:t>Click icon to add picture</a:t>
            </a:r>
            <a:endParaRPr lang="en-US" noProof="0" dirty="0"/>
          </a:p>
        </p:txBody>
      </p:sp>
      <p:sp>
        <p:nvSpPr>
          <p:cNvPr id="18" name="Text Placeholder 4"/>
          <p:cNvSpPr>
            <a:spLocks noGrp="1"/>
          </p:cNvSpPr>
          <p:nvPr>
            <p:ph type="body" sz="quarter" idx="19"/>
          </p:nvPr>
        </p:nvSpPr>
        <p:spPr bwMode="gray">
          <a:xfrm>
            <a:off x="6451614" y="1971682"/>
            <a:ext cx="5128682" cy="138499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714" indent="-233304">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257" indent="-228545">
              <a:spcBef>
                <a:spcPts val="0"/>
              </a:spcBef>
              <a:spcAft>
                <a:spcPts val="0"/>
              </a:spcAft>
              <a:buSzPct val="70000"/>
              <a:buFont typeface="Arial" pitchFamily="34" charset="0"/>
              <a:buChar char="–"/>
              <a:defRPr sz="1800" baseline="0">
                <a:latin typeface="+mj-lt"/>
              </a:defRPr>
            </a:lvl7pPr>
            <a:lvl8pPr marL="1599799" indent="-228545">
              <a:spcBef>
                <a:spcPts val="0"/>
              </a:spcBef>
              <a:spcAft>
                <a:spcPts val="0"/>
              </a:spcAft>
              <a:buSzPct val="70000"/>
              <a:defRPr sz="1800" baseline="0">
                <a:latin typeface="+mj-lt"/>
              </a:defRPr>
            </a:lvl8pPr>
            <a:lvl9pPr marL="1823581" indent="-223783">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itle 1"/>
          <p:cNvSpPr>
            <a:spLocks noGrp="1"/>
          </p:cNvSpPr>
          <p:nvPr>
            <p:ph type="title"/>
          </p:nvPr>
        </p:nvSpPr>
        <p:spPr bwMode="gray">
          <a:xfrm>
            <a:off x="641380" y="727085"/>
            <a:ext cx="10968566" cy="498598"/>
          </a:xfrm>
          <a:noFill/>
          <a:ln w="9525">
            <a:noFill/>
            <a:miter lim="800000"/>
            <a:headEnd/>
            <a:tailEnd/>
          </a:ln>
        </p:spPr>
        <p:txBody>
          <a:bodyPr/>
          <a:lstStyle>
            <a:lvl1pPr algn="l">
              <a:defRPr lang="en-US" sz="324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641362" y="1270498"/>
            <a:ext cx="10966451" cy="2215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5333246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1_Divider Slide">
    <p:spTree>
      <p:nvGrpSpPr>
        <p:cNvPr id="1" name=""/>
        <p:cNvGrpSpPr/>
        <p:nvPr/>
      </p:nvGrpSpPr>
      <p:grpSpPr>
        <a:xfrm>
          <a:off x="0" y="0"/>
          <a:ext cx="0" cy="0"/>
          <a:chOff x="0" y="0"/>
          <a:chExt cx="0" cy="0"/>
        </a:xfrm>
      </p:grpSpPr>
      <p:pic>
        <p:nvPicPr>
          <p:cNvPr id="4" name="Picture 9" descr="ridge4.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ltGray">
          <a:xfrm>
            <a:off x="2124" y="1"/>
            <a:ext cx="5291666" cy="1443038"/>
          </a:xfrm>
          <a:prstGeom prst="rect">
            <a:avLst/>
          </a:prstGeom>
          <a:noFill/>
          <a:ln w="9525">
            <a:noFill/>
            <a:miter lim="800000"/>
            <a:headEnd/>
            <a:tailEnd/>
          </a:ln>
        </p:spPr>
      </p:pic>
      <p:pic>
        <p:nvPicPr>
          <p:cNvPr id="5" name="Picture 10" descr="Mahindra Logo.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gray">
          <a:xfrm>
            <a:off x="8439167" y="476257"/>
            <a:ext cx="3170767" cy="657227"/>
          </a:xfrm>
          <a:prstGeom prst="rect">
            <a:avLst/>
          </a:prstGeom>
          <a:noFill/>
          <a:ln w="9525">
            <a:noFill/>
            <a:miter lim="800000"/>
            <a:headEnd/>
            <a:tailEnd/>
          </a:ln>
        </p:spPr>
      </p:pic>
      <p:sp>
        <p:nvSpPr>
          <p:cNvPr id="3" name="Subtitle 2"/>
          <p:cNvSpPr>
            <a:spLocks noGrp="1"/>
          </p:cNvSpPr>
          <p:nvPr>
            <p:ph type="subTitle" idx="1"/>
          </p:nvPr>
        </p:nvSpPr>
        <p:spPr bwMode="gray">
          <a:xfrm>
            <a:off x="2453228" y="4067190"/>
            <a:ext cx="7366000" cy="276998"/>
          </a:xfrm>
          <a:noFill/>
          <a:ln w="9525">
            <a:noFill/>
            <a:miter lim="800000"/>
            <a:headEnd/>
            <a:tailEnd/>
          </a:ln>
        </p:spPr>
        <p:txBody>
          <a:bodyPr anchor="b"/>
          <a:lstStyle>
            <a:lvl1pPr marL="0" indent="0" algn="l" defTabSz="91417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087" indent="0" algn="ctr">
              <a:buNone/>
              <a:defRPr>
                <a:solidFill>
                  <a:schemeClr val="tx1">
                    <a:tint val="75000"/>
                  </a:schemeClr>
                </a:solidFill>
              </a:defRPr>
            </a:lvl2pPr>
            <a:lvl3pPr marL="914170" indent="0" algn="ctr">
              <a:buNone/>
              <a:defRPr>
                <a:solidFill>
                  <a:schemeClr val="tx1">
                    <a:tint val="75000"/>
                  </a:schemeClr>
                </a:solidFill>
              </a:defRPr>
            </a:lvl3pPr>
            <a:lvl4pPr marL="1371257" indent="0" algn="ctr">
              <a:buNone/>
              <a:defRPr>
                <a:solidFill>
                  <a:schemeClr val="tx1">
                    <a:tint val="75000"/>
                  </a:schemeClr>
                </a:solidFill>
              </a:defRPr>
            </a:lvl4pPr>
            <a:lvl5pPr marL="1828343" indent="0" algn="ctr">
              <a:buNone/>
              <a:defRPr>
                <a:solidFill>
                  <a:schemeClr val="tx1">
                    <a:tint val="75000"/>
                  </a:schemeClr>
                </a:solidFill>
              </a:defRPr>
            </a:lvl5pPr>
            <a:lvl6pPr marL="2285429" indent="0" algn="ctr">
              <a:buNone/>
              <a:defRPr>
                <a:solidFill>
                  <a:schemeClr val="tx1">
                    <a:tint val="75000"/>
                  </a:schemeClr>
                </a:solidFill>
              </a:defRPr>
            </a:lvl6pPr>
            <a:lvl7pPr marL="2742515" indent="0" algn="ctr">
              <a:buNone/>
              <a:defRPr>
                <a:solidFill>
                  <a:schemeClr val="tx1">
                    <a:tint val="75000"/>
                  </a:schemeClr>
                </a:solidFill>
              </a:defRPr>
            </a:lvl7pPr>
            <a:lvl8pPr marL="3199598" indent="0" algn="ctr">
              <a:buNone/>
              <a:defRPr>
                <a:solidFill>
                  <a:schemeClr val="tx1">
                    <a:tint val="75000"/>
                  </a:schemeClr>
                </a:solidFill>
              </a:defRPr>
            </a:lvl8pPr>
            <a:lvl9pPr marL="3656686"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2453229" y="2200315"/>
            <a:ext cx="7366000" cy="615553"/>
          </a:xfrm>
          <a:noFill/>
          <a:ln w="9525">
            <a:noFill/>
            <a:miter lim="800000"/>
            <a:headEnd/>
            <a:tailEnd/>
          </a:ln>
        </p:spPr>
        <p:txBody>
          <a:bodyPr/>
          <a:lstStyle>
            <a:lvl1pPr algn="l" defTabSz="914170" rtl="0" eaLnBrk="1" latinLnBrk="0" hangingPunct="1">
              <a:spcBef>
                <a:spcPct val="0"/>
              </a:spcBef>
              <a:buNone/>
              <a:defRPr lang="en-US" sz="396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868974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1_Divider Slide 2">
    <p:spTree>
      <p:nvGrpSpPr>
        <p:cNvPr id="1" name=""/>
        <p:cNvGrpSpPr/>
        <p:nvPr/>
      </p:nvGrpSpPr>
      <p:grpSpPr>
        <a:xfrm>
          <a:off x="0" y="0"/>
          <a:ext cx="0" cy="0"/>
          <a:chOff x="0" y="0"/>
          <a:chExt cx="0" cy="0"/>
        </a:xfrm>
      </p:grpSpPr>
      <p:pic>
        <p:nvPicPr>
          <p:cNvPr id="5" name="Picture 9" descr="ridge4.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ltGray">
          <a:xfrm>
            <a:off x="2124" y="1"/>
            <a:ext cx="5291666" cy="1443038"/>
          </a:xfrm>
          <a:prstGeom prst="rect">
            <a:avLst/>
          </a:prstGeom>
          <a:noFill/>
          <a:ln w="9525">
            <a:noFill/>
            <a:miter lim="800000"/>
            <a:headEnd/>
            <a:tailEnd/>
          </a:ln>
        </p:spPr>
      </p:pic>
      <p:pic>
        <p:nvPicPr>
          <p:cNvPr id="6" name="Picture 10" descr="Mahindra Logo.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gray">
          <a:xfrm>
            <a:off x="8439167" y="476257"/>
            <a:ext cx="3170767" cy="657227"/>
          </a:xfrm>
          <a:prstGeom prst="rect">
            <a:avLst/>
          </a:prstGeom>
          <a:noFill/>
          <a:ln w="9525">
            <a:noFill/>
            <a:miter lim="800000"/>
            <a:headEnd/>
            <a:tailEnd/>
          </a:ln>
        </p:spPr>
      </p:pic>
      <p:sp>
        <p:nvSpPr>
          <p:cNvPr id="12" name="Picture Placeholder 22"/>
          <p:cNvSpPr>
            <a:spLocks noGrp="1"/>
          </p:cNvSpPr>
          <p:nvPr>
            <p:ph type="pic" sz="quarter" idx="13"/>
          </p:nvPr>
        </p:nvSpPr>
        <p:spPr bwMode="gray">
          <a:xfrm>
            <a:off x="641368" y="1971685"/>
            <a:ext cx="5469467" cy="4175125"/>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p>
        </p:txBody>
      </p:sp>
      <p:sp>
        <p:nvSpPr>
          <p:cNvPr id="22" name="Subtitle 2"/>
          <p:cNvSpPr>
            <a:spLocks noGrp="1"/>
          </p:cNvSpPr>
          <p:nvPr>
            <p:ph type="subTitle" idx="1"/>
          </p:nvPr>
        </p:nvSpPr>
        <p:spPr bwMode="gray">
          <a:xfrm>
            <a:off x="6568032" y="4295824"/>
            <a:ext cx="5041898" cy="276998"/>
          </a:xfrm>
          <a:noFill/>
          <a:ln w="9525">
            <a:noFill/>
            <a:miter lim="800000"/>
            <a:headEnd/>
            <a:tailEnd/>
          </a:ln>
        </p:spPr>
        <p:txBody>
          <a:bodyPr anchor="b"/>
          <a:lstStyle>
            <a:lvl1pPr marL="0" indent="0" algn="l" defTabSz="91417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087" indent="0" algn="ctr">
              <a:buNone/>
              <a:defRPr>
                <a:solidFill>
                  <a:schemeClr val="tx1">
                    <a:tint val="75000"/>
                  </a:schemeClr>
                </a:solidFill>
              </a:defRPr>
            </a:lvl2pPr>
            <a:lvl3pPr marL="914170" indent="0" algn="ctr">
              <a:buNone/>
              <a:defRPr>
                <a:solidFill>
                  <a:schemeClr val="tx1">
                    <a:tint val="75000"/>
                  </a:schemeClr>
                </a:solidFill>
              </a:defRPr>
            </a:lvl3pPr>
            <a:lvl4pPr marL="1371257" indent="0" algn="ctr">
              <a:buNone/>
              <a:defRPr>
                <a:solidFill>
                  <a:schemeClr val="tx1">
                    <a:tint val="75000"/>
                  </a:schemeClr>
                </a:solidFill>
              </a:defRPr>
            </a:lvl4pPr>
            <a:lvl5pPr marL="1828343" indent="0" algn="ctr">
              <a:buNone/>
              <a:defRPr>
                <a:solidFill>
                  <a:schemeClr val="tx1">
                    <a:tint val="75000"/>
                  </a:schemeClr>
                </a:solidFill>
              </a:defRPr>
            </a:lvl5pPr>
            <a:lvl6pPr marL="2285429" indent="0" algn="ctr">
              <a:buNone/>
              <a:defRPr>
                <a:solidFill>
                  <a:schemeClr val="tx1">
                    <a:tint val="75000"/>
                  </a:schemeClr>
                </a:solidFill>
              </a:defRPr>
            </a:lvl6pPr>
            <a:lvl7pPr marL="2742515" indent="0" algn="ctr">
              <a:buNone/>
              <a:defRPr>
                <a:solidFill>
                  <a:schemeClr val="tx1">
                    <a:tint val="75000"/>
                  </a:schemeClr>
                </a:solidFill>
              </a:defRPr>
            </a:lvl7pPr>
            <a:lvl8pPr marL="3199598" indent="0" algn="ctr">
              <a:buNone/>
              <a:defRPr>
                <a:solidFill>
                  <a:schemeClr val="tx1">
                    <a:tint val="75000"/>
                  </a:schemeClr>
                </a:solidFill>
              </a:defRPr>
            </a:lvl8pPr>
            <a:lvl9pPr marL="3656686" indent="0" algn="ctr">
              <a:buNone/>
              <a:defRPr>
                <a:solidFill>
                  <a:schemeClr val="tx1">
                    <a:tint val="75000"/>
                  </a:schemeClr>
                </a:solidFill>
              </a:defRPr>
            </a:lvl9pPr>
          </a:lstStyle>
          <a:p>
            <a:r>
              <a:rPr lang="en-US" smtClean="0"/>
              <a:t>Click to edit Master subtitle style</a:t>
            </a:r>
            <a:endParaRPr lang="en-US" dirty="0"/>
          </a:p>
        </p:txBody>
      </p:sp>
      <p:sp>
        <p:nvSpPr>
          <p:cNvPr id="23" name="Title 8"/>
          <p:cNvSpPr>
            <a:spLocks noGrp="1"/>
          </p:cNvSpPr>
          <p:nvPr>
            <p:ph type="title"/>
          </p:nvPr>
        </p:nvSpPr>
        <p:spPr bwMode="gray">
          <a:xfrm>
            <a:off x="6568032" y="1971678"/>
            <a:ext cx="5041898" cy="1231106"/>
          </a:xfrm>
          <a:noFill/>
          <a:ln w="9525">
            <a:noFill/>
            <a:miter lim="800000"/>
            <a:headEnd/>
            <a:tailEnd/>
          </a:ln>
        </p:spPr>
        <p:txBody>
          <a:bodyPr/>
          <a:lstStyle>
            <a:lvl1pPr algn="l" defTabSz="914170" rtl="0" eaLnBrk="1" latinLnBrk="0" hangingPunct="1">
              <a:spcBef>
                <a:spcPct val="0"/>
              </a:spcBef>
              <a:buNone/>
              <a:defRPr lang="en-US" sz="396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819532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1_Content 2">
    <p:spTree>
      <p:nvGrpSpPr>
        <p:cNvPr id="1" name=""/>
        <p:cNvGrpSpPr/>
        <p:nvPr/>
      </p:nvGrpSpPr>
      <p:grpSpPr>
        <a:xfrm>
          <a:off x="0" y="0"/>
          <a:ext cx="0" cy="0"/>
          <a:chOff x="0" y="0"/>
          <a:chExt cx="0" cy="0"/>
        </a:xfrm>
      </p:grpSpPr>
      <p:cxnSp>
        <p:nvCxnSpPr>
          <p:cNvPr id="8" name="Straight Connector 7"/>
          <p:cNvCxnSpPr/>
          <p:nvPr/>
        </p:nvCxnSpPr>
        <p:spPr bwMode="gray">
          <a:xfrm>
            <a:off x="641351" y="2344782"/>
            <a:ext cx="5209116"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gray">
          <a:xfrm>
            <a:off x="6364819" y="2344782"/>
            <a:ext cx="5209116"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 Placeholder 4"/>
          <p:cNvSpPr>
            <a:spLocks noGrp="1"/>
          </p:cNvSpPr>
          <p:nvPr>
            <p:ph type="body" sz="quarter" idx="10"/>
          </p:nvPr>
        </p:nvSpPr>
        <p:spPr bwMode="gray">
          <a:xfrm>
            <a:off x="641367" y="2467008"/>
            <a:ext cx="5245102" cy="138499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714" indent="-233304">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257" indent="-228545">
              <a:spcBef>
                <a:spcPts val="0"/>
              </a:spcBef>
              <a:spcAft>
                <a:spcPts val="0"/>
              </a:spcAft>
              <a:buSzPct val="70000"/>
              <a:buFont typeface="Arial" pitchFamily="34" charset="0"/>
              <a:buChar char="–"/>
              <a:defRPr sz="1800" baseline="0">
                <a:latin typeface="+mj-lt"/>
              </a:defRPr>
            </a:lvl7pPr>
            <a:lvl8pPr marL="1599799" indent="-228545">
              <a:spcBef>
                <a:spcPts val="0"/>
              </a:spcBef>
              <a:spcAft>
                <a:spcPts val="0"/>
              </a:spcAft>
              <a:buSzPct val="70000"/>
              <a:defRPr sz="1800" baseline="0">
                <a:latin typeface="+mj-lt"/>
              </a:defRPr>
            </a:lvl8pPr>
            <a:lvl9pPr marL="1823581" indent="-223783">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
          <p:cNvSpPr>
            <a:spLocks noGrp="1"/>
          </p:cNvSpPr>
          <p:nvPr>
            <p:ph type="body" sz="quarter" idx="11"/>
          </p:nvPr>
        </p:nvSpPr>
        <p:spPr bwMode="gray">
          <a:xfrm>
            <a:off x="6364836" y="2467008"/>
            <a:ext cx="5245102" cy="138499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714" indent="-233304">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257" indent="-228545">
              <a:spcBef>
                <a:spcPts val="0"/>
              </a:spcBef>
              <a:spcAft>
                <a:spcPts val="0"/>
              </a:spcAft>
              <a:buSzPct val="70000"/>
              <a:buFont typeface="Arial" pitchFamily="34" charset="0"/>
              <a:buChar char="–"/>
              <a:defRPr sz="1800" baseline="0">
                <a:latin typeface="+mj-lt"/>
              </a:defRPr>
            </a:lvl7pPr>
            <a:lvl8pPr marL="1599799" indent="-228545">
              <a:spcBef>
                <a:spcPts val="0"/>
              </a:spcBef>
              <a:spcAft>
                <a:spcPts val="0"/>
              </a:spcAft>
              <a:buSzPct val="70000"/>
              <a:defRPr sz="1800" baseline="0">
                <a:latin typeface="+mj-lt"/>
              </a:defRPr>
            </a:lvl8pPr>
            <a:lvl9pPr marL="1823581" indent="-223783">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12"/>
          </p:nvPr>
        </p:nvSpPr>
        <p:spPr bwMode="gray">
          <a:xfrm>
            <a:off x="641367" y="1980852"/>
            <a:ext cx="5245102" cy="276998"/>
          </a:xfrm>
          <a:noFill/>
          <a:ln>
            <a:noFill/>
          </a:ln>
        </p:spPr>
        <p:txBody>
          <a:bodyPr anchor="b"/>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714" indent="-233304">
              <a:spcBef>
                <a:spcPts val="0"/>
              </a:spcBef>
              <a:spcAft>
                <a:spcPts val="0"/>
              </a:spcAft>
              <a:buSzPct val="70000"/>
              <a:defRPr sz="1800">
                <a:latin typeface="+mj-lt"/>
              </a:defRPr>
            </a:lvl6pPr>
            <a:lvl7pPr marL="1371257" indent="-228545">
              <a:spcBef>
                <a:spcPts val="0"/>
              </a:spcBef>
              <a:spcAft>
                <a:spcPts val="0"/>
              </a:spcAft>
              <a:buSzPct val="70000"/>
              <a:buFont typeface="Arial" pitchFamily="34" charset="0"/>
              <a:buChar char="–"/>
              <a:defRPr sz="1800" baseline="0">
                <a:latin typeface="+mj-lt"/>
              </a:defRPr>
            </a:lvl7pPr>
            <a:lvl8pPr marL="1599799" indent="-228545">
              <a:spcBef>
                <a:spcPts val="0"/>
              </a:spcBef>
              <a:spcAft>
                <a:spcPts val="0"/>
              </a:spcAft>
              <a:buSzPct val="70000"/>
              <a:defRPr sz="1800" baseline="0">
                <a:latin typeface="+mj-lt"/>
              </a:defRPr>
            </a:lvl8pPr>
            <a:lvl9pPr marL="1823581" indent="-223783">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6" name="Text Placeholder 4"/>
          <p:cNvSpPr>
            <a:spLocks noGrp="1"/>
          </p:cNvSpPr>
          <p:nvPr>
            <p:ph type="body" sz="quarter" idx="13"/>
          </p:nvPr>
        </p:nvSpPr>
        <p:spPr bwMode="gray">
          <a:xfrm>
            <a:off x="6364836" y="1980852"/>
            <a:ext cx="5245102" cy="276998"/>
          </a:xfrm>
          <a:noFill/>
          <a:ln>
            <a:noFill/>
          </a:ln>
        </p:spPr>
        <p:txBody>
          <a:bodyPr anchor="b"/>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714" indent="-233304">
              <a:spcBef>
                <a:spcPts val="0"/>
              </a:spcBef>
              <a:spcAft>
                <a:spcPts val="0"/>
              </a:spcAft>
              <a:buSzPct val="70000"/>
              <a:defRPr sz="1800">
                <a:latin typeface="+mj-lt"/>
              </a:defRPr>
            </a:lvl6pPr>
            <a:lvl7pPr marL="1371257" indent="-228545">
              <a:spcBef>
                <a:spcPts val="0"/>
              </a:spcBef>
              <a:spcAft>
                <a:spcPts val="0"/>
              </a:spcAft>
              <a:buSzPct val="70000"/>
              <a:buFont typeface="Arial" pitchFamily="34" charset="0"/>
              <a:buChar char="–"/>
              <a:defRPr sz="1800" baseline="0">
                <a:latin typeface="+mj-lt"/>
              </a:defRPr>
            </a:lvl7pPr>
            <a:lvl8pPr marL="1599799" indent="-228545">
              <a:spcBef>
                <a:spcPts val="0"/>
              </a:spcBef>
              <a:spcAft>
                <a:spcPts val="0"/>
              </a:spcAft>
              <a:buSzPct val="70000"/>
              <a:defRPr sz="1800" baseline="0">
                <a:latin typeface="+mj-lt"/>
              </a:defRPr>
            </a:lvl8pPr>
            <a:lvl9pPr marL="1823581" indent="-223783">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10" name="Title 1"/>
          <p:cNvSpPr>
            <a:spLocks noGrp="1"/>
          </p:cNvSpPr>
          <p:nvPr>
            <p:ph type="title"/>
          </p:nvPr>
        </p:nvSpPr>
        <p:spPr bwMode="gray">
          <a:xfrm>
            <a:off x="641380" y="727085"/>
            <a:ext cx="10968566" cy="498598"/>
          </a:xfrm>
          <a:noFill/>
          <a:ln w="9525">
            <a:noFill/>
            <a:miter lim="800000"/>
            <a:headEnd/>
            <a:tailEnd/>
          </a:ln>
        </p:spPr>
        <p:txBody>
          <a:bodyPr/>
          <a:lstStyle>
            <a:lvl1pPr algn="l">
              <a:defRPr lang="en-US" sz="324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5" name="Text Placeholder 41"/>
          <p:cNvSpPr>
            <a:spLocks noGrp="1"/>
          </p:cNvSpPr>
          <p:nvPr>
            <p:ph type="body" sz="quarter" idx="14"/>
          </p:nvPr>
        </p:nvSpPr>
        <p:spPr bwMode="gray">
          <a:xfrm>
            <a:off x="641362" y="1270498"/>
            <a:ext cx="10966451" cy="2215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621599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2_Content 4">
    <p:spTree>
      <p:nvGrpSpPr>
        <p:cNvPr id="1" name=""/>
        <p:cNvGrpSpPr/>
        <p:nvPr/>
      </p:nvGrpSpPr>
      <p:grpSpPr>
        <a:xfrm>
          <a:off x="0" y="0"/>
          <a:ext cx="0" cy="0"/>
          <a:chOff x="0" y="0"/>
          <a:chExt cx="0" cy="0"/>
        </a:xfrm>
      </p:grpSpPr>
      <p:cxnSp>
        <p:nvCxnSpPr>
          <p:cNvPr id="12" name="Straight Connector 11"/>
          <p:cNvCxnSpPr/>
          <p:nvPr/>
        </p:nvCxnSpPr>
        <p:spPr bwMode="gray">
          <a:xfrm>
            <a:off x="641351" y="2344782"/>
            <a:ext cx="5209116"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6364819" y="2344782"/>
            <a:ext cx="5209116"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641351" y="4581528"/>
            <a:ext cx="5209116"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6364819" y="4581528"/>
            <a:ext cx="5209116"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bwMode="gray">
          <a:xfrm>
            <a:off x="641380" y="727085"/>
            <a:ext cx="10968566" cy="498598"/>
          </a:xfrm>
          <a:noFill/>
          <a:ln w="9525">
            <a:noFill/>
            <a:miter lim="800000"/>
            <a:headEnd/>
            <a:tailEnd/>
          </a:ln>
        </p:spPr>
        <p:txBody>
          <a:bodyPr/>
          <a:lstStyle>
            <a:lvl1pPr algn="l">
              <a:defRPr lang="en-US" sz="324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7" name="Text Placeholder 4"/>
          <p:cNvSpPr>
            <a:spLocks noGrp="1"/>
          </p:cNvSpPr>
          <p:nvPr>
            <p:ph type="body" sz="quarter" idx="10"/>
          </p:nvPr>
        </p:nvSpPr>
        <p:spPr bwMode="gray">
          <a:xfrm>
            <a:off x="641367" y="2467008"/>
            <a:ext cx="5245102" cy="138499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714" indent="-233304">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257" indent="-228545">
              <a:spcBef>
                <a:spcPts val="0"/>
              </a:spcBef>
              <a:spcAft>
                <a:spcPts val="0"/>
              </a:spcAft>
              <a:buSzPct val="70000"/>
              <a:buFont typeface="Arial" pitchFamily="34" charset="0"/>
              <a:buChar char="–"/>
              <a:defRPr sz="1800" baseline="0">
                <a:latin typeface="+mj-lt"/>
              </a:defRPr>
            </a:lvl7pPr>
            <a:lvl8pPr marL="1599799" indent="-228545">
              <a:spcBef>
                <a:spcPts val="0"/>
              </a:spcBef>
              <a:spcAft>
                <a:spcPts val="0"/>
              </a:spcAft>
              <a:buSzPct val="70000"/>
              <a:defRPr sz="1800" baseline="0">
                <a:latin typeface="+mj-lt"/>
              </a:defRPr>
            </a:lvl8pPr>
            <a:lvl9pPr marL="1823581" indent="-223783">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8" name="Text Placeholder 4"/>
          <p:cNvSpPr>
            <a:spLocks noGrp="1"/>
          </p:cNvSpPr>
          <p:nvPr>
            <p:ph type="body" sz="quarter" idx="11"/>
          </p:nvPr>
        </p:nvSpPr>
        <p:spPr bwMode="gray">
          <a:xfrm>
            <a:off x="6364836" y="2467008"/>
            <a:ext cx="5245102" cy="138499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714" indent="-233304">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257" indent="-228545">
              <a:spcBef>
                <a:spcPts val="0"/>
              </a:spcBef>
              <a:spcAft>
                <a:spcPts val="0"/>
              </a:spcAft>
              <a:buSzPct val="70000"/>
              <a:buFont typeface="Arial" pitchFamily="34" charset="0"/>
              <a:buChar char="–"/>
              <a:defRPr sz="1800" baseline="0">
                <a:latin typeface="+mj-lt"/>
              </a:defRPr>
            </a:lvl7pPr>
            <a:lvl8pPr marL="1599799" indent="-228545">
              <a:spcBef>
                <a:spcPts val="0"/>
              </a:spcBef>
              <a:spcAft>
                <a:spcPts val="0"/>
              </a:spcAft>
              <a:buSzPct val="70000"/>
              <a:defRPr sz="1800" baseline="0">
                <a:latin typeface="+mj-lt"/>
              </a:defRPr>
            </a:lvl8pPr>
            <a:lvl9pPr marL="1823581" indent="-223783">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1" name="Text Placeholder 4"/>
          <p:cNvSpPr>
            <a:spLocks noGrp="1"/>
          </p:cNvSpPr>
          <p:nvPr>
            <p:ph type="body" sz="quarter" idx="12"/>
          </p:nvPr>
        </p:nvSpPr>
        <p:spPr bwMode="gray">
          <a:xfrm>
            <a:off x="641367" y="1980852"/>
            <a:ext cx="5245102" cy="276998"/>
          </a:xfrm>
          <a:noFill/>
          <a:ln>
            <a:noFill/>
          </a:ln>
        </p:spPr>
        <p:txBody>
          <a:bodyPr anchor="b"/>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714" indent="-233304">
              <a:spcBef>
                <a:spcPts val="0"/>
              </a:spcBef>
              <a:spcAft>
                <a:spcPts val="0"/>
              </a:spcAft>
              <a:buSzPct val="70000"/>
              <a:defRPr sz="1800">
                <a:latin typeface="+mj-lt"/>
              </a:defRPr>
            </a:lvl6pPr>
            <a:lvl7pPr marL="1371257" indent="-228545">
              <a:spcBef>
                <a:spcPts val="0"/>
              </a:spcBef>
              <a:spcAft>
                <a:spcPts val="0"/>
              </a:spcAft>
              <a:buSzPct val="70000"/>
              <a:buFont typeface="Arial" pitchFamily="34" charset="0"/>
              <a:buChar char="–"/>
              <a:defRPr sz="1800" baseline="0">
                <a:latin typeface="+mj-lt"/>
              </a:defRPr>
            </a:lvl7pPr>
            <a:lvl8pPr marL="1599799" indent="-228545">
              <a:spcBef>
                <a:spcPts val="0"/>
              </a:spcBef>
              <a:spcAft>
                <a:spcPts val="0"/>
              </a:spcAft>
              <a:buSzPct val="70000"/>
              <a:defRPr sz="1800" baseline="0">
                <a:latin typeface="+mj-lt"/>
              </a:defRPr>
            </a:lvl8pPr>
            <a:lvl9pPr marL="1823581" indent="-223783">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32" name="Text Placeholder 4"/>
          <p:cNvSpPr>
            <a:spLocks noGrp="1"/>
          </p:cNvSpPr>
          <p:nvPr>
            <p:ph type="body" sz="quarter" idx="13"/>
          </p:nvPr>
        </p:nvSpPr>
        <p:spPr bwMode="gray">
          <a:xfrm>
            <a:off x="6364836" y="1980852"/>
            <a:ext cx="5245102" cy="276998"/>
          </a:xfrm>
          <a:noFill/>
          <a:ln>
            <a:noFill/>
          </a:ln>
        </p:spPr>
        <p:txBody>
          <a:bodyPr anchor="b"/>
          <a:lstStyle>
            <a:lvl1pPr marL="0" indent="0">
              <a:spcBef>
                <a:spcPts val="0"/>
              </a:spcBef>
              <a:spcAft>
                <a:spcPts val="0"/>
              </a:spcAft>
              <a:buNone/>
              <a:tabLst/>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714" indent="-233304">
              <a:spcBef>
                <a:spcPts val="0"/>
              </a:spcBef>
              <a:spcAft>
                <a:spcPts val="0"/>
              </a:spcAft>
              <a:buSzPct val="70000"/>
              <a:defRPr sz="1800">
                <a:latin typeface="+mj-lt"/>
              </a:defRPr>
            </a:lvl6pPr>
            <a:lvl7pPr marL="1371257" indent="-228545">
              <a:spcBef>
                <a:spcPts val="0"/>
              </a:spcBef>
              <a:spcAft>
                <a:spcPts val="0"/>
              </a:spcAft>
              <a:buSzPct val="70000"/>
              <a:buFont typeface="Arial" pitchFamily="34" charset="0"/>
              <a:buChar char="–"/>
              <a:defRPr sz="1800" baseline="0">
                <a:latin typeface="+mj-lt"/>
              </a:defRPr>
            </a:lvl7pPr>
            <a:lvl8pPr marL="1599799" indent="-228545">
              <a:spcBef>
                <a:spcPts val="0"/>
              </a:spcBef>
              <a:spcAft>
                <a:spcPts val="0"/>
              </a:spcAft>
              <a:buSzPct val="70000"/>
              <a:defRPr sz="1800" baseline="0">
                <a:latin typeface="+mj-lt"/>
              </a:defRPr>
            </a:lvl8pPr>
            <a:lvl9pPr marL="1823581" indent="-223783">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35" name="Text Placeholder 4"/>
          <p:cNvSpPr>
            <a:spLocks noGrp="1"/>
          </p:cNvSpPr>
          <p:nvPr>
            <p:ph type="body" sz="quarter" idx="15"/>
          </p:nvPr>
        </p:nvSpPr>
        <p:spPr bwMode="gray">
          <a:xfrm>
            <a:off x="641367" y="4703328"/>
            <a:ext cx="5245102" cy="138499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714" indent="-233304">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257" indent="-228545">
              <a:spcBef>
                <a:spcPts val="0"/>
              </a:spcBef>
              <a:spcAft>
                <a:spcPts val="0"/>
              </a:spcAft>
              <a:buSzPct val="70000"/>
              <a:buFont typeface="Arial" pitchFamily="34" charset="0"/>
              <a:buChar char="–"/>
              <a:defRPr sz="1800" baseline="0">
                <a:latin typeface="+mj-lt"/>
              </a:defRPr>
            </a:lvl7pPr>
            <a:lvl8pPr marL="1599799" indent="-228545">
              <a:spcBef>
                <a:spcPts val="0"/>
              </a:spcBef>
              <a:spcAft>
                <a:spcPts val="0"/>
              </a:spcAft>
              <a:buSzPct val="70000"/>
              <a:defRPr sz="1800" baseline="0">
                <a:latin typeface="+mj-lt"/>
              </a:defRPr>
            </a:lvl8pPr>
            <a:lvl9pPr marL="1823581" indent="-223783">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6" name="Text Placeholder 4"/>
          <p:cNvSpPr>
            <a:spLocks noGrp="1"/>
          </p:cNvSpPr>
          <p:nvPr>
            <p:ph type="body" sz="quarter" idx="16"/>
          </p:nvPr>
        </p:nvSpPr>
        <p:spPr bwMode="gray">
          <a:xfrm>
            <a:off x="6364836" y="4703328"/>
            <a:ext cx="5245102" cy="138499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714" indent="-233304">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257" indent="-228545">
              <a:spcBef>
                <a:spcPts val="0"/>
              </a:spcBef>
              <a:spcAft>
                <a:spcPts val="0"/>
              </a:spcAft>
              <a:buSzPct val="70000"/>
              <a:buFont typeface="Arial" pitchFamily="34" charset="0"/>
              <a:buChar char="–"/>
              <a:defRPr sz="1800" baseline="0">
                <a:latin typeface="+mj-lt"/>
              </a:defRPr>
            </a:lvl7pPr>
            <a:lvl8pPr marL="1599799" indent="-228545">
              <a:spcBef>
                <a:spcPts val="0"/>
              </a:spcBef>
              <a:spcAft>
                <a:spcPts val="0"/>
              </a:spcAft>
              <a:buSzPct val="70000"/>
              <a:defRPr sz="1800" baseline="0">
                <a:latin typeface="+mj-lt"/>
              </a:defRPr>
            </a:lvl8pPr>
            <a:lvl9pPr marL="1823581" indent="-223783">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7" name="Text Placeholder 4"/>
          <p:cNvSpPr>
            <a:spLocks noGrp="1"/>
          </p:cNvSpPr>
          <p:nvPr>
            <p:ph type="body" sz="quarter" idx="17"/>
          </p:nvPr>
        </p:nvSpPr>
        <p:spPr bwMode="gray">
          <a:xfrm>
            <a:off x="641367" y="4217206"/>
            <a:ext cx="5245102" cy="276998"/>
          </a:xfrm>
          <a:noFill/>
          <a:ln>
            <a:noFill/>
          </a:ln>
        </p:spPr>
        <p:txBody>
          <a:bodyPr anchor="b"/>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714" indent="-233304">
              <a:spcBef>
                <a:spcPts val="0"/>
              </a:spcBef>
              <a:spcAft>
                <a:spcPts val="0"/>
              </a:spcAft>
              <a:buSzPct val="70000"/>
              <a:defRPr sz="1800">
                <a:latin typeface="+mj-lt"/>
              </a:defRPr>
            </a:lvl6pPr>
            <a:lvl7pPr marL="1371257" indent="-228545">
              <a:spcBef>
                <a:spcPts val="0"/>
              </a:spcBef>
              <a:spcAft>
                <a:spcPts val="0"/>
              </a:spcAft>
              <a:buSzPct val="70000"/>
              <a:buFont typeface="Arial" pitchFamily="34" charset="0"/>
              <a:buChar char="–"/>
              <a:defRPr sz="1800" baseline="0">
                <a:latin typeface="+mj-lt"/>
              </a:defRPr>
            </a:lvl7pPr>
            <a:lvl8pPr marL="1599799" indent="-228545">
              <a:spcBef>
                <a:spcPts val="0"/>
              </a:spcBef>
              <a:spcAft>
                <a:spcPts val="0"/>
              </a:spcAft>
              <a:buSzPct val="70000"/>
              <a:defRPr sz="1800" baseline="0">
                <a:latin typeface="+mj-lt"/>
              </a:defRPr>
            </a:lvl8pPr>
            <a:lvl9pPr marL="1823581" indent="-223783">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38" name="Text Placeholder 4"/>
          <p:cNvSpPr>
            <a:spLocks noGrp="1"/>
          </p:cNvSpPr>
          <p:nvPr>
            <p:ph type="body" sz="quarter" idx="18"/>
          </p:nvPr>
        </p:nvSpPr>
        <p:spPr bwMode="gray">
          <a:xfrm>
            <a:off x="6364836" y="4217206"/>
            <a:ext cx="5245102" cy="276998"/>
          </a:xfrm>
          <a:noFill/>
          <a:ln>
            <a:noFill/>
          </a:ln>
        </p:spPr>
        <p:txBody>
          <a:bodyPr anchor="b"/>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714" indent="-233304">
              <a:spcBef>
                <a:spcPts val="0"/>
              </a:spcBef>
              <a:spcAft>
                <a:spcPts val="0"/>
              </a:spcAft>
              <a:buSzPct val="70000"/>
              <a:defRPr sz="1800">
                <a:latin typeface="+mj-lt"/>
              </a:defRPr>
            </a:lvl6pPr>
            <a:lvl7pPr marL="1371257" indent="-228545">
              <a:spcBef>
                <a:spcPts val="0"/>
              </a:spcBef>
              <a:spcAft>
                <a:spcPts val="0"/>
              </a:spcAft>
              <a:buSzPct val="70000"/>
              <a:buFont typeface="Arial" pitchFamily="34" charset="0"/>
              <a:buChar char="–"/>
              <a:defRPr sz="1800" baseline="0">
                <a:latin typeface="+mj-lt"/>
              </a:defRPr>
            </a:lvl7pPr>
            <a:lvl8pPr marL="1599799" indent="-228545">
              <a:spcBef>
                <a:spcPts val="0"/>
              </a:spcBef>
              <a:spcAft>
                <a:spcPts val="0"/>
              </a:spcAft>
              <a:buSzPct val="70000"/>
              <a:defRPr sz="1800" baseline="0">
                <a:latin typeface="+mj-lt"/>
              </a:defRPr>
            </a:lvl8pPr>
            <a:lvl9pPr marL="1823581" indent="-223783">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49" name="Text Placeholder 41"/>
          <p:cNvSpPr>
            <a:spLocks noGrp="1"/>
          </p:cNvSpPr>
          <p:nvPr>
            <p:ph type="body" sz="quarter" idx="19"/>
          </p:nvPr>
        </p:nvSpPr>
        <p:spPr bwMode="gray">
          <a:xfrm>
            <a:off x="641362" y="1270498"/>
            <a:ext cx="10966451" cy="2215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0042026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64" y="548717"/>
            <a:ext cx="10966449" cy="362728"/>
          </a:xfrm>
          <a:noFill/>
          <a:ln w="9525">
            <a:noFill/>
            <a:miter lim="800000"/>
            <a:headEnd/>
            <a:tailEnd/>
          </a:ln>
        </p:spPr>
        <p:txBody>
          <a:bodyPr/>
          <a:lstStyle>
            <a:lvl1pPr algn="l">
              <a:defRPr lang="en-US" sz="2357" b="1" kern="1200" dirty="0">
                <a:solidFill>
                  <a:schemeClr val="tx2"/>
                </a:solidFill>
                <a:latin typeface="Arial" pitchFamily="34" charset="0"/>
                <a:ea typeface="+mj-ea"/>
                <a:cs typeface="Arial" pitchFamily="34" charset="0"/>
              </a:defRPr>
            </a:lvl1pPr>
          </a:lstStyle>
          <a:p>
            <a:pPr lvl="0"/>
            <a:r>
              <a:rPr lang="en-US" dirty="0"/>
              <a:t>Click to edit Master title style</a:t>
            </a:r>
          </a:p>
        </p:txBody>
      </p:sp>
      <p:sp>
        <p:nvSpPr>
          <p:cNvPr id="3" name="Text Placeholder 4"/>
          <p:cNvSpPr>
            <a:spLocks noGrp="1"/>
          </p:cNvSpPr>
          <p:nvPr>
            <p:ph type="body" sz="quarter" idx="10"/>
          </p:nvPr>
        </p:nvSpPr>
        <p:spPr bwMode="gray">
          <a:xfrm>
            <a:off x="641353" y="1971716"/>
            <a:ext cx="10966451" cy="1154162"/>
          </a:xfrm>
        </p:spPr>
        <p:txBody>
          <a:bodyPr/>
          <a:lstStyle>
            <a:lvl1pPr algn="l" rtl="0" eaLnBrk="1" latinLnBrk="0" hangingPunct="1">
              <a:spcBef>
                <a:spcPts val="0"/>
              </a:spcBef>
              <a:spcAft>
                <a:spcPts val="0"/>
              </a:spcAft>
              <a:buClr>
                <a:schemeClr val="bg2"/>
              </a:buClr>
              <a:buSzPct val="120000"/>
              <a:defRPr lang="en-US" sz="15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5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5pPr>
            <a:lvl6pPr marL="1218404" indent="-242605">
              <a:spcBef>
                <a:spcPts val="0"/>
              </a:spcBef>
              <a:spcAft>
                <a:spcPts val="0"/>
              </a:spcAft>
              <a:buClr>
                <a:schemeClr val="tx2"/>
              </a:buClr>
              <a:buSzPct val="70000"/>
              <a:buFont typeface="Wingdings" pitchFamily="2" charset="2"/>
              <a:buChar char="§"/>
              <a:defRPr lang="en-US" sz="1500" kern="1200" dirty="0" smtClean="0">
                <a:solidFill>
                  <a:schemeClr val="tx1"/>
                </a:solidFill>
                <a:latin typeface="Arial" pitchFamily="34" charset="0"/>
                <a:ea typeface="+mn-ea"/>
                <a:cs typeface="Arial" pitchFamily="34" charset="0"/>
              </a:defRPr>
            </a:lvl6pPr>
            <a:lvl7pPr marL="1455623" indent="-231824">
              <a:spcBef>
                <a:spcPts val="0"/>
              </a:spcBef>
              <a:spcAft>
                <a:spcPts val="0"/>
              </a:spcAft>
              <a:buClr>
                <a:schemeClr val="tx2"/>
              </a:buClr>
              <a:buSzPct val="70000"/>
              <a:buFont typeface="Arial" pitchFamily="34" charset="0"/>
              <a:buChar char="–"/>
              <a:defRPr sz="1500" baseline="0">
                <a:solidFill>
                  <a:schemeClr val="tx1"/>
                </a:solidFill>
                <a:latin typeface="+mn-lt"/>
                <a:cs typeface="Arial" pitchFamily="34" charset="0"/>
              </a:defRPr>
            </a:lvl7pPr>
            <a:lvl8pPr marL="1358580" indent="-194089">
              <a:spcBef>
                <a:spcPts val="0"/>
              </a:spcBef>
              <a:spcAft>
                <a:spcPts val="0"/>
              </a:spcAft>
              <a:buSzPct val="70000"/>
              <a:defRPr sz="1500" baseline="0">
                <a:latin typeface="Arial" pitchFamily="34" charset="0"/>
                <a:cs typeface="Arial" pitchFamily="34" charset="0"/>
              </a:defRPr>
            </a:lvl8pPr>
            <a:lvl9pPr marL="1548619" indent="-190035">
              <a:spcBef>
                <a:spcPts val="0"/>
              </a:spcBef>
              <a:spcAft>
                <a:spcPts val="0"/>
              </a:spcAft>
              <a:buSzPct val="70000"/>
              <a:buFont typeface="Arial" pitchFamily="34" charset="0"/>
              <a:buChar char="–"/>
              <a:defRPr sz="1500">
                <a:latin typeface="Arial" pitchFamily="34" charset="0"/>
                <a:cs typeface="Arial" pitchFamily="34"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05086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3_Content 4">
    <p:spTree>
      <p:nvGrpSpPr>
        <p:cNvPr id="1" name=""/>
        <p:cNvGrpSpPr/>
        <p:nvPr/>
      </p:nvGrpSpPr>
      <p:grpSpPr>
        <a:xfrm>
          <a:off x="0" y="0"/>
          <a:ext cx="0" cy="0"/>
          <a:chOff x="0" y="0"/>
          <a:chExt cx="0" cy="0"/>
        </a:xfrm>
      </p:grpSpPr>
      <p:sp>
        <p:nvSpPr>
          <p:cNvPr id="19" name="Text Placeholder 4"/>
          <p:cNvSpPr>
            <a:spLocks noGrp="1"/>
          </p:cNvSpPr>
          <p:nvPr>
            <p:ph type="body" sz="quarter" idx="18"/>
          </p:nvPr>
        </p:nvSpPr>
        <p:spPr bwMode="gray">
          <a:xfrm>
            <a:off x="3251230" y="1971676"/>
            <a:ext cx="2724151" cy="1477328"/>
          </a:xfrm>
          <a:ln>
            <a:noFill/>
          </a:ln>
        </p:spPr>
        <p:txBody>
          <a:bodyPr/>
          <a:lstStyle>
            <a:lvl1pPr marL="0" marR="0" indent="0" algn="l" defTabSz="91417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440">
                <a:latin typeface="Arial" pitchFamily="34" charset="0"/>
                <a:cs typeface="Arial" pitchFamily="34" charset="0"/>
              </a:defRPr>
            </a:lvl2pPr>
            <a:lvl3pPr>
              <a:spcBef>
                <a:spcPts val="0"/>
              </a:spcBef>
              <a:spcAft>
                <a:spcPts val="0"/>
              </a:spcAft>
              <a:defRPr sz="1440">
                <a:latin typeface="Arial" pitchFamily="34" charset="0"/>
                <a:cs typeface="Arial" pitchFamily="34" charset="0"/>
              </a:defRPr>
            </a:lvl3pPr>
            <a:lvl4pPr>
              <a:spcBef>
                <a:spcPts val="0"/>
              </a:spcBef>
              <a:spcAft>
                <a:spcPts val="0"/>
              </a:spcAft>
              <a:defRPr sz="1440">
                <a:latin typeface="Arial" pitchFamily="34" charset="0"/>
                <a:cs typeface="Arial" pitchFamily="34" charset="0"/>
              </a:defRPr>
            </a:lvl4pPr>
            <a:lvl5pPr>
              <a:spcBef>
                <a:spcPts val="0"/>
              </a:spcBef>
              <a:spcAft>
                <a:spcPts val="0"/>
              </a:spcAft>
              <a:defRPr sz="1440">
                <a:latin typeface="Arial" pitchFamily="34" charset="0"/>
                <a:cs typeface="Arial" pitchFamily="34" charset="0"/>
              </a:defRPr>
            </a:lvl5pPr>
            <a:lvl6pPr marL="1142714" indent="-233304">
              <a:spcBef>
                <a:spcPts val="0"/>
              </a:spcBef>
              <a:spcAft>
                <a:spcPts val="0"/>
              </a:spcAft>
              <a:buSzPct val="70000"/>
              <a:defRPr sz="1800">
                <a:latin typeface="+mj-lt"/>
              </a:defRPr>
            </a:lvl6pPr>
            <a:lvl7pPr marL="1371257" indent="-228545">
              <a:spcBef>
                <a:spcPts val="0"/>
              </a:spcBef>
              <a:spcAft>
                <a:spcPts val="0"/>
              </a:spcAft>
              <a:buSzPct val="70000"/>
              <a:buFont typeface="Arial" pitchFamily="34" charset="0"/>
              <a:buChar char="–"/>
              <a:defRPr sz="1800" baseline="0">
                <a:latin typeface="+mj-lt"/>
              </a:defRPr>
            </a:lvl7pPr>
            <a:lvl8pPr marL="1599799" indent="-228545">
              <a:spcBef>
                <a:spcPts val="0"/>
              </a:spcBef>
              <a:spcAft>
                <a:spcPts val="0"/>
              </a:spcAft>
              <a:buSzPct val="70000"/>
              <a:defRPr sz="1800" baseline="0">
                <a:latin typeface="+mj-lt"/>
              </a:defRPr>
            </a:lvl8pPr>
            <a:lvl9pPr marL="1823581" indent="-223783">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6" name="Picture Placeholder 22"/>
          <p:cNvSpPr>
            <a:spLocks noGrp="1"/>
          </p:cNvSpPr>
          <p:nvPr>
            <p:ph type="pic" sz="quarter" idx="13"/>
          </p:nvPr>
        </p:nvSpPr>
        <p:spPr bwMode="gray">
          <a:xfrm>
            <a:off x="641383" y="1971679"/>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20" name="Title 1"/>
          <p:cNvSpPr>
            <a:spLocks noGrp="1"/>
          </p:cNvSpPr>
          <p:nvPr>
            <p:ph type="title"/>
          </p:nvPr>
        </p:nvSpPr>
        <p:spPr bwMode="gray">
          <a:xfrm>
            <a:off x="641380" y="727085"/>
            <a:ext cx="10968566" cy="498598"/>
          </a:xfrm>
          <a:noFill/>
          <a:ln w="9525">
            <a:noFill/>
            <a:miter lim="800000"/>
            <a:headEnd/>
            <a:tailEnd/>
          </a:ln>
        </p:spPr>
        <p:txBody>
          <a:bodyPr/>
          <a:lstStyle>
            <a:lvl1pPr algn="l">
              <a:defRPr lang="en-US" sz="324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2" name="Text Placeholder 4"/>
          <p:cNvSpPr>
            <a:spLocks noGrp="1"/>
          </p:cNvSpPr>
          <p:nvPr>
            <p:ph type="body" sz="quarter" idx="19"/>
          </p:nvPr>
        </p:nvSpPr>
        <p:spPr bwMode="gray">
          <a:xfrm>
            <a:off x="8892138" y="1971676"/>
            <a:ext cx="2724151" cy="1477328"/>
          </a:xfrm>
          <a:ln>
            <a:noFill/>
          </a:ln>
        </p:spPr>
        <p:txBody>
          <a:bodyPr/>
          <a:lstStyle>
            <a:lvl1pPr marL="0" marR="0" indent="0" algn="l" defTabSz="91417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440" b="0" kern="1200" baseline="0" dirty="0" smtClean="0">
                <a:solidFill>
                  <a:schemeClr val="tx1"/>
                </a:solidFill>
                <a:latin typeface="Arial" pitchFamily="34" charset="0"/>
                <a:ea typeface="+mn-ea"/>
                <a:cs typeface="Arial" pitchFamily="34" charset="0"/>
              </a:defRPr>
            </a:lvl2pPr>
            <a:lvl3pPr>
              <a:spcBef>
                <a:spcPts val="0"/>
              </a:spcBef>
              <a:spcAft>
                <a:spcPts val="0"/>
              </a:spcAft>
              <a:defRPr sz="1440">
                <a:latin typeface="Arial" pitchFamily="34" charset="0"/>
                <a:cs typeface="Arial" pitchFamily="34" charset="0"/>
              </a:defRPr>
            </a:lvl3pPr>
            <a:lvl4pPr>
              <a:spcBef>
                <a:spcPts val="0"/>
              </a:spcBef>
              <a:spcAft>
                <a:spcPts val="0"/>
              </a:spcAft>
              <a:defRPr sz="1440">
                <a:latin typeface="Arial" pitchFamily="34" charset="0"/>
                <a:cs typeface="Arial" pitchFamily="34" charset="0"/>
              </a:defRPr>
            </a:lvl4pPr>
            <a:lvl5pPr>
              <a:spcBef>
                <a:spcPts val="0"/>
              </a:spcBef>
              <a:spcAft>
                <a:spcPts val="0"/>
              </a:spcAft>
              <a:defRPr sz="1440">
                <a:latin typeface="Arial" pitchFamily="34" charset="0"/>
                <a:cs typeface="Arial" pitchFamily="34" charset="0"/>
              </a:defRPr>
            </a:lvl5pPr>
            <a:lvl6pPr marL="1142714" indent="-233304">
              <a:spcBef>
                <a:spcPts val="0"/>
              </a:spcBef>
              <a:spcAft>
                <a:spcPts val="0"/>
              </a:spcAft>
              <a:buSzPct val="70000"/>
              <a:defRPr sz="1800">
                <a:latin typeface="+mj-lt"/>
              </a:defRPr>
            </a:lvl6pPr>
            <a:lvl7pPr marL="1371257" indent="-228545">
              <a:spcBef>
                <a:spcPts val="0"/>
              </a:spcBef>
              <a:spcAft>
                <a:spcPts val="0"/>
              </a:spcAft>
              <a:buSzPct val="70000"/>
              <a:buFont typeface="Arial" pitchFamily="34" charset="0"/>
              <a:buChar char="–"/>
              <a:defRPr sz="1800" baseline="0">
                <a:latin typeface="+mj-lt"/>
              </a:defRPr>
            </a:lvl7pPr>
            <a:lvl8pPr marL="1599799" indent="-228545">
              <a:spcBef>
                <a:spcPts val="0"/>
              </a:spcBef>
              <a:spcAft>
                <a:spcPts val="0"/>
              </a:spcAft>
              <a:buSzPct val="70000"/>
              <a:defRPr sz="1800" baseline="0">
                <a:latin typeface="+mj-lt"/>
              </a:defRPr>
            </a:lvl8pPr>
            <a:lvl9pPr marL="1823581" indent="-223783">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3" name="Picture Placeholder 22"/>
          <p:cNvSpPr>
            <a:spLocks noGrp="1"/>
          </p:cNvSpPr>
          <p:nvPr>
            <p:ph type="pic" sz="quarter" idx="20"/>
          </p:nvPr>
        </p:nvSpPr>
        <p:spPr bwMode="gray">
          <a:xfrm>
            <a:off x="6282301" y="1971679"/>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5" name="Text Placeholder 4"/>
          <p:cNvSpPr>
            <a:spLocks noGrp="1"/>
          </p:cNvSpPr>
          <p:nvPr>
            <p:ph type="body" sz="quarter" idx="21"/>
          </p:nvPr>
        </p:nvSpPr>
        <p:spPr bwMode="gray">
          <a:xfrm>
            <a:off x="3251230" y="4241811"/>
            <a:ext cx="2724151" cy="1477328"/>
          </a:xfrm>
          <a:ln>
            <a:noFill/>
          </a:ln>
        </p:spPr>
        <p:txBody>
          <a:bodyPr/>
          <a:lstStyle>
            <a:lvl1pPr marL="0" marR="0" indent="0" algn="l" defTabSz="91417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440" b="0" kern="1200" baseline="0" dirty="0" smtClean="0">
                <a:solidFill>
                  <a:schemeClr val="tx1"/>
                </a:solidFill>
                <a:latin typeface="Arial" pitchFamily="34" charset="0"/>
                <a:ea typeface="+mn-ea"/>
                <a:cs typeface="Arial" pitchFamily="34" charset="0"/>
              </a:defRPr>
            </a:lvl2pPr>
            <a:lvl3pPr>
              <a:spcBef>
                <a:spcPts val="0"/>
              </a:spcBef>
              <a:spcAft>
                <a:spcPts val="0"/>
              </a:spcAft>
              <a:defRPr sz="1440">
                <a:latin typeface="Arial" pitchFamily="34" charset="0"/>
                <a:cs typeface="Arial" pitchFamily="34" charset="0"/>
              </a:defRPr>
            </a:lvl3pPr>
            <a:lvl4pPr>
              <a:spcBef>
                <a:spcPts val="0"/>
              </a:spcBef>
              <a:spcAft>
                <a:spcPts val="0"/>
              </a:spcAft>
              <a:defRPr sz="1440">
                <a:latin typeface="Arial" pitchFamily="34" charset="0"/>
                <a:cs typeface="Arial" pitchFamily="34" charset="0"/>
              </a:defRPr>
            </a:lvl4pPr>
            <a:lvl5pPr>
              <a:spcBef>
                <a:spcPts val="0"/>
              </a:spcBef>
              <a:spcAft>
                <a:spcPts val="0"/>
              </a:spcAft>
              <a:defRPr sz="1440">
                <a:latin typeface="Arial" pitchFamily="34" charset="0"/>
                <a:cs typeface="Arial" pitchFamily="34" charset="0"/>
              </a:defRPr>
            </a:lvl5pPr>
            <a:lvl6pPr marL="1142714" indent="-233304">
              <a:spcBef>
                <a:spcPts val="0"/>
              </a:spcBef>
              <a:spcAft>
                <a:spcPts val="0"/>
              </a:spcAft>
              <a:buSzPct val="70000"/>
              <a:defRPr sz="1800">
                <a:latin typeface="+mj-lt"/>
              </a:defRPr>
            </a:lvl6pPr>
            <a:lvl7pPr marL="1371257" indent="-228545">
              <a:spcBef>
                <a:spcPts val="0"/>
              </a:spcBef>
              <a:spcAft>
                <a:spcPts val="0"/>
              </a:spcAft>
              <a:buSzPct val="70000"/>
              <a:buFont typeface="Arial" pitchFamily="34" charset="0"/>
              <a:buChar char="–"/>
              <a:defRPr sz="1800" baseline="0">
                <a:latin typeface="+mj-lt"/>
              </a:defRPr>
            </a:lvl7pPr>
            <a:lvl8pPr marL="1599799" indent="-228545">
              <a:spcBef>
                <a:spcPts val="0"/>
              </a:spcBef>
              <a:spcAft>
                <a:spcPts val="0"/>
              </a:spcAft>
              <a:buSzPct val="70000"/>
              <a:defRPr sz="1800" baseline="0">
                <a:latin typeface="+mj-lt"/>
              </a:defRPr>
            </a:lvl8pPr>
            <a:lvl9pPr marL="1823581" indent="-223783">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6" name="Picture Placeholder 22"/>
          <p:cNvSpPr>
            <a:spLocks noGrp="1"/>
          </p:cNvSpPr>
          <p:nvPr>
            <p:ph type="pic" sz="quarter" idx="22"/>
          </p:nvPr>
        </p:nvSpPr>
        <p:spPr bwMode="gray">
          <a:xfrm>
            <a:off x="641383" y="4241844"/>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8" name="Text Placeholder 4"/>
          <p:cNvSpPr>
            <a:spLocks noGrp="1"/>
          </p:cNvSpPr>
          <p:nvPr>
            <p:ph type="body" sz="quarter" idx="23"/>
          </p:nvPr>
        </p:nvSpPr>
        <p:spPr bwMode="gray">
          <a:xfrm>
            <a:off x="8892138" y="4241811"/>
            <a:ext cx="2724151" cy="1477328"/>
          </a:xfrm>
          <a:ln>
            <a:noFill/>
          </a:ln>
        </p:spPr>
        <p:txBody>
          <a:bodyPr/>
          <a:lstStyle>
            <a:lvl1pPr marL="0" marR="0" indent="0" algn="l" defTabSz="91417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440" b="0" kern="1200" baseline="0" dirty="0" smtClean="0">
                <a:solidFill>
                  <a:schemeClr val="tx1"/>
                </a:solidFill>
                <a:latin typeface="Arial" pitchFamily="34" charset="0"/>
                <a:ea typeface="+mn-ea"/>
                <a:cs typeface="Arial" pitchFamily="34" charset="0"/>
              </a:defRPr>
            </a:lvl2pPr>
            <a:lvl3pPr>
              <a:spcBef>
                <a:spcPts val="0"/>
              </a:spcBef>
              <a:spcAft>
                <a:spcPts val="0"/>
              </a:spcAft>
              <a:defRPr sz="1440">
                <a:latin typeface="Arial" pitchFamily="34" charset="0"/>
                <a:cs typeface="Arial" pitchFamily="34" charset="0"/>
              </a:defRPr>
            </a:lvl3pPr>
            <a:lvl4pPr>
              <a:spcBef>
                <a:spcPts val="0"/>
              </a:spcBef>
              <a:spcAft>
                <a:spcPts val="0"/>
              </a:spcAft>
              <a:defRPr sz="1440">
                <a:latin typeface="Arial" pitchFamily="34" charset="0"/>
                <a:cs typeface="Arial" pitchFamily="34" charset="0"/>
              </a:defRPr>
            </a:lvl4pPr>
            <a:lvl5pPr>
              <a:spcBef>
                <a:spcPts val="0"/>
              </a:spcBef>
              <a:spcAft>
                <a:spcPts val="0"/>
              </a:spcAft>
              <a:defRPr sz="1440">
                <a:latin typeface="Arial" pitchFamily="34" charset="0"/>
                <a:cs typeface="Arial" pitchFamily="34" charset="0"/>
              </a:defRPr>
            </a:lvl5pPr>
            <a:lvl6pPr marL="1142714" indent="-233304">
              <a:spcBef>
                <a:spcPts val="0"/>
              </a:spcBef>
              <a:spcAft>
                <a:spcPts val="0"/>
              </a:spcAft>
              <a:buSzPct val="70000"/>
              <a:defRPr sz="1800">
                <a:latin typeface="+mj-lt"/>
              </a:defRPr>
            </a:lvl6pPr>
            <a:lvl7pPr marL="1371257" indent="-228545">
              <a:spcBef>
                <a:spcPts val="0"/>
              </a:spcBef>
              <a:spcAft>
                <a:spcPts val="0"/>
              </a:spcAft>
              <a:buSzPct val="70000"/>
              <a:buFont typeface="Arial" pitchFamily="34" charset="0"/>
              <a:buChar char="–"/>
              <a:defRPr sz="1800" baseline="0">
                <a:latin typeface="+mj-lt"/>
              </a:defRPr>
            </a:lvl7pPr>
            <a:lvl8pPr marL="1599799" indent="-228545">
              <a:spcBef>
                <a:spcPts val="0"/>
              </a:spcBef>
              <a:spcAft>
                <a:spcPts val="0"/>
              </a:spcAft>
              <a:buSzPct val="70000"/>
              <a:defRPr sz="1800" baseline="0">
                <a:latin typeface="+mj-lt"/>
              </a:defRPr>
            </a:lvl8pPr>
            <a:lvl9pPr marL="1823581" indent="-223783">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9" name="Picture Placeholder 22"/>
          <p:cNvSpPr>
            <a:spLocks noGrp="1"/>
          </p:cNvSpPr>
          <p:nvPr>
            <p:ph type="pic" sz="quarter" idx="24"/>
          </p:nvPr>
        </p:nvSpPr>
        <p:spPr bwMode="gray">
          <a:xfrm>
            <a:off x="6282301" y="4241844"/>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51" name="Text Placeholder 41"/>
          <p:cNvSpPr>
            <a:spLocks noGrp="1"/>
          </p:cNvSpPr>
          <p:nvPr>
            <p:ph type="body" sz="quarter" idx="25"/>
          </p:nvPr>
        </p:nvSpPr>
        <p:spPr bwMode="gray">
          <a:xfrm>
            <a:off x="641362" y="1270495"/>
            <a:ext cx="10966451" cy="276998"/>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6757858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1_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641380" y="1971675"/>
            <a:ext cx="10968566" cy="4162427"/>
          </a:xfrm>
        </p:spPr>
        <p:txBody>
          <a:bodyPr>
            <a:noAutofit/>
          </a:bodyPr>
          <a:lstStyle>
            <a:lvl1pPr marL="0" indent="0">
              <a:buNone/>
              <a:defRPr>
                <a:latin typeface="Arial" pitchFamily="34" charset="0"/>
                <a:cs typeface="Arial" pitchFamily="34" charset="0"/>
              </a:defRPr>
            </a:lvl1pPr>
          </a:lstStyle>
          <a:p>
            <a:pPr lvl="0"/>
            <a:r>
              <a:rPr lang="en-US" noProof="0" smtClean="0"/>
              <a:t>Click icon to add table</a:t>
            </a:r>
            <a:endParaRPr lang="en-US" noProof="0" dirty="0"/>
          </a:p>
        </p:txBody>
      </p:sp>
      <p:sp>
        <p:nvSpPr>
          <p:cNvPr id="4" name="Title 1"/>
          <p:cNvSpPr>
            <a:spLocks noGrp="1"/>
          </p:cNvSpPr>
          <p:nvPr>
            <p:ph type="title"/>
          </p:nvPr>
        </p:nvSpPr>
        <p:spPr bwMode="gray">
          <a:xfrm>
            <a:off x="641380" y="727085"/>
            <a:ext cx="10968566" cy="498598"/>
          </a:xfrm>
          <a:noFill/>
          <a:ln w="9525">
            <a:noFill/>
            <a:miter lim="800000"/>
            <a:headEnd/>
            <a:tailEnd/>
          </a:ln>
        </p:spPr>
        <p:txBody>
          <a:bodyPr/>
          <a:lstStyle>
            <a:lvl1pPr algn="l">
              <a:defRPr lang="en-US" sz="324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8" name="Text Placeholder 41"/>
          <p:cNvSpPr>
            <a:spLocks noGrp="1"/>
          </p:cNvSpPr>
          <p:nvPr>
            <p:ph type="body" sz="quarter" idx="13"/>
          </p:nvPr>
        </p:nvSpPr>
        <p:spPr bwMode="gray">
          <a:xfrm>
            <a:off x="641362" y="1270495"/>
            <a:ext cx="10966451" cy="276998"/>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8567757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1_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641380" y="1971677"/>
            <a:ext cx="10968566" cy="4162427"/>
          </a:xfrm>
        </p:spPr>
        <p:txBody>
          <a:bodyPr>
            <a:noAutofit/>
          </a:bodyPr>
          <a:lstStyle>
            <a:lvl1pPr marL="0" indent="0">
              <a:buNone/>
              <a:defRPr>
                <a:latin typeface="Arial" pitchFamily="34" charset="0"/>
                <a:cs typeface="Arial" pitchFamily="34" charset="0"/>
              </a:defRPr>
            </a:lvl1pPr>
          </a:lstStyle>
          <a:p>
            <a:pPr lvl="0"/>
            <a:r>
              <a:rPr lang="en-US" noProof="0" smtClean="0"/>
              <a:t>Click icon to add chart</a:t>
            </a:r>
            <a:endParaRPr lang="en-US" noProof="0" dirty="0"/>
          </a:p>
        </p:txBody>
      </p:sp>
      <p:sp>
        <p:nvSpPr>
          <p:cNvPr id="4" name="Title 1"/>
          <p:cNvSpPr>
            <a:spLocks noGrp="1"/>
          </p:cNvSpPr>
          <p:nvPr>
            <p:ph type="title"/>
          </p:nvPr>
        </p:nvSpPr>
        <p:spPr bwMode="gray">
          <a:xfrm>
            <a:off x="641380" y="727085"/>
            <a:ext cx="10968566" cy="498598"/>
          </a:xfrm>
          <a:noFill/>
          <a:ln w="9525">
            <a:noFill/>
            <a:miter lim="800000"/>
            <a:headEnd/>
            <a:tailEnd/>
          </a:ln>
        </p:spPr>
        <p:txBody>
          <a:bodyPr/>
          <a:lstStyle>
            <a:lvl1pPr algn="l">
              <a:defRPr lang="en-US" sz="324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641362" y="1270498"/>
            <a:ext cx="10966451" cy="2215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5172133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2_Thank you">
    <p:spTree>
      <p:nvGrpSpPr>
        <p:cNvPr id="1" name=""/>
        <p:cNvGrpSpPr/>
        <p:nvPr/>
      </p:nvGrpSpPr>
      <p:grpSpPr>
        <a:xfrm>
          <a:off x="0" y="0"/>
          <a:ext cx="0" cy="0"/>
          <a:chOff x="0" y="0"/>
          <a:chExt cx="0" cy="0"/>
        </a:xfrm>
      </p:grpSpPr>
      <p:sp>
        <p:nvSpPr>
          <p:cNvPr id="5" name="TextBox 4"/>
          <p:cNvSpPr txBox="1">
            <a:spLocks noChangeArrowheads="1"/>
          </p:cNvSpPr>
          <p:nvPr/>
        </p:nvSpPr>
        <p:spPr bwMode="gray">
          <a:xfrm>
            <a:off x="1822452" y="3370266"/>
            <a:ext cx="9006416" cy="1646605"/>
          </a:xfrm>
          <a:prstGeom prst="rect">
            <a:avLst/>
          </a:prstGeom>
          <a:noFill/>
          <a:ln w="9525">
            <a:noFill/>
            <a:miter lim="800000"/>
            <a:headEnd/>
            <a:tailEnd/>
          </a:ln>
        </p:spPr>
        <p:txBody>
          <a:bodyPr lIns="0" tIns="0" rIns="0" bIns="0">
            <a:spAutoFit/>
          </a:bodyPr>
          <a:lstStyle/>
          <a:p>
            <a:pPr algn="just" defTabSz="914170">
              <a:spcBef>
                <a:spcPts val="600"/>
              </a:spcBef>
              <a:defRPr/>
            </a:pPr>
            <a:r>
              <a:rPr lang="en-US" sz="960" b="1" dirty="0">
                <a:solidFill>
                  <a:srgbClr val="6D6E71"/>
                </a:solidFill>
                <a:cs typeface="Arial" pitchFamily="34" charset="0"/>
              </a:rPr>
              <a:t>Disclaimer </a:t>
            </a:r>
          </a:p>
          <a:p>
            <a:pPr algn="just" defTabSz="914170">
              <a:spcBef>
                <a:spcPts val="600"/>
              </a:spcBef>
              <a:defRPr/>
            </a:pPr>
            <a:r>
              <a:rPr lang="en-US" sz="840" dirty="0">
                <a:solidFill>
                  <a:srgbClr val="6D6E71"/>
                </a:solidFill>
                <a:cs typeface="Arial" pitchFamily="34" charset="0"/>
              </a:rPr>
              <a:t>Tech Mahindra Limited, herein referred to as </a:t>
            </a:r>
            <a:r>
              <a:rPr lang="en-US" sz="840" dirty="0" err="1">
                <a:solidFill>
                  <a:srgbClr val="6D6E71"/>
                </a:solidFill>
                <a:cs typeface="Arial" pitchFamily="34" charset="0"/>
              </a:rPr>
              <a:t>TechM</a:t>
            </a:r>
            <a:r>
              <a:rPr lang="en-US" sz="840" dirty="0">
                <a:solidFill>
                  <a:srgbClr val="6D6E71"/>
                </a:solidFill>
                <a:cs typeface="Arial" pitchFamily="34" charset="0"/>
              </a:rPr>
              <a:t> provide a wide array of presentations and reports, with the contributions of various professionals. These presentations and reports are for </a:t>
            </a:r>
            <a:r>
              <a:rPr lang="en-US" sz="840" dirty="0" smtClean="0">
                <a:solidFill>
                  <a:srgbClr val="6D6E71"/>
                </a:solidFill>
                <a:cs typeface="Arial" pitchFamily="34" charset="0"/>
              </a:rPr>
              <a:t>information purposes </a:t>
            </a:r>
            <a:r>
              <a:rPr lang="en-US" sz="840" dirty="0">
                <a:solidFill>
                  <a:srgbClr val="6D6E71"/>
                </a:solidFill>
                <a:cs typeface="Arial" pitchFamily="34" charset="0"/>
              </a:rPr>
              <a:t>and private circulation only and do not constitute an offer to buy or sell any </a:t>
            </a:r>
            <a:r>
              <a:rPr lang="en-US" sz="840" dirty="0" smtClean="0">
                <a:solidFill>
                  <a:srgbClr val="6D6E71"/>
                </a:solidFill>
                <a:cs typeface="Arial" pitchFamily="34" charset="0"/>
              </a:rPr>
              <a:t>services mentioned </a:t>
            </a:r>
            <a:r>
              <a:rPr lang="en-US" sz="840" dirty="0">
                <a:solidFill>
                  <a:srgbClr val="6D6E71"/>
                </a:solidFill>
                <a:cs typeface="Arial" pitchFamily="34" charset="0"/>
              </a:rPr>
              <a:t>therein. They do not purport to be a complete description of the </a:t>
            </a:r>
            <a:r>
              <a:rPr lang="en-US" sz="840" dirty="0" smtClean="0">
                <a:solidFill>
                  <a:srgbClr val="6D6E71"/>
                </a:solidFill>
                <a:cs typeface="Arial" pitchFamily="34" charset="0"/>
              </a:rPr>
              <a:t>market </a:t>
            </a:r>
            <a:r>
              <a:rPr lang="en-US" sz="840" dirty="0">
                <a:solidFill>
                  <a:srgbClr val="6D6E71"/>
                </a:solidFill>
                <a:cs typeface="Arial" pitchFamily="34" charset="0"/>
              </a:rPr>
              <a:t>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a:t>
            </a:r>
            <a:r>
              <a:rPr lang="en-US" sz="840" dirty="0" err="1">
                <a:solidFill>
                  <a:srgbClr val="6D6E71"/>
                </a:solidFill>
                <a:cs typeface="Arial" pitchFamily="34" charset="0"/>
              </a:rPr>
              <a:t>TechM</a:t>
            </a:r>
            <a:r>
              <a:rPr lang="en-US" sz="840" dirty="0">
                <a:solidFill>
                  <a:srgbClr val="6D6E71"/>
                </a:solidFill>
                <a:cs typeface="Arial" pitchFamily="34" charset="0"/>
              </a:rPr>
              <a:t> or its subsidiaries. Any unauthorized use, disclosure or public dissemination of information contained herein is prohibited. </a:t>
            </a:r>
            <a:r>
              <a:rPr lang="en-US" sz="840" dirty="0" smtClean="0">
                <a:solidFill>
                  <a:srgbClr val="6D6E71"/>
                </a:solidFill>
                <a:cs typeface="Arial" pitchFamily="34" charset="0"/>
              </a:rPr>
              <a:t>Individual </a:t>
            </a:r>
            <a:r>
              <a:rPr lang="en-US" sz="840" dirty="0">
                <a:solidFill>
                  <a:srgbClr val="6D6E71"/>
                </a:solidFill>
                <a:cs typeface="Arial" pitchFamily="34" charset="0"/>
              </a:rPr>
              <a:t>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a:t>
            </a:r>
            <a:r>
              <a:rPr lang="en-US" sz="840" dirty="0" err="1">
                <a:solidFill>
                  <a:srgbClr val="6D6E71"/>
                </a:solidFill>
                <a:cs typeface="Arial" pitchFamily="34" charset="0"/>
              </a:rPr>
              <a:t>TechM</a:t>
            </a:r>
            <a:r>
              <a:rPr lang="en-US" sz="840" dirty="0">
                <a:solidFill>
                  <a:srgbClr val="6D6E71"/>
                </a:solidFill>
                <a:cs typeface="Arial" pitchFamily="34" charset="0"/>
              </a:rPr>
              <a:t>. Information contained in a presentation hosted or promoted by </a:t>
            </a:r>
            <a:r>
              <a:rPr lang="en-US" sz="840" dirty="0" err="1">
                <a:solidFill>
                  <a:srgbClr val="6D6E71"/>
                </a:solidFill>
                <a:cs typeface="Arial" pitchFamily="34" charset="0"/>
              </a:rPr>
              <a:t>TechM</a:t>
            </a:r>
            <a:r>
              <a:rPr lang="en-US" sz="840" dirty="0">
                <a:solidFill>
                  <a:srgbClr val="6D6E71"/>
                </a:solidFill>
                <a:cs typeface="Arial" pitchFamily="34" charset="0"/>
              </a:rPr>
              <a:t> is provided “as is” without warranty of any kind, either expressed or implied, including any warranty of merchantability or fitness for a particular purpose. </a:t>
            </a:r>
            <a:r>
              <a:rPr lang="en-US" sz="840" dirty="0" err="1">
                <a:solidFill>
                  <a:srgbClr val="6D6E71"/>
                </a:solidFill>
                <a:cs typeface="Arial" pitchFamily="34" charset="0"/>
              </a:rPr>
              <a:t>TechM</a:t>
            </a:r>
            <a:r>
              <a:rPr lang="en-US" sz="840" dirty="0">
                <a:solidFill>
                  <a:srgbClr val="6D6E71"/>
                </a:solidFill>
                <a:cs typeface="Arial" pitchFamily="34" charset="0"/>
              </a:rPr>
              <a:t> assumes no liability or responsibility for the contents of a presentation or the opinions expressed by the presenters. All expressions of opinion are subject to change without notice.</a:t>
            </a:r>
          </a:p>
        </p:txBody>
      </p:sp>
      <p:sp>
        <p:nvSpPr>
          <p:cNvPr id="2" name="Title 1"/>
          <p:cNvSpPr>
            <a:spLocks noGrp="1"/>
          </p:cNvSpPr>
          <p:nvPr>
            <p:ph type="title"/>
          </p:nvPr>
        </p:nvSpPr>
        <p:spPr bwMode="gray">
          <a:xfrm>
            <a:off x="1822457" y="1527312"/>
            <a:ext cx="8973312" cy="498598"/>
          </a:xfrm>
          <a:noFill/>
          <a:ln w="9525">
            <a:noFill/>
            <a:miter lim="800000"/>
            <a:headEnd/>
            <a:tailEnd/>
          </a:ln>
        </p:spPr>
        <p:txBody>
          <a:bodyPr/>
          <a:lstStyle>
            <a:lvl1pPr algn="l">
              <a:defRPr lang="en-US" sz="324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822474" y="2140212"/>
            <a:ext cx="8979503" cy="276998"/>
          </a:xfrm>
          <a:noFill/>
          <a:ln w="9525">
            <a:noFill/>
            <a:miter lim="800000"/>
            <a:headEnd/>
            <a:tailEnd/>
          </a:ln>
        </p:spPr>
        <p:txBody>
          <a:bodyPr/>
          <a:lstStyle>
            <a:lvl1pPr marL="0" indent="0" algn="l" defTabSz="914170"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2381462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Rectangle 1"/>
          <p:cNvSpPr/>
          <p:nvPr/>
        </p:nvSpPr>
        <p:spPr bwMode="gray">
          <a:xfrm>
            <a:off x="10" y="0"/>
            <a:ext cx="12192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lIns="91417" tIns="45710" rIns="91417" bIns="45710" anchor="ctr"/>
          <a:lstStyle/>
          <a:p>
            <a:pPr algn="ctr" defTabSz="914170">
              <a:defRPr/>
            </a:pPr>
            <a:endParaRPr lang="en-US" sz="2160">
              <a:solidFill>
                <a:prstClr val="black"/>
              </a:solidFill>
            </a:endParaRPr>
          </a:p>
        </p:txBody>
      </p:sp>
      <p:pic>
        <p:nvPicPr>
          <p:cNvPr id="3" name="Picture 10" descr="Mahindra Logo.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gray">
          <a:xfrm>
            <a:off x="2622568" y="2717816"/>
            <a:ext cx="7198783" cy="1490663"/>
          </a:xfrm>
          <a:prstGeom prst="rect">
            <a:avLst/>
          </a:prstGeom>
          <a:noFill/>
          <a:ln w="9525">
            <a:noFill/>
            <a:miter lim="800000"/>
            <a:headEnd/>
            <a:tailEnd/>
          </a:ln>
        </p:spPr>
      </p:pic>
    </p:spTree>
    <p:extLst>
      <p:ext uri="{BB962C8B-B14F-4D97-AF65-F5344CB8AC3E}">
        <p14:creationId xmlns:p14="http://schemas.microsoft.com/office/powerpoint/2010/main" val="510096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7" name="Picture 26" descr="ridge4.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1078" y="11"/>
            <a:ext cx="5291765" cy="1443209"/>
          </a:xfrm>
          <a:prstGeom prst="rect">
            <a:avLst/>
          </a:prstGeom>
        </p:spPr>
      </p:pic>
      <p:sp>
        <p:nvSpPr>
          <p:cNvPr id="20" name="TextBox 20"/>
          <p:cNvSpPr txBox="1">
            <a:spLocks noChangeArrowheads="1"/>
          </p:cNvSpPr>
          <p:nvPr userDrawn="1"/>
        </p:nvSpPr>
        <p:spPr bwMode="gray">
          <a:xfrm>
            <a:off x="641368" y="6629446"/>
            <a:ext cx="2535951" cy="129266"/>
          </a:xfrm>
          <a:prstGeom prst="rect">
            <a:avLst/>
          </a:prstGeom>
          <a:noFill/>
          <a:ln w="9525">
            <a:noFill/>
            <a:miter lim="800000"/>
            <a:headEnd/>
            <a:tailEnd/>
          </a:ln>
        </p:spPr>
        <p:txBody>
          <a:bodyPr wrap="none" lIns="0" tIns="0" rIns="0" bIns="0">
            <a:spAutoFit/>
          </a:bodyPr>
          <a:lstStyle/>
          <a:p>
            <a:pPr defTabSz="914170">
              <a:defRPr/>
            </a:pPr>
            <a:r>
              <a:rPr lang="en-US" sz="840" dirty="0">
                <a:solidFill>
                  <a:srgbClr val="6D6E71"/>
                </a:solidFill>
                <a:cs typeface="Arial" pitchFamily="34" charset="0"/>
              </a:rPr>
              <a:t>Copyright © 2014 Tech Mahindra. All rights reserved.</a:t>
            </a:r>
          </a:p>
        </p:txBody>
      </p:sp>
      <p:pic>
        <p:nvPicPr>
          <p:cNvPr id="7" name="Picture 6" descr="Mahindra 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8078561" y="476643"/>
            <a:ext cx="3289739" cy="656555"/>
          </a:xfrm>
          <a:prstGeom prst="rect">
            <a:avLst/>
          </a:prstGeom>
        </p:spPr>
      </p:pic>
    </p:spTree>
    <p:extLst>
      <p:ext uri="{BB962C8B-B14F-4D97-AF65-F5344CB8AC3E}">
        <p14:creationId xmlns:p14="http://schemas.microsoft.com/office/powerpoint/2010/main" val="32289681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2_Title Slide 2">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2436298" y="4053708"/>
            <a:ext cx="7349066" cy="277000"/>
          </a:xfrm>
        </p:spPr>
        <p:txBody>
          <a:bodyPr anchor="b" anchorCtr="0">
            <a:noAutofit/>
          </a:bodyPr>
          <a:lstStyle>
            <a:lvl1pPr marL="0" indent="0" algn="l">
              <a:buNone/>
              <a:defRPr b="1">
                <a:solidFill>
                  <a:schemeClr val="tx2"/>
                </a:solidFill>
                <a:latin typeface="Arial" pitchFamily="34" charset="0"/>
                <a:cs typeface="Arial" pitchFamily="34" charset="0"/>
              </a:defRPr>
            </a:lvl1pPr>
            <a:lvl2pPr marL="457087" indent="0" algn="ctr">
              <a:buNone/>
              <a:defRPr>
                <a:solidFill>
                  <a:schemeClr val="tx1">
                    <a:tint val="75000"/>
                  </a:schemeClr>
                </a:solidFill>
              </a:defRPr>
            </a:lvl2pPr>
            <a:lvl3pPr marL="914170" indent="0" algn="ctr">
              <a:buNone/>
              <a:defRPr>
                <a:solidFill>
                  <a:schemeClr val="tx1">
                    <a:tint val="75000"/>
                  </a:schemeClr>
                </a:solidFill>
              </a:defRPr>
            </a:lvl3pPr>
            <a:lvl4pPr marL="1371257" indent="0" algn="ctr">
              <a:buNone/>
              <a:defRPr>
                <a:solidFill>
                  <a:schemeClr val="tx1">
                    <a:tint val="75000"/>
                  </a:schemeClr>
                </a:solidFill>
              </a:defRPr>
            </a:lvl4pPr>
            <a:lvl5pPr marL="1828343" indent="0" algn="ctr">
              <a:buNone/>
              <a:defRPr>
                <a:solidFill>
                  <a:schemeClr val="tx1">
                    <a:tint val="75000"/>
                  </a:schemeClr>
                </a:solidFill>
              </a:defRPr>
            </a:lvl5pPr>
            <a:lvl6pPr marL="2285429" indent="0" algn="ctr">
              <a:buNone/>
              <a:defRPr>
                <a:solidFill>
                  <a:schemeClr val="tx1">
                    <a:tint val="75000"/>
                  </a:schemeClr>
                </a:solidFill>
              </a:defRPr>
            </a:lvl6pPr>
            <a:lvl7pPr marL="2742515" indent="0" algn="ctr">
              <a:buNone/>
              <a:defRPr>
                <a:solidFill>
                  <a:schemeClr val="tx1">
                    <a:tint val="75000"/>
                  </a:schemeClr>
                </a:solidFill>
              </a:defRPr>
            </a:lvl7pPr>
            <a:lvl8pPr marL="3199598" indent="0" algn="ctr">
              <a:buNone/>
              <a:defRPr>
                <a:solidFill>
                  <a:schemeClr val="tx1">
                    <a:tint val="75000"/>
                  </a:schemeClr>
                </a:solidFill>
              </a:defRPr>
            </a:lvl8pPr>
            <a:lvl9pPr marL="3656686"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2436298" y="2184439"/>
            <a:ext cx="7349066" cy="615553"/>
          </a:xfrm>
        </p:spPr>
        <p:txBody>
          <a:bodyPr wrap="square">
            <a:spAutoFit/>
          </a:bodyPr>
          <a:lstStyle>
            <a:lvl1pPr algn="l">
              <a:defRPr sz="3960" b="1">
                <a:solidFill>
                  <a:schemeClr val="bg2"/>
                </a:solidFill>
                <a:latin typeface="Arial" pitchFamily="34" charset="0"/>
                <a:cs typeface="Arial" pitchFamily="34" charset="0"/>
              </a:defRPr>
            </a:lvl1pPr>
          </a:lstStyle>
          <a:p>
            <a:r>
              <a:rPr lang="en-US" dirty="0" smtClean="0"/>
              <a:t>Click to Edit Master Title Style</a:t>
            </a:r>
            <a:endParaRPr lang="en-US" dirty="0"/>
          </a:p>
        </p:txBody>
      </p:sp>
      <p:sp>
        <p:nvSpPr>
          <p:cNvPr id="10" name="TextBox 20"/>
          <p:cNvSpPr txBox="1">
            <a:spLocks noChangeArrowheads="1"/>
          </p:cNvSpPr>
          <p:nvPr userDrawn="1"/>
        </p:nvSpPr>
        <p:spPr bwMode="gray">
          <a:xfrm>
            <a:off x="641368" y="6629446"/>
            <a:ext cx="2535951" cy="129266"/>
          </a:xfrm>
          <a:prstGeom prst="rect">
            <a:avLst/>
          </a:prstGeom>
          <a:noFill/>
          <a:ln w="9525">
            <a:noFill/>
            <a:miter lim="800000"/>
            <a:headEnd/>
            <a:tailEnd/>
          </a:ln>
        </p:spPr>
        <p:txBody>
          <a:bodyPr wrap="none" lIns="0" tIns="0" rIns="0" bIns="0">
            <a:spAutoFit/>
          </a:bodyPr>
          <a:lstStyle/>
          <a:p>
            <a:pPr defTabSz="914170">
              <a:defRPr/>
            </a:pPr>
            <a:r>
              <a:rPr lang="en-US" sz="840" dirty="0">
                <a:solidFill>
                  <a:srgbClr val="6D6E71"/>
                </a:solidFill>
                <a:cs typeface="Arial" pitchFamily="34" charset="0"/>
              </a:rPr>
              <a:t>Copyright © 2014 Tech Mahindra. All rights reserved.</a:t>
            </a:r>
          </a:p>
        </p:txBody>
      </p:sp>
      <p:pic>
        <p:nvPicPr>
          <p:cNvPr id="12" name="Picture 11" descr="ridge4.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1078" y="11"/>
            <a:ext cx="5291765" cy="1443209"/>
          </a:xfrm>
          <a:prstGeom prst="rect">
            <a:avLst/>
          </a:prstGeom>
        </p:spPr>
      </p:pic>
      <p:pic>
        <p:nvPicPr>
          <p:cNvPr id="7" name="Picture 6" descr="Mahindra 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8078561" y="476643"/>
            <a:ext cx="3289739" cy="656555"/>
          </a:xfrm>
          <a:prstGeom prst="rect">
            <a:avLst/>
          </a:prstGeom>
        </p:spPr>
      </p:pic>
    </p:spTree>
    <p:extLst>
      <p:ext uri="{BB962C8B-B14F-4D97-AF65-F5344CB8AC3E}">
        <p14:creationId xmlns:p14="http://schemas.microsoft.com/office/powerpoint/2010/main" val="24615439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2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72" y="719157"/>
            <a:ext cx="10966450" cy="498598"/>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40" b="1" kern="1200" dirty="0">
                <a:solidFill>
                  <a:schemeClr val="tx2"/>
                </a:solidFill>
                <a:latin typeface="Arial" pitchFamily="34" charset="0"/>
                <a:ea typeface="+mj-ea"/>
                <a:cs typeface="Arial" pitchFamily="34" charset="0"/>
              </a:defRPr>
            </a:lvl1pPr>
          </a:lstStyle>
          <a:p>
            <a:pPr lvl="0" algn="l" defTabSz="914170"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641362" y="1971681"/>
            <a:ext cx="10966451"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4740" indent="-285678">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070" indent="-272981">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9799" indent="-228545">
              <a:spcBef>
                <a:spcPts val="0"/>
              </a:spcBef>
              <a:spcAft>
                <a:spcPts val="0"/>
              </a:spcAft>
              <a:buSzPct val="70000"/>
              <a:defRPr sz="1800" baseline="0">
                <a:latin typeface="Arial" pitchFamily="34" charset="0"/>
                <a:cs typeface="Arial" pitchFamily="34" charset="0"/>
              </a:defRPr>
            </a:lvl8pPr>
            <a:lvl9pPr marL="1823581" indent="-223783">
              <a:spcBef>
                <a:spcPts val="0"/>
              </a:spcBef>
              <a:spcAft>
                <a:spcPts val="0"/>
              </a:spcAft>
              <a:buSzPct val="70000"/>
              <a:buFont typeface="Arial" pitchFamily="34" charset="0"/>
              <a:buChar char="–"/>
              <a:defRPr sz="1800">
                <a:latin typeface="Arial" pitchFamily="34" charset="0"/>
                <a:cs typeface="Arial" pitchFamily="34" charset="0"/>
              </a:defRPr>
            </a:lvl9pPr>
          </a:lstStyle>
          <a:p>
            <a:pPr marL="290441" lvl="0" indent="-290441" algn="l" defTabSz="91417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57" lvl="2" indent="-279329" algn="l" defTabSz="91417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86" lvl="3" indent="-279329" algn="l" defTabSz="91417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369" lvl="4" indent="-285678" algn="l" defTabSz="933217"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740" lvl="5" indent="-285678" algn="l" defTabSz="91417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extLst>
      <p:ext uri="{BB962C8B-B14F-4D97-AF65-F5344CB8AC3E}">
        <p14:creationId xmlns:p14="http://schemas.microsoft.com/office/powerpoint/2010/main" val="6014829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3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72" y="719157"/>
            <a:ext cx="10966450" cy="498598"/>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40" b="1" kern="1200" dirty="0">
                <a:solidFill>
                  <a:schemeClr val="tx2"/>
                </a:solidFill>
                <a:latin typeface="Arial" pitchFamily="34" charset="0"/>
                <a:ea typeface="+mj-ea"/>
                <a:cs typeface="Arial" pitchFamily="34" charset="0"/>
              </a:defRPr>
            </a:lvl1pPr>
          </a:lstStyle>
          <a:p>
            <a:pPr lvl="0" algn="l" defTabSz="914170"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641362" y="1971681"/>
            <a:ext cx="10966451"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4740" indent="-285678">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070" indent="-272981">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9799" indent="-228545">
              <a:spcBef>
                <a:spcPts val="0"/>
              </a:spcBef>
              <a:spcAft>
                <a:spcPts val="0"/>
              </a:spcAft>
              <a:buSzPct val="70000"/>
              <a:defRPr sz="1800" baseline="0">
                <a:latin typeface="Arial" pitchFamily="34" charset="0"/>
                <a:cs typeface="Arial" pitchFamily="34" charset="0"/>
              </a:defRPr>
            </a:lvl8pPr>
            <a:lvl9pPr marL="1823581" indent="-223783">
              <a:spcBef>
                <a:spcPts val="0"/>
              </a:spcBef>
              <a:spcAft>
                <a:spcPts val="0"/>
              </a:spcAft>
              <a:buSzPct val="70000"/>
              <a:buFont typeface="Arial" pitchFamily="34" charset="0"/>
              <a:buChar char="–"/>
              <a:defRPr sz="1800">
                <a:latin typeface="Arial" pitchFamily="34" charset="0"/>
                <a:cs typeface="Arial" pitchFamily="34" charset="0"/>
              </a:defRPr>
            </a:lvl9pPr>
          </a:lstStyle>
          <a:p>
            <a:pPr marL="290441" lvl="0" indent="-290441" algn="l" defTabSz="91417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57" lvl="2" indent="-279329" algn="l" defTabSz="91417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86" lvl="3" indent="-279329" algn="l" defTabSz="91417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369" lvl="4" indent="-285678" algn="l" defTabSz="933217"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740" lvl="5" indent="-285678" algn="l" defTabSz="91417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1"/>
          <p:cNvSpPr>
            <a:spLocks noGrp="1"/>
          </p:cNvSpPr>
          <p:nvPr userDrawn="1">
            <p:ph type="body" sz="quarter" idx="13"/>
          </p:nvPr>
        </p:nvSpPr>
        <p:spPr bwMode="gray">
          <a:xfrm>
            <a:off x="641362" y="1270498"/>
            <a:ext cx="10966451" cy="2215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1494425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2_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641380" y="727085"/>
            <a:ext cx="10968566" cy="498598"/>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40" b="1" kern="1200" dirty="0">
                <a:solidFill>
                  <a:schemeClr val="tx2"/>
                </a:solidFill>
                <a:latin typeface="Arial" pitchFamily="34" charset="0"/>
                <a:ea typeface="+mj-ea"/>
                <a:cs typeface="Arial" pitchFamily="34" charset="0"/>
              </a:defRPr>
            </a:lvl1pPr>
          </a:lstStyle>
          <a:p>
            <a:pPr lvl="0" algn="l" defTabSz="914170" rtl="0" eaLnBrk="1" fontAlgn="base" latinLnBrk="0" hangingPunct="1">
              <a:spcBef>
                <a:spcPct val="0"/>
              </a:spcBef>
              <a:spcAft>
                <a:spcPct val="0"/>
              </a:spcAft>
              <a:buNone/>
            </a:pPr>
            <a:r>
              <a:rPr lang="en-US" smtClean="0"/>
              <a:t>Click to edit Master title style</a:t>
            </a:r>
            <a:endParaRPr lang="en-US" dirty="0"/>
          </a:p>
        </p:txBody>
      </p:sp>
      <p:sp>
        <p:nvSpPr>
          <p:cNvPr id="4" name="Text Placeholder 4"/>
          <p:cNvSpPr>
            <a:spLocks noGrp="1"/>
          </p:cNvSpPr>
          <p:nvPr>
            <p:ph type="body" sz="quarter" idx="10" hasCustomPrompt="1"/>
          </p:nvPr>
        </p:nvSpPr>
        <p:spPr bwMode="gray">
          <a:xfrm>
            <a:off x="641362" y="1971679"/>
            <a:ext cx="10966451" cy="1846659"/>
          </a:xfrm>
        </p:spPr>
        <p:txBody>
          <a:bodyPr wrap="square">
            <a:spAutoFit/>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434740" indent="-285678">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1714070" indent="-272981">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9799" indent="-228545">
              <a:spcBef>
                <a:spcPts val="0"/>
              </a:spcBef>
              <a:spcAft>
                <a:spcPts val="0"/>
              </a:spcAft>
              <a:buSzPct val="70000"/>
              <a:defRPr sz="1800" baseline="0">
                <a:latin typeface="Arial" pitchFamily="34" charset="0"/>
                <a:cs typeface="Arial" pitchFamily="34" charset="0"/>
              </a:defRPr>
            </a:lvl8pPr>
            <a:lvl9pPr marL="1823581" indent="-223783">
              <a:spcBef>
                <a:spcPts val="0"/>
              </a:spcBef>
              <a:spcAft>
                <a:spcPts val="0"/>
              </a:spcAft>
              <a:buSzPct val="70000"/>
              <a:buFont typeface="Arial" pitchFamily="34" charset="0"/>
              <a:buChar char="–"/>
              <a:defRPr sz="1800">
                <a:latin typeface="Arial" pitchFamily="34" charset="0"/>
                <a:cs typeface="Arial" pitchFamily="34" charset="0"/>
              </a:defRPr>
            </a:lvl9pPr>
          </a:lstStyle>
          <a:p>
            <a:pPr marL="290441" lvl="0" indent="-290441" algn="l" defTabSz="91417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57" lvl="2" indent="-279329" algn="l" defTabSz="91417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86" lvl="3" indent="-279329" algn="l" defTabSz="91417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369" lvl="4" indent="-285678" algn="l" defTabSz="933217"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740" lvl="5" indent="-285678" algn="l" defTabSz="91417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extLst>
      <p:ext uri="{BB962C8B-B14F-4D97-AF65-F5344CB8AC3E}">
        <p14:creationId xmlns:p14="http://schemas.microsoft.com/office/powerpoint/2010/main" val="19909651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4" name="Picture 9" descr="ridge4.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ltGray">
          <a:xfrm>
            <a:off x="2117" y="0"/>
            <a:ext cx="3962953" cy="1438476"/>
          </a:xfrm>
          <a:prstGeom prst="rect">
            <a:avLst/>
          </a:prstGeom>
          <a:noFill/>
          <a:ln>
            <a:noFill/>
          </a:ln>
        </p:spPr>
      </p:pic>
      <p:sp>
        <p:nvSpPr>
          <p:cNvPr id="3" name="Subtitle 2"/>
          <p:cNvSpPr>
            <a:spLocks noGrp="1"/>
          </p:cNvSpPr>
          <p:nvPr>
            <p:ph type="subTitle" idx="1"/>
          </p:nvPr>
        </p:nvSpPr>
        <p:spPr bwMode="gray">
          <a:xfrm>
            <a:off x="2436284" y="4053702"/>
            <a:ext cx="7349067" cy="276999"/>
          </a:xfrm>
        </p:spPr>
        <p:txBody>
          <a:bodyPr anchor="b">
            <a:noAutofit/>
          </a:bodyPr>
          <a:lstStyle>
            <a:lvl1pPr marL="0" indent="0" algn="l">
              <a:buNone/>
              <a:defRPr b="1">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2436284" y="2184400"/>
            <a:ext cx="7349067" cy="615553"/>
          </a:xfrm>
        </p:spPr>
        <p:txBody>
          <a:bodyPr/>
          <a:lstStyle>
            <a:lvl1pPr algn="l">
              <a:defRPr sz="4000" b="1">
                <a:solidFill>
                  <a:schemeClr val="bg2"/>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630240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64" y="719191"/>
            <a:ext cx="10966449" cy="406714"/>
          </a:xfrm>
          <a:noFill/>
          <a:ln w="9525">
            <a:noFill/>
            <a:miter lim="800000"/>
            <a:headEnd/>
            <a:tailEnd/>
          </a:ln>
        </p:spPr>
        <p:txBody>
          <a:bodyPr/>
          <a:lstStyle>
            <a:lvl1pPr algn="l">
              <a:defRPr lang="en-US" sz="2643"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3" name="Text Placeholder 4"/>
          <p:cNvSpPr>
            <a:spLocks noGrp="1"/>
          </p:cNvSpPr>
          <p:nvPr>
            <p:ph type="body" sz="quarter" idx="10"/>
          </p:nvPr>
        </p:nvSpPr>
        <p:spPr bwMode="gray">
          <a:xfrm>
            <a:off x="641353" y="1971716"/>
            <a:ext cx="10966451" cy="1154162"/>
          </a:xfrm>
        </p:spPr>
        <p:txBody>
          <a:bodyPr/>
          <a:lstStyle>
            <a:lvl1pPr algn="l" rtl="0" eaLnBrk="1" latinLnBrk="0" hangingPunct="1">
              <a:spcBef>
                <a:spcPts val="0"/>
              </a:spcBef>
              <a:spcAft>
                <a:spcPts val="0"/>
              </a:spcAft>
              <a:buClr>
                <a:schemeClr val="bg2"/>
              </a:buClr>
              <a:buSzPct val="120000"/>
              <a:defRPr lang="en-US" sz="15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5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5pPr>
            <a:lvl6pPr marL="1218404" indent="-242605">
              <a:spcBef>
                <a:spcPts val="0"/>
              </a:spcBef>
              <a:spcAft>
                <a:spcPts val="0"/>
              </a:spcAft>
              <a:buClr>
                <a:schemeClr val="tx2"/>
              </a:buClr>
              <a:buSzPct val="70000"/>
              <a:buFont typeface="Wingdings" pitchFamily="2" charset="2"/>
              <a:buChar char="§"/>
              <a:defRPr lang="en-US" sz="1500" kern="1200" dirty="0" smtClean="0">
                <a:solidFill>
                  <a:schemeClr val="tx1"/>
                </a:solidFill>
                <a:latin typeface="Arial" pitchFamily="34" charset="0"/>
                <a:ea typeface="+mn-ea"/>
                <a:cs typeface="Arial" pitchFamily="34" charset="0"/>
              </a:defRPr>
            </a:lvl6pPr>
            <a:lvl7pPr marL="1455623" indent="-231824">
              <a:spcBef>
                <a:spcPts val="0"/>
              </a:spcBef>
              <a:spcAft>
                <a:spcPts val="0"/>
              </a:spcAft>
              <a:buClr>
                <a:schemeClr val="tx2"/>
              </a:buClr>
              <a:buSzPct val="70000"/>
              <a:buFont typeface="Arial" pitchFamily="34" charset="0"/>
              <a:buChar char="–"/>
              <a:defRPr sz="1500" baseline="0">
                <a:solidFill>
                  <a:schemeClr val="tx1"/>
                </a:solidFill>
                <a:latin typeface="+mn-lt"/>
                <a:cs typeface="Arial" pitchFamily="34" charset="0"/>
              </a:defRPr>
            </a:lvl7pPr>
            <a:lvl8pPr marL="1358580" indent="-194089">
              <a:spcBef>
                <a:spcPts val="0"/>
              </a:spcBef>
              <a:spcAft>
                <a:spcPts val="0"/>
              </a:spcAft>
              <a:buSzPct val="70000"/>
              <a:defRPr sz="1500" baseline="0">
                <a:latin typeface="Arial" pitchFamily="34" charset="0"/>
                <a:cs typeface="Arial" pitchFamily="34" charset="0"/>
              </a:defRPr>
            </a:lvl8pPr>
            <a:lvl9pPr marL="1548619" indent="-190035">
              <a:spcBef>
                <a:spcPts val="0"/>
              </a:spcBef>
              <a:spcAft>
                <a:spcPts val="0"/>
              </a:spcAft>
              <a:buSzPct val="70000"/>
              <a:buFont typeface="Arial" pitchFamily="34" charset="0"/>
              <a:buChar char="–"/>
              <a:defRPr sz="1500">
                <a:latin typeface="Arial" pitchFamily="34" charset="0"/>
                <a:cs typeface="Arial" pitchFamily="34"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41"/>
          <p:cNvSpPr>
            <a:spLocks noGrp="1"/>
          </p:cNvSpPr>
          <p:nvPr>
            <p:ph type="body" sz="quarter" idx="13"/>
          </p:nvPr>
        </p:nvSpPr>
        <p:spPr bwMode="gray">
          <a:xfrm>
            <a:off x="641353" y="1270498"/>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7219462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641351" y="1971677"/>
            <a:ext cx="5437716" cy="4162427"/>
          </a:xfrm>
        </p:spPr>
        <p:txBody>
          <a:bodyPr>
            <a:noAutofit/>
          </a:bodyPr>
          <a:lstStyle>
            <a:lvl1pPr marL="0" indent="0">
              <a:buNone/>
              <a:defRPr>
                <a:latin typeface="Arial" pitchFamily="34" charset="0"/>
                <a:cs typeface="Arial" pitchFamily="34" charset="0"/>
              </a:defRPr>
            </a:lvl1pPr>
          </a:lstStyle>
          <a:p>
            <a:r>
              <a:rPr lang="en-US" smtClean="0"/>
              <a:t>Click icon to add picture</a:t>
            </a:r>
            <a:endParaRPr lang="en-US" dirty="0"/>
          </a:p>
        </p:txBody>
      </p:sp>
      <p:sp>
        <p:nvSpPr>
          <p:cNvPr id="18" name="Text Placeholder 4"/>
          <p:cNvSpPr>
            <a:spLocks noGrp="1"/>
          </p:cNvSpPr>
          <p:nvPr>
            <p:ph type="body" sz="quarter" idx="19" hasCustomPrompt="1"/>
          </p:nvPr>
        </p:nvSpPr>
        <p:spPr bwMode="gray">
          <a:xfrm>
            <a:off x="6451614" y="1971681"/>
            <a:ext cx="5128682"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714" indent="-233304">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257" indent="-228545">
              <a:spcBef>
                <a:spcPts val="0"/>
              </a:spcBef>
              <a:spcAft>
                <a:spcPts val="0"/>
              </a:spcAft>
              <a:buSzPct val="70000"/>
              <a:buFont typeface="Arial" pitchFamily="34" charset="0"/>
              <a:buChar char="–"/>
              <a:defRPr sz="1800" baseline="0">
                <a:latin typeface="+mj-lt"/>
              </a:defRPr>
            </a:lvl7pPr>
            <a:lvl8pPr marL="1599799" indent="-228545">
              <a:spcBef>
                <a:spcPts val="0"/>
              </a:spcBef>
              <a:spcAft>
                <a:spcPts val="0"/>
              </a:spcAft>
              <a:buSzPct val="70000"/>
              <a:defRPr sz="1800" baseline="0">
                <a:latin typeface="+mj-lt"/>
              </a:defRPr>
            </a:lvl8pPr>
            <a:lvl9pPr marL="1823581" indent="-223783">
              <a:spcBef>
                <a:spcPts val="0"/>
              </a:spcBef>
              <a:spcAft>
                <a:spcPts val="0"/>
              </a:spcAft>
              <a:buSzPct val="70000"/>
              <a:buFont typeface="Arial" pitchFamily="34" charset="0"/>
              <a:buChar char="–"/>
              <a:defRPr sz="1800">
                <a:latin typeface="+mj-lt"/>
              </a:defRPr>
            </a:lvl9pPr>
          </a:lstStyle>
          <a:p>
            <a:pPr marL="290441" lvl="0" indent="-290441" algn="l" defTabSz="91417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57" lvl="2" indent="-279329" algn="l" defTabSz="91417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86" lvl="3" indent="-279329" algn="l" defTabSz="91417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369" lvl="4" indent="-285678" algn="l" defTabSz="933217"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740" lvl="5" indent="-285678" algn="l" defTabSz="91417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itle 1"/>
          <p:cNvSpPr>
            <a:spLocks noGrp="1"/>
          </p:cNvSpPr>
          <p:nvPr>
            <p:ph type="title"/>
          </p:nvPr>
        </p:nvSpPr>
        <p:spPr bwMode="gray">
          <a:xfrm>
            <a:off x="641380" y="727085"/>
            <a:ext cx="10968566" cy="498598"/>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40" b="1" kern="1200" dirty="0">
                <a:solidFill>
                  <a:schemeClr val="tx2"/>
                </a:solidFill>
                <a:latin typeface="Arial" pitchFamily="34" charset="0"/>
                <a:ea typeface="+mj-ea"/>
                <a:cs typeface="Arial" pitchFamily="34" charset="0"/>
              </a:defRPr>
            </a:lvl1pPr>
          </a:lstStyle>
          <a:p>
            <a:pPr lvl="0" algn="l" defTabSz="914170"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641362" y="1270498"/>
            <a:ext cx="10966451" cy="2215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8830819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2_Divider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2453228" y="4067190"/>
            <a:ext cx="7366000" cy="276998"/>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17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087" indent="0" algn="ctr">
              <a:buNone/>
              <a:defRPr>
                <a:solidFill>
                  <a:schemeClr val="tx1">
                    <a:tint val="75000"/>
                  </a:schemeClr>
                </a:solidFill>
              </a:defRPr>
            </a:lvl2pPr>
            <a:lvl3pPr marL="914170" indent="0" algn="ctr">
              <a:buNone/>
              <a:defRPr>
                <a:solidFill>
                  <a:schemeClr val="tx1">
                    <a:tint val="75000"/>
                  </a:schemeClr>
                </a:solidFill>
              </a:defRPr>
            </a:lvl3pPr>
            <a:lvl4pPr marL="1371257" indent="0" algn="ctr">
              <a:buNone/>
              <a:defRPr>
                <a:solidFill>
                  <a:schemeClr val="tx1">
                    <a:tint val="75000"/>
                  </a:schemeClr>
                </a:solidFill>
              </a:defRPr>
            </a:lvl4pPr>
            <a:lvl5pPr marL="1828343" indent="0" algn="ctr">
              <a:buNone/>
              <a:defRPr>
                <a:solidFill>
                  <a:schemeClr val="tx1">
                    <a:tint val="75000"/>
                  </a:schemeClr>
                </a:solidFill>
              </a:defRPr>
            </a:lvl5pPr>
            <a:lvl6pPr marL="2285429" indent="0" algn="ctr">
              <a:buNone/>
              <a:defRPr>
                <a:solidFill>
                  <a:schemeClr val="tx1">
                    <a:tint val="75000"/>
                  </a:schemeClr>
                </a:solidFill>
              </a:defRPr>
            </a:lvl6pPr>
            <a:lvl7pPr marL="2742515" indent="0" algn="ctr">
              <a:buNone/>
              <a:defRPr>
                <a:solidFill>
                  <a:schemeClr val="tx1">
                    <a:tint val="75000"/>
                  </a:schemeClr>
                </a:solidFill>
              </a:defRPr>
            </a:lvl7pPr>
            <a:lvl8pPr marL="3199598" indent="0" algn="ctr">
              <a:buNone/>
              <a:defRPr>
                <a:solidFill>
                  <a:schemeClr val="tx1">
                    <a:tint val="75000"/>
                  </a:schemeClr>
                </a:solidFill>
              </a:defRPr>
            </a:lvl8pPr>
            <a:lvl9pPr marL="3656686"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2453229" y="2200315"/>
            <a:ext cx="7366000" cy="615553"/>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170" rtl="0" eaLnBrk="1" latinLnBrk="0" hangingPunct="1">
              <a:spcBef>
                <a:spcPct val="0"/>
              </a:spcBef>
              <a:buNone/>
              <a:defRPr lang="en-US" sz="396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1078" y="11"/>
            <a:ext cx="5291765" cy="1443209"/>
          </a:xfrm>
          <a:prstGeom prst="rect">
            <a:avLst/>
          </a:prstGeom>
        </p:spPr>
      </p:pic>
      <p:pic>
        <p:nvPicPr>
          <p:cNvPr id="12" name="Picture 11" descr="Mahindra 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8078561" y="476643"/>
            <a:ext cx="3289739" cy="656555"/>
          </a:xfrm>
          <a:prstGeom prst="rect">
            <a:avLst/>
          </a:prstGeom>
        </p:spPr>
      </p:pic>
    </p:spTree>
    <p:extLst>
      <p:ext uri="{BB962C8B-B14F-4D97-AF65-F5344CB8AC3E}">
        <p14:creationId xmlns:p14="http://schemas.microsoft.com/office/powerpoint/2010/main" val="35625794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2_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641368" y="1971685"/>
            <a:ext cx="5469467" cy="4175125"/>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p>
        </p:txBody>
      </p:sp>
      <p:sp>
        <p:nvSpPr>
          <p:cNvPr id="22" name="Subtitle 2"/>
          <p:cNvSpPr>
            <a:spLocks noGrp="1"/>
          </p:cNvSpPr>
          <p:nvPr>
            <p:ph type="subTitle" idx="1" hasCustomPrompt="1"/>
          </p:nvPr>
        </p:nvSpPr>
        <p:spPr bwMode="gray">
          <a:xfrm>
            <a:off x="6568032" y="4295824"/>
            <a:ext cx="5041898" cy="276998"/>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17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087" indent="0" algn="ctr">
              <a:buNone/>
              <a:defRPr>
                <a:solidFill>
                  <a:schemeClr val="tx1">
                    <a:tint val="75000"/>
                  </a:schemeClr>
                </a:solidFill>
              </a:defRPr>
            </a:lvl2pPr>
            <a:lvl3pPr marL="914170" indent="0" algn="ctr">
              <a:buNone/>
              <a:defRPr>
                <a:solidFill>
                  <a:schemeClr val="tx1">
                    <a:tint val="75000"/>
                  </a:schemeClr>
                </a:solidFill>
              </a:defRPr>
            </a:lvl3pPr>
            <a:lvl4pPr marL="1371257" indent="0" algn="ctr">
              <a:buNone/>
              <a:defRPr>
                <a:solidFill>
                  <a:schemeClr val="tx1">
                    <a:tint val="75000"/>
                  </a:schemeClr>
                </a:solidFill>
              </a:defRPr>
            </a:lvl4pPr>
            <a:lvl5pPr marL="1828343" indent="0" algn="ctr">
              <a:buNone/>
              <a:defRPr>
                <a:solidFill>
                  <a:schemeClr val="tx1">
                    <a:tint val="75000"/>
                  </a:schemeClr>
                </a:solidFill>
              </a:defRPr>
            </a:lvl5pPr>
            <a:lvl6pPr marL="2285429" indent="0" algn="ctr">
              <a:buNone/>
              <a:defRPr>
                <a:solidFill>
                  <a:schemeClr val="tx1">
                    <a:tint val="75000"/>
                  </a:schemeClr>
                </a:solidFill>
              </a:defRPr>
            </a:lvl6pPr>
            <a:lvl7pPr marL="2742515" indent="0" algn="ctr">
              <a:buNone/>
              <a:defRPr>
                <a:solidFill>
                  <a:schemeClr val="tx1">
                    <a:tint val="75000"/>
                  </a:schemeClr>
                </a:solidFill>
              </a:defRPr>
            </a:lvl7pPr>
            <a:lvl8pPr marL="3199598" indent="0" algn="ctr">
              <a:buNone/>
              <a:defRPr>
                <a:solidFill>
                  <a:schemeClr val="tx1">
                    <a:tint val="75000"/>
                  </a:schemeClr>
                </a:solidFill>
              </a:defRPr>
            </a:lvl8pPr>
            <a:lvl9pPr marL="3656686" indent="0" algn="ctr">
              <a:buNone/>
              <a:defRPr>
                <a:solidFill>
                  <a:schemeClr val="tx1">
                    <a:tint val="75000"/>
                  </a:schemeClr>
                </a:solidFill>
              </a:defRPr>
            </a:lvl9pPr>
          </a:lstStyle>
          <a:p>
            <a:r>
              <a:rPr lang="en-US" dirty="0" smtClean="0"/>
              <a:t>Click to Edit Master Subtitle Style</a:t>
            </a:r>
            <a:endParaRPr lang="en-US" dirty="0"/>
          </a:p>
        </p:txBody>
      </p:sp>
      <p:sp>
        <p:nvSpPr>
          <p:cNvPr id="23" name="Title 8"/>
          <p:cNvSpPr>
            <a:spLocks noGrp="1"/>
          </p:cNvSpPr>
          <p:nvPr>
            <p:ph type="title" hasCustomPrompt="1"/>
          </p:nvPr>
        </p:nvSpPr>
        <p:spPr bwMode="gray">
          <a:xfrm>
            <a:off x="6568032" y="1971678"/>
            <a:ext cx="5041898" cy="1231106"/>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170" rtl="0" eaLnBrk="1" latinLnBrk="0" hangingPunct="1">
              <a:spcBef>
                <a:spcPct val="0"/>
              </a:spcBef>
              <a:buNone/>
              <a:defRPr lang="en-US" sz="396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1078" y="11"/>
            <a:ext cx="5291765" cy="1443209"/>
          </a:xfrm>
          <a:prstGeom prst="rect">
            <a:avLst/>
          </a:prstGeom>
        </p:spPr>
      </p:pic>
      <p:pic>
        <p:nvPicPr>
          <p:cNvPr id="7" name="Picture 6" descr="Mahindra 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8078561" y="476643"/>
            <a:ext cx="3289739" cy="656555"/>
          </a:xfrm>
          <a:prstGeom prst="rect">
            <a:avLst/>
          </a:prstGeom>
        </p:spPr>
      </p:pic>
    </p:spTree>
    <p:extLst>
      <p:ext uri="{BB962C8B-B14F-4D97-AF65-F5344CB8AC3E}">
        <p14:creationId xmlns:p14="http://schemas.microsoft.com/office/powerpoint/2010/main" val="27413719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2_Content 2">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bwMode="gray">
          <a:xfrm>
            <a:off x="641367" y="2467007"/>
            <a:ext cx="5245102"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714" indent="-233304">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257" indent="-228545">
              <a:spcBef>
                <a:spcPts val="0"/>
              </a:spcBef>
              <a:spcAft>
                <a:spcPts val="0"/>
              </a:spcAft>
              <a:buSzPct val="70000"/>
              <a:buFont typeface="Arial" pitchFamily="34" charset="0"/>
              <a:buChar char="–"/>
              <a:defRPr sz="1800" baseline="0">
                <a:latin typeface="+mj-lt"/>
              </a:defRPr>
            </a:lvl7pPr>
            <a:lvl8pPr marL="1599799" indent="-228545">
              <a:spcBef>
                <a:spcPts val="0"/>
              </a:spcBef>
              <a:spcAft>
                <a:spcPts val="0"/>
              </a:spcAft>
              <a:buSzPct val="70000"/>
              <a:defRPr sz="1800" baseline="0">
                <a:latin typeface="+mj-lt"/>
              </a:defRPr>
            </a:lvl8pPr>
            <a:lvl9pPr marL="1823581" indent="-223783">
              <a:spcBef>
                <a:spcPts val="0"/>
              </a:spcBef>
              <a:spcAft>
                <a:spcPts val="0"/>
              </a:spcAft>
              <a:buSzPct val="70000"/>
              <a:buFont typeface="Arial" pitchFamily="34" charset="0"/>
              <a:buChar char="–"/>
              <a:defRPr sz="1800">
                <a:latin typeface="+mj-lt"/>
              </a:defRPr>
            </a:lvl9pPr>
          </a:lstStyle>
          <a:p>
            <a:pPr marL="290441" lvl="0" indent="-290441" algn="l" defTabSz="91417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57" lvl="2" indent="-279329" algn="l" defTabSz="91417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86" lvl="3" indent="-279329" algn="l" defTabSz="91417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369" lvl="4" indent="-285678" algn="l" defTabSz="933217"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740" lvl="5" indent="-285678" algn="l" defTabSz="91417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
          <p:cNvSpPr>
            <a:spLocks noGrp="1"/>
          </p:cNvSpPr>
          <p:nvPr>
            <p:ph type="body" sz="quarter" idx="11" hasCustomPrompt="1"/>
          </p:nvPr>
        </p:nvSpPr>
        <p:spPr bwMode="gray">
          <a:xfrm>
            <a:off x="6364836" y="2467007"/>
            <a:ext cx="5245102"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714" indent="-233304">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257" indent="-228545">
              <a:spcBef>
                <a:spcPts val="0"/>
              </a:spcBef>
              <a:spcAft>
                <a:spcPts val="0"/>
              </a:spcAft>
              <a:buSzPct val="70000"/>
              <a:buFont typeface="Arial" pitchFamily="34" charset="0"/>
              <a:buChar char="–"/>
              <a:defRPr sz="1800" baseline="0">
                <a:latin typeface="+mj-lt"/>
              </a:defRPr>
            </a:lvl7pPr>
            <a:lvl8pPr marL="1599799" indent="-228545">
              <a:spcBef>
                <a:spcPts val="0"/>
              </a:spcBef>
              <a:spcAft>
                <a:spcPts val="0"/>
              </a:spcAft>
              <a:buSzPct val="70000"/>
              <a:defRPr sz="1800" baseline="0">
                <a:latin typeface="+mj-lt"/>
              </a:defRPr>
            </a:lvl8pPr>
            <a:lvl9pPr marL="1823581" indent="-223783">
              <a:spcBef>
                <a:spcPts val="0"/>
              </a:spcBef>
              <a:spcAft>
                <a:spcPts val="0"/>
              </a:spcAft>
              <a:buSzPct val="70000"/>
              <a:buFont typeface="Arial" pitchFamily="34" charset="0"/>
              <a:buChar char="–"/>
              <a:defRPr sz="1800">
                <a:latin typeface="+mj-lt"/>
              </a:defRPr>
            </a:lvl9pPr>
          </a:lstStyle>
          <a:p>
            <a:pPr marL="290441" lvl="0" indent="-290441" algn="l" defTabSz="91417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57" lvl="2" indent="-279329" algn="l" defTabSz="91417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86" lvl="3" indent="-279329" algn="l" defTabSz="91417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369" lvl="4" indent="-285678" algn="l" defTabSz="933217"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740" lvl="5" indent="-285678" algn="l" defTabSz="91417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ext Placeholder 4"/>
          <p:cNvSpPr>
            <a:spLocks noGrp="1"/>
          </p:cNvSpPr>
          <p:nvPr>
            <p:ph type="body" sz="quarter" idx="12" hasCustomPrompt="1"/>
          </p:nvPr>
        </p:nvSpPr>
        <p:spPr bwMode="gray">
          <a:xfrm>
            <a:off x="641367" y="1980852"/>
            <a:ext cx="5245102" cy="276998"/>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714" indent="-233304">
              <a:spcBef>
                <a:spcPts val="0"/>
              </a:spcBef>
              <a:spcAft>
                <a:spcPts val="0"/>
              </a:spcAft>
              <a:buSzPct val="70000"/>
              <a:defRPr sz="1800">
                <a:latin typeface="+mj-lt"/>
              </a:defRPr>
            </a:lvl6pPr>
            <a:lvl7pPr marL="1371257" indent="-228545">
              <a:spcBef>
                <a:spcPts val="0"/>
              </a:spcBef>
              <a:spcAft>
                <a:spcPts val="0"/>
              </a:spcAft>
              <a:buSzPct val="70000"/>
              <a:buFont typeface="Arial" pitchFamily="34" charset="0"/>
              <a:buChar char="–"/>
              <a:defRPr sz="1800" baseline="0">
                <a:latin typeface="+mj-lt"/>
              </a:defRPr>
            </a:lvl7pPr>
            <a:lvl8pPr marL="1599799" indent="-228545">
              <a:spcBef>
                <a:spcPts val="0"/>
              </a:spcBef>
              <a:spcAft>
                <a:spcPts val="0"/>
              </a:spcAft>
              <a:buSzPct val="70000"/>
              <a:defRPr sz="1800" baseline="0">
                <a:latin typeface="+mj-lt"/>
              </a:defRPr>
            </a:lvl8pPr>
            <a:lvl9pPr marL="1823581" indent="-223783">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6" name="Text Placeholder 4"/>
          <p:cNvSpPr>
            <a:spLocks noGrp="1"/>
          </p:cNvSpPr>
          <p:nvPr>
            <p:ph type="body" sz="quarter" idx="13" hasCustomPrompt="1"/>
          </p:nvPr>
        </p:nvSpPr>
        <p:spPr bwMode="gray">
          <a:xfrm>
            <a:off x="6364836" y="1980852"/>
            <a:ext cx="5245102" cy="276998"/>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714" indent="-233304">
              <a:spcBef>
                <a:spcPts val="0"/>
              </a:spcBef>
              <a:spcAft>
                <a:spcPts val="0"/>
              </a:spcAft>
              <a:buSzPct val="70000"/>
              <a:defRPr sz="1800">
                <a:latin typeface="+mj-lt"/>
              </a:defRPr>
            </a:lvl6pPr>
            <a:lvl7pPr marL="1371257" indent="-228545">
              <a:spcBef>
                <a:spcPts val="0"/>
              </a:spcBef>
              <a:spcAft>
                <a:spcPts val="0"/>
              </a:spcAft>
              <a:buSzPct val="70000"/>
              <a:buFont typeface="Arial" pitchFamily="34" charset="0"/>
              <a:buChar char="–"/>
              <a:defRPr sz="1800" baseline="0">
                <a:latin typeface="+mj-lt"/>
              </a:defRPr>
            </a:lvl7pPr>
            <a:lvl8pPr marL="1599799" indent="-228545">
              <a:spcBef>
                <a:spcPts val="0"/>
              </a:spcBef>
              <a:spcAft>
                <a:spcPts val="0"/>
              </a:spcAft>
              <a:buSzPct val="70000"/>
              <a:defRPr sz="1800" baseline="0">
                <a:latin typeface="+mj-lt"/>
              </a:defRPr>
            </a:lvl8pPr>
            <a:lvl9pPr marL="1823581" indent="-223783">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8" name="Straight Connector 7"/>
          <p:cNvCxnSpPr/>
          <p:nvPr userDrawn="1"/>
        </p:nvCxnSpPr>
        <p:spPr bwMode="gray">
          <a:xfrm>
            <a:off x="641372" y="2344738"/>
            <a:ext cx="5208869"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6364835" y="2344738"/>
            <a:ext cx="5208869"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bwMode="gray">
          <a:xfrm>
            <a:off x="641380" y="727085"/>
            <a:ext cx="10968566" cy="498598"/>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40" b="1" kern="1200" dirty="0">
                <a:solidFill>
                  <a:schemeClr val="tx2"/>
                </a:solidFill>
                <a:latin typeface="Arial" pitchFamily="34" charset="0"/>
                <a:ea typeface="+mj-ea"/>
                <a:cs typeface="Arial" pitchFamily="34" charset="0"/>
              </a:defRPr>
            </a:lvl1pPr>
          </a:lstStyle>
          <a:p>
            <a:pPr lvl="0" algn="l" defTabSz="914170" rtl="0" eaLnBrk="1" fontAlgn="base" latinLnBrk="0" hangingPunct="1">
              <a:spcBef>
                <a:spcPct val="0"/>
              </a:spcBef>
              <a:spcAft>
                <a:spcPct val="0"/>
              </a:spcAft>
              <a:buNone/>
            </a:pPr>
            <a:r>
              <a:rPr lang="en-US" smtClean="0"/>
              <a:t>Click to edit Master title style</a:t>
            </a:r>
            <a:endParaRPr lang="en-US" dirty="0"/>
          </a:p>
        </p:txBody>
      </p:sp>
      <p:sp>
        <p:nvSpPr>
          <p:cNvPr id="15" name="Text Placeholder 41"/>
          <p:cNvSpPr>
            <a:spLocks noGrp="1"/>
          </p:cNvSpPr>
          <p:nvPr>
            <p:ph type="body" sz="quarter" idx="14"/>
          </p:nvPr>
        </p:nvSpPr>
        <p:spPr bwMode="gray">
          <a:xfrm>
            <a:off x="641362" y="1270498"/>
            <a:ext cx="10966451" cy="2215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5356873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4_Content 4">
    <p:spTree>
      <p:nvGrpSpPr>
        <p:cNvPr id="1" name=""/>
        <p:cNvGrpSpPr/>
        <p:nvPr/>
      </p:nvGrpSpPr>
      <p:grpSpPr>
        <a:xfrm>
          <a:off x="0" y="0"/>
          <a:ext cx="0" cy="0"/>
          <a:chOff x="0" y="0"/>
          <a:chExt cx="0" cy="0"/>
        </a:xfrm>
      </p:grpSpPr>
      <p:sp>
        <p:nvSpPr>
          <p:cNvPr id="15" name="Title 1"/>
          <p:cNvSpPr>
            <a:spLocks noGrp="1"/>
          </p:cNvSpPr>
          <p:nvPr>
            <p:ph type="title"/>
          </p:nvPr>
        </p:nvSpPr>
        <p:spPr bwMode="gray">
          <a:xfrm>
            <a:off x="641380" y="727085"/>
            <a:ext cx="10968566" cy="498598"/>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40" b="1" kern="1200" dirty="0">
                <a:solidFill>
                  <a:schemeClr val="tx2"/>
                </a:solidFill>
                <a:latin typeface="Arial" pitchFamily="34" charset="0"/>
                <a:ea typeface="+mj-ea"/>
                <a:cs typeface="Arial" pitchFamily="34" charset="0"/>
              </a:defRPr>
            </a:lvl1pPr>
          </a:lstStyle>
          <a:p>
            <a:pPr lvl="0" algn="l" defTabSz="914170" rtl="0" eaLnBrk="1" fontAlgn="base" latinLnBrk="0" hangingPunct="1">
              <a:spcBef>
                <a:spcPct val="0"/>
              </a:spcBef>
              <a:spcAft>
                <a:spcPct val="0"/>
              </a:spcAft>
              <a:buNone/>
            </a:pPr>
            <a:r>
              <a:rPr lang="en-US" smtClean="0"/>
              <a:t>Click to edit Master title style</a:t>
            </a:r>
            <a:endParaRPr lang="en-US" dirty="0"/>
          </a:p>
        </p:txBody>
      </p:sp>
      <p:sp>
        <p:nvSpPr>
          <p:cNvPr id="17" name="Text Placeholder 4"/>
          <p:cNvSpPr>
            <a:spLocks noGrp="1"/>
          </p:cNvSpPr>
          <p:nvPr>
            <p:ph type="body" sz="quarter" idx="10" hasCustomPrompt="1"/>
          </p:nvPr>
        </p:nvSpPr>
        <p:spPr bwMode="gray">
          <a:xfrm>
            <a:off x="641367" y="2467007"/>
            <a:ext cx="5245102"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714" indent="-233304">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257" indent="-228545">
              <a:spcBef>
                <a:spcPts val="0"/>
              </a:spcBef>
              <a:spcAft>
                <a:spcPts val="0"/>
              </a:spcAft>
              <a:buSzPct val="70000"/>
              <a:buFont typeface="Arial" pitchFamily="34" charset="0"/>
              <a:buChar char="–"/>
              <a:defRPr sz="1800" baseline="0">
                <a:latin typeface="+mj-lt"/>
              </a:defRPr>
            </a:lvl7pPr>
            <a:lvl8pPr marL="1599799" indent="-228545">
              <a:spcBef>
                <a:spcPts val="0"/>
              </a:spcBef>
              <a:spcAft>
                <a:spcPts val="0"/>
              </a:spcAft>
              <a:buSzPct val="70000"/>
              <a:defRPr sz="1800" baseline="0">
                <a:latin typeface="+mj-lt"/>
              </a:defRPr>
            </a:lvl8pPr>
            <a:lvl9pPr marL="1823581" indent="-223783">
              <a:spcBef>
                <a:spcPts val="0"/>
              </a:spcBef>
              <a:spcAft>
                <a:spcPts val="0"/>
              </a:spcAft>
              <a:buSzPct val="70000"/>
              <a:buFont typeface="Arial" pitchFamily="34" charset="0"/>
              <a:buChar char="–"/>
              <a:defRPr sz="1800">
                <a:latin typeface="+mj-lt"/>
              </a:defRPr>
            </a:lvl9pPr>
          </a:lstStyle>
          <a:p>
            <a:pPr marL="290441" lvl="0" indent="-290441" algn="l" defTabSz="91417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57" lvl="2" indent="-279329" algn="l" defTabSz="91417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86" lvl="3" indent="-279329" algn="l" defTabSz="91417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369" lvl="4" indent="-285678" algn="l" defTabSz="933217"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740" lvl="5" indent="-285678" algn="l" defTabSz="91417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18" name="Text Placeholder 4"/>
          <p:cNvSpPr>
            <a:spLocks noGrp="1"/>
          </p:cNvSpPr>
          <p:nvPr>
            <p:ph type="body" sz="quarter" idx="11" hasCustomPrompt="1"/>
          </p:nvPr>
        </p:nvSpPr>
        <p:spPr bwMode="gray">
          <a:xfrm>
            <a:off x="6364836" y="2467007"/>
            <a:ext cx="5245102"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714" indent="-233304">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257" indent="-228545">
              <a:spcBef>
                <a:spcPts val="0"/>
              </a:spcBef>
              <a:spcAft>
                <a:spcPts val="0"/>
              </a:spcAft>
              <a:buSzPct val="70000"/>
              <a:buFont typeface="Arial" pitchFamily="34" charset="0"/>
              <a:buChar char="–"/>
              <a:defRPr sz="1800" baseline="0">
                <a:latin typeface="+mj-lt"/>
              </a:defRPr>
            </a:lvl7pPr>
            <a:lvl8pPr marL="1599799" indent="-228545">
              <a:spcBef>
                <a:spcPts val="0"/>
              </a:spcBef>
              <a:spcAft>
                <a:spcPts val="0"/>
              </a:spcAft>
              <a:buSzPct val="70000"/>
              <a:defRPr sz="1800" baseline="0">
                <a:latin typeface="+mj-lt"/>
              </a:defRPr>
            </a:lvl8pPr>
            <a:lvl9pPr marL="1823581" indent="-223783">
              <a:spcBef>
                <a:spcPts val="0"/>
              </a:spcBef>
              <a:spcAft>
                <a:spcPts val="0"/>
              </a:spcAft>
              <a:buSzPct val="70000"/>
              <a:buFont typeface="Arial" pitchFamily="34" charset="0"/>
              <a:buChar char="–"/>
              <a:defRPr sz="1800">
                <a:latin typeface="+mj-lt"/>
              </a:defRPr>
            </a:lvl9pPr>
          </a:lstStyle>
          <a:p>
            <a:pPr marL="290441" lvl="0" indent="-290441" algn="l" defTabSz="91417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57" lvl="2" indent="-279329" algn="l" defTabSz="91417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86" lvl="3" indent="-279329" algn="l" defTabSz="91417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369" lvl="4" indent="-285678" algn="l" defTabSz="933217"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740" lvl="5" indent="-285678" algn="l" defTabSz="91417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1" name="Text Placeholder 4"/>
          <p:cNvSpPr>
            <a:spLocks noGrp="1"/>
          </p:cNvSpPr>
          <p:nvPr>
            <p:ph type="body" sz="quarter" idx="12" hasCustomPrompt="1"/>
          </p:nvPr>
        </p:nvSpPr>
        <p:spPr bwMode="gray">
          <a:xfrm>
            <a:off x="641367" y="1980852"/>
            <a:ext cx="5245102" cy="276998"/>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714" indent="-233304">
              <a:spcBef>
                <a:spcPts val="0"/>
              </a:spcBef>
              <a:spcAft>
                <a:spcPts val="0"/>
              </a:spcAft>
              <a:buSzPct val="70000"/>
              <a:defRPr sz="1800">
                <a:latin typeface="+mj-lt"/>
              </a:defRPr>
            </a:lvl6pPr>
            <a:lvl7pPr marL="1371257" indent="-228545">
              <a:spcBef>
                <a:spcPts val="0"/>
              </a:spcBef>
              <a:spcAft>
                <a:spcPts val="0"/>
              </a:spcAft>
              <a:buSzPct val="70000"/>
              <a:buFont typeface="Arial" pitchFamily="34" charset="0"/>
              <a:buChar char="–"/>
              <a:defRPr sz="1800" baseline="0">
                <a:latin typeface="+mj-lt"/>
              </a:defRPr>
            </a:lvl7pPr>
            <a:lvl8pPr marL="1599799" indent="-228545">
              <a:spcBef>
                <a:spcPts val="0"/>
              </a:spcBef>
              <a:spcAft>
                <a:spcPts val="0"/>
              </a:spcAft>
              <a:buSzPct val="70000"/>
              <a:defRPr sz="1800" baseline="0">
                <a:latin typeface="+mj-lt"/>
              </a:defRPr>
            </a:lvl8pPr>
            <a:lvl9pPr marL="1823581" indent="-223783">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32" name="Text Placeholder 4"/>
          <p:cNvSpPr>
            <a:spLocks noGrp="1"/>
          </p:cNvSpPr>
          <p:nvPr>
            <p:ph type="body" sz="quarter" idx="13" hasCustomPrompt="1"/>
          </p:nvPr>
        </p:nvSpPr>
        <p:spPr bwMode="gray">
          <a:xfrm>
            <a:off x="6364836" y="1980852"/>
            <a:ext cx="5245102" cy="276998"/>
          </a:xfrm>
          <a:noFill/>
          <a:ln>
            <a:noFill/>
          </a:ln>
        </p:spPr>
        <p:txBody>
          <a:bodyPr wrap="square" lIns="0" tIns="0" rIns="0" bIns="0" anchor="b" anchorCtr="0">
            <a:spAutoFit/>
          </a:bodyPr>
          <a:lstStyle>
            <a:lvl1pPr marL="0" indent="0">
              <a:spcBef>
                <a:spcPts val="0"/>
              </a:spcBef>
              <a:spcAft>
                <a:spcPts val="0"/>
              </a:spcAft>
              <a:buNone/>
              <a:tabLst/>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714" indent="-233304">
              <a:spcBef>
                <a:spcPts val="0"/>
              </a:spcBef>
              <a:spcAft>
                <a:spcPts val="0"/>
              </a:spcAft>
              <a:buSzPct val="70000"/>
              <a:defRPr sz="1800">
                <a:latin typeface="+mj-lt"/>
              </a:defRPr>
            </a:lvl6pPr>
            <a:lvl7pPr marL="1371257" indent="-228545">
              <a:spcBef>
                <a:spcPts val="0"/>
              </a:spcBef>
              <a:spcAft>
                <a:spcPts val="0"/>
              </a:spcAft>
              <a:buSzPct val="70000"/>
              <a:buFont typeface="Arial" pitchFamily="34" charset="0"/>
              <a:buChar char="–"/>
              <a:defRPr sz="1800" baseline="0">
                <a:latin typeface="+mj-lt"/>
              </a:defRPr>
            </a:lvl7pPr>
            <a:lvl8pPr marL="1599799" indent="-228545">
              <a:spcBef>
                <a:spcPts val="0"/>
              </a:spcBef>
              <a:spcAft>
                <a:spcPts val="0"/>
              </a:spcAft>
              <a:buSzPct val="70000"/>
              <a:defRPr sz="1800" baseline="0">
                <a:latin typeface="+mj-lt"/>
              </a:defRPr>
            </a:lvl8pPr>
            <a:lvl9pPr marL="1823581" indent="-223783">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33" name="Straight Connector 32"/>
          <p:cNvCxnSpPr/>
          <p:nvPr userDrawn="1"/>
        </p:nvCxnSpPr>
        <p:spPr bwMode="gray">
          <a:xfrm>
            <a:off x="641372" y="2344738"/>
            <a:ext cx="5208869"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6364835" y="2344738"/>
            <a:ext cx="5208869"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4"/>
          <p:cNvSpPr>
            <a:spLocks noGrp="1"/>
          </p:cNvSpPr>
          <p:nvPr>
            <p:ph type="body" sz="quarter" idx="15" hasCustomPrompt="1"/>
          </p:nvPr>
        </p:nvSpPr>
        <p:spPr bwMode="gray">
          <a:xfrm>
            <a:off x="641367" y="4703327"/>
            <a:ext cx="5245102"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714" indent="-233304">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257" indent="-228545">
              <a:spcBef>
                <a:spcPts val="0"/>
              </a:spcBef>
              <a:spcAft>
                <a:spcPts val="0"/>
              </a:spcAft>
              <a:buSzPct val="70000"/>
              <a:buFont typeface="Arial" pitchFamily="34" charset="0"/>
              <a:buChar char="–"/>
              <a:defRPr sz="1800" baseline="0">
                <a:latin typeface="+mj-lt"/>
              </a:defRPr>
            </a:lvl7pPr>
            <a:lvl8pPr marL="1599799" indent="-228545">
              <a:spcBef>
                <a:spcPts val="0"/>
              </a:spcBef>
              <a:spcAft>
                <a:spcPts val="0"/>
              </a:spcAft>
              <a:buSzPct val="70000"/>
              <a:defRPr sz="1800" baseline="0">
                <a:latin typeface="+mj-lt"/>
              </a:defRPr>
            </a:lvl8pPr>
            <a:lvl9pPr marL="1823581" indent="-223783">
              <a:spcBef>
                <a:spcPts val="0"/>
              </a:spcBef>
              <a:spcAft>
                <a:spcPts val="0"/>
              </a:spcAft>
              <a:buSzPct val="70000"/>
              <a:buFont typeface="Arial" pitchFamily="34" charset="0"/>
              <a:buChar char="–"/>
              <a:defRPr sz="1800">
                <a:latin typeface="+mj-lt"/>
              </a:defRPr>
            </a:lvl9pPr>
          </a:lstStyle>
          <a:p>
            <a:pPr marL="290441" lvl="0" indent="-290441" algn="l" defTabSz="91417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57" lvl="2" indent="-279329" algn="l" defTabSz="91417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86" lvl="3" indent="-279329" algn="l" defTabSz="91417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369" lvl="4" indent="-285678" algn="l" defTabSz="933217"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740" lvl="5" indent="-285678" algn="l" defTabSz="91417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6" name="Text Placeholder 4"/>
          <p:cNvSpPr>
            <a:spLocks noGrp="1"/>
          </p:cNvSpPr>
          <p:nvPr>
            <p:ph type="body" sz="quarter" idx="16" hasCustomPrompt="1"/>
          </p:nvPr>
        </p:nvSpPr>
        <p:spPr bwMode="gray">
          <a:xfrm>
            <a:off x="6364836" y="4703327"/>
            <a:ext cx="5245102"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714" indent="-233304">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257" indent="-228545">
              <a:spcBef>
                <a:spcPts val="0"/>
              </a:spcBef>
              <a:spcAft>
                <a:spcPts val="0"/>
              </a:spcAft>
              <a:buSzPct val="70000"/>
              <a:buFont typeface="Arial" pitchFamily="34" charset="0"/>
              <a:buChar char="–"/>
              <a:defRPr sz="1800" baseline="0">
                <a:latin typeface="+mj-lt"/>
              </a:defRPr>
            </a:lvl7pPr>
            <a:lvl8pPr marL="1599799" indent="-228545">
              <a:spcBef>
                <a:spcPts val="0"/>
              </a:spcBef>
              <a:spcAft>
                <a:spcPts val="0"/>
              </a:spcAft>
              <a:buSzPct val="70000"/>
              <a:defRPr sz="1800" baseline="0">
                <a:latin typeface="+mj-lt"/>
              </a:defRPr>
            </a:lvl8pPr>
            <a:lvl9pPr marL="1823581" indent="-223783">
              <a:spcBef>
                <a:spcPts val="0"/>
              </a:spcBef>
              <a:spcAft>
                <a:spcPts val="0"/>
              </a:spcAft>
              <a:buSzPct val="70000"/>
              <a:buFont typeface="Arial" pitchFamily="34" charset="0"/>
              <a:buChar char="–"/>
              <a:defRPr sz="1800">
                <a:latin typeface="+mj-lt"/>
              </a:defRPr>
            </a:lvl9pPr>
          </a:lstStyle>
          <a:p>
            <a:pPr marL="290441" lvl="0" indent="-290441" algn="l" defTabSz="91417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57" lvl="2" indent="-279329" algn="l" defTabSz="91417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86" lvl="3" indent="-279329" algn="l" defTabSz="91417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369" lvl="4" indent="-285678" algn="l" defTabSz="933217"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740" lvl="5" indent="-285678" algn="l" defTabSz="91417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7" name="Text Placeholder 4"/>
          <p:cNvSpPr>
            <a:spLocks noGrp="1"/>
          </p:cNvSpPr>
          <p:nvPr>
            <p:ph type="body" sz="quarter" idx="17" hasCustomPrompt="1"/>
          </p:nvPr>
        </p:nvSpPr>
        <p:spPr bwMode="gray">
          <a:xfrm>
            <a:off x="641367" y="4217206"/>
            <a:ext cx="5245102" cy="276999"/>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714" indent="-233304">
              <a:spcBef>
                <a:spcPts val="0"/>
              </a:spcBef>
              <a:spcAft>
                <a:spcPts val="0"/>
              </a:spcAft>
              <a:buSzPct val="70000"/>
              <a:defRPr sz="1800">
                <a:latin typeface="+mj-lt"/>
              </a:defRPr>
            </a:lvl6pPr>
            <a:lvl7pPr marL="1371257" indent="-228545">
              <a:spcBef>
                <a:spcPts val="0"/>
              </a:spcBef>
              <a:spcAft>
                <a:spcPts val="0"/>
              </a:spcAft>
              <a:buSzPct val="70000"/>
              <a:buFont typeface="Arial" pitchFamily="34" charset="0"/>
              <a:buChar char="–"/>
              <a:defRPr sz="1800" baseline="0">
                <a:latin typeface="+mj-lt"/>
              </a:defRPr>
            </a:lvl7pPr>
            <a:lvl8pPr marL="1599799" indent="-228545">
              <a:spcBef>
                <a:spcPts val="0"/>
              </a:spcBef>
              <a:spcAft>
                <a:spcPts val="0"/>
              </a:spcAft>
              <a:buSzPct val="70000"/>
              <a:defRPr sz="1800" baseline="0">
                <a:latin typeface="+mj-lt"/>
              </a:defRPr>
            </a:lvl8pPr>
            <a:lvl9pPr marL="1823581" indent="-223783">
              <a:spcBef>
                <a:spcPts val="0"/>
              </a:spcBef>
              <a:spcAft>
                <a:spcPts val="0"/>
              </a:spcAft>
              <a:buSzPct val="70000"/>
              <a:buFont typeface="Arial" pitchFamily="34" charset="0"/>
              <a:buChar char="–"/>
              <a:defRPr sz="1800">
                <a:latin typeface="+mj-lt"/>
              </a:defRPr>
            </a:lvl9pPr>
          </a:lstStyle>
          <a:p>
            <a:pPr marL="0" lvl="0" indent="0" algn="l" defTabSz="914170" rtl="0" eaLnBrk="1" fontAlgn="base" latinLnBrk="0" hangingPunct="1">
              <a:spcBef>
                <a:spcPts val="0"/>
              </a:spcBef>
              <a:spcAft>
                <a:spcPts val="0"/>
              </a:spcAft>
              <a:buClr>
                <a:schemeClr val="bg2"/>
              </a:buClr>
              <a:tabLst/>
            </a:pPr>
            <a:r>
              <a:rPr lang="en-US" dirty="0" smtClean="0"/>
              <a:t>Heading 3</a:t>
            </a:r>
          </a:p>
        </p:txBody>
      </p:sp>
      <p:sp>
        <p:nvSpPr>
          <p:cNvPr id="38" name="Text Placeholder 4"/>
          <p:cNvSpPr>
            <a:spLocks noGrp="1"/>
          </p:cNvSpPr>
          <p:nvPr>
            <p:ph type="body" sz="quarter" idx="18" hasCustomPrompt="1"/>
          </p:nvPr>
        </p:nvSpPr>
        <p:spPr bwMode="gray">
          <a:xfrm>
            <a:off x="6364836" y="4217206"/>
            <a:ext cx="5245102" cy="276999"/>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714" indent="-233304">
              <a:spcBef>
                <a:spcPts val="0"/>
              </a:spcBef>
              <a:spcAft>
                <a:spcPts val="0"/>
              </a:spcAft>
              <a:buSzPct val="70000"/>
              <a:defRPr sz="1800">
                <a:latin typeface="+mj-lt"/>
              </a:defRPr>
            </a:lvl6pPr>
            <a:lvl7pPr marL="1371257" indent="-228545">
              <a:spcBef>
                <a:spcPts val="0"/>
              </a:spcBef>
              <a:spcAft>
                <a:spcPts val="0"/>
              </a:spcAft>
              <a:buSzPct val="70000"/>
              <a:buFont typeface="Arial" pitchFamily="34" charset="0"/>
              <a:buChar char="–"/>
              <a:defRPr sz="1800" baseline="0">
                <a:latin typeface="+mj-lt"/>
              </a:defRPr>
            </a:lvl7pPr>
            <a:lvl8pPr marL="1599799" indent="-228545">
              <a:spcBef>
                <a:spcPts val="0"/>
              </a:spcBef>
              <a:spcAft>
                <a:spcPts val="0"/>
              </a:spcAft>
              <a:buSzPct val="70000"/>
              <a:defRPr sz="1800" baseline="0">
                <a:latin typeface="+mj-lt"/>
              </a:defRPr>
            </a:lvl8pPr>
            <a:lvl9pPr marL="1823581" indent="-223783">
              <a:spcBef>
                <a:spcPts val="0"/>
              </a:spcBef>
              <a:spcAft>
                <a:spcPts val="0"/>
              </a:spcAft>
              <a:buSzPct val="70000"/>
              <a:buFont typeface="Arial" pitchFamily="34" charset="0"/>
              <a:buChar char="–"/>
              <a:defRPr sz="1800">
                <a:latin typeface="+mj-lt"/>
              </a:defRPr>
            </a:lvl9pPr>
          </a:lstStyle>
          <a:p>
            <a:pPr marL="0" lvl="0" indent="0" algn="l" defTabSz="914170" rtl="0" eaLnBrk="1" fontAlgn="base" latinLnBrk="0" hangingPunct="1">
              <a:spcBef>
                <a:spcPts val="0"/>
              </a:spcBef>
              <a:spcAft>
                <a:spcPts val="0"/>
              </a:spcAft>
              <a:buClr>
                <a:schemeClr val="bg2"/>
              </a:buClr>
              <a:tabLst/>
            </a:pPr>
            <a:r>
              <a:rPr lang="en-US" dirty="0" smtClean="0"/>
              <a:t>Heading 4</a:t>
            </a:r>
          </a:p>
        </p:txBody>
      </p:sp>
      <p:cxnSp>
        <p:nvCxnSpPr>
          <p:cNvPr id="39" name="Straight Connector 38"/>
          <p:cNvCxnSpPr/>
          <p:nvPr userDrawn="1"/>
        </p:nvCxnSpPr>
        <p:spPr bwMode="gray">
          <a:xfrm>
            <a:off x="641372" y="4581058"/>
            <a:ext cx="5208869"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6364835" y="4581058"/>
            <a:ext cx="5208869"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Text Placeholder 41"/>
          <p:cNvSpPr>
            <a:spLocks noGrp="1"/>
          </p:cNvSpPr>
          <p:nvPr>
            <p:ph type="body" sz="quarter" idx="19"/>
          </p:nvPr>
        </p:nvSpPr>
        <p:spPr bwMode="gray">
          <a:xfrm>
            <a:off x="641362" y="1270498"/>
            <a:ext cx="10966451" cy="2215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8475234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5_Content 4">
    <p:spTree>
      <p:nvGrpSpPr>
        <p:cNvPr id="1" name=""/>
        <p:cNvGrpSpPr/>
        <p:nvPr/>
      </p:nvGrpSpPr>
      <p:grpSpPr>
        <a:xfrm>
          <a:off x="0" y="0"/>
          <a:ext cx="0" cy="0"/>
          <a:chOff x="0" y="0"/>
          <a:chExt cx="0" cy="0"/>
        </a:xfrm>
      </p:grpSpPr>
      <p:sp>
        <p:nvSpPr>
          <p:cNvPr id="19" name="Text Placeholder 4"/>
          <p:cNvSpPr>
            <a:spLocks noGrp="1"/>
          </p:cNvSpPr>
          <p:nvPr>
            <p:ph type="body" sz="quarter" idx="18" hasCustomPrompt="1"/>
          </p:nvPr>
        </p:nvSpPr>
        <p:spPr bwMode="gray">
          <a:xfrm>
            <a:off x="3251230" y="1971695"/>
            <a:ext cx="2724151" cy="1163395"/>
          </a:xfrm>
          <a:ln>
            <a:noFill/>
          </a:ln>
        </p:spPr>
        <p:txBody>
          <a:bodyPr wrap="square" lIns="0" tIns="0" rIns="0" bIns="0">
            <a:spAutoFit/>
          </a:bodyPr>
          <a:lstStyle>
            <a:lvl1pPr marL="0" marR="0" indent="0" algn="l" defTabSz="91417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440">
                <a:latin typeface="Arial" pitchFamily="34" charset="0"/>
                <a:cs typeface="Arial" pitchFamily="34" charset="0"/>
              </a:defRPr>
            </a:lvl2pPr>
            <a:lvl3pPr>
              <a:spcBef>
                <a:spcPts val="0"/>
              </a:spcBef>
              <a:spcAft>
                <a:spcPts val="0"/>
              </a:spcAft>
              <a:defRPr sz="1440">
                <a:latin typeface="Arial" pitchFamily="34" charset="0"/>
                <a:cs typeface="Arial" pitchFamily="34" charset="0"/>
              </a:defRPr>
            </a:lvl3pPr>
            <a:lvl4pPr>
              <a:spcBef>
                <a:spcPts val="0"/>
              </a:spcBef>
              <a:spcAft>
                <a:spcPts val="0"/>
              </a:spcAft>
              <a:defRPr sz="1440">
                <a:latin typeface="Arial" pitchFamily="34" charset="0"/>
                <a:cs typeface="Arial" pitchFamily="34" charset="0"/>
              </a:defRPr>
            </a:lvl4pPr>
            <a:lvl5pPr>
              <a:spcBef>
                <a:spcPts val="0"/>
              </a:spcBef>
              <a:spcAft>
                <a:spcPts val="0"/>
              </a:spcAft>
              <a:defRPr sz="1440">
                <a:latin typeface="Arial" pitchFamily="34" charset="0"/>
                <a:cs typeface="Arial" pitchFamily="34" charset="0"/>
              </a:defRPr>
            </a:lvl5pPr>
            <a:lvl6pPr marL="1142714" indent="-233304">
              <a:spcBef>
                <a:spcPts val="0"/>
              </a:spcBef>
              <a:spcAft>
                <a:spcPts val="0"/>
              </a:spcAft>
              <a:buSzPct val="70000"/>
              <a:defRPr sz="1800">
                <a:latin typeface="+mj-lt"/>
              </a:defRPr>
            </a:lvl6pPr>
            <a:lvl7pPr marL="1371257" indent="-228545">
              <a:spcBef>
                <a:spcPts val="0"/>
              </a:spcBef>
              <a:spcAft>
                <a:spcPts val="0"/>
              </a:spcAft>
              <a:buSzPct val="70000"/>
              <a:buFont typeface="Arial" pitchFamily="34" charset="0"/>
              <a:buChar char="–"/>
              <a:defRPr sz="1800" baseline="0">
                <a:latin typeface="+mj-lt"/>
              </a:defRPr>
            </a:lvl7pPr>
            <a:lvl8pPr marL="1599799" indent="-228545">
              <a:spcBef>
                <a:spcPts val="0"/>
              </a:spcBef>
              <a:spcAft>
                <a:spcPts val="0"/>
              </a:spcAft>
              <a:buSzPct val="70000"/>
              <a:defRPr sz="1800" baseline="0">
                <a:latin typeface="+mj-lt"/>
              </a:defRPr>
            </a:lvl8pPr>
            <a:lvl9pPr marL="1823581" indent="-223783">
              <a:spcBef>
                <a:spcPts val="0"/>
              </a:spcBef>
              <a:spcAft>
                <a:spcPts val="0"/>
              </a:spcAft>
              <a:buSzPct val="70000"/>
              <a:buFont typeface="Arial" pitchFamily="34" charset="0"/>
              <a:buChar char="–"/>
              <a:defRPr sz="1800">
                <a:latin typeface="+mj-lt"/>
              </a:defRPr>
            </a:lvl9pPr>
          </a:lstStyle>
          <a:p>
            <a:pPr marL="0" marR="0" lvl="0" indent="0" algn="l" defTabSz="91417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1</a:t>
            </a:r>
          </a:p>
          <a:p>
            <a:pPr lvl="1"/>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16" name="Picture Placeholder 22"/>
          <p:cNvSpPr>
            <a:spLocks noGrp="1"/>
          </p:cNvSpPr>
          <p:nvPr>
            <p:ph type="pic" sz="quarter" idx="13"/>
          </p:nvPr>
        </p:nvSpPr>
        <p:spPr bwMode="gray">
          <a:xfrm>
            <a:off x="641383" y="1971679"/>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20" name="Title 1"/>
          <p:cNvSpPr>
            <a:spLocks noGrp="1"/>
          </p:cNvSpPr>
          <p:nvPr>
            <p:ph type="title"/>
          </p:nvPr>
        </p:nvSpPr>
        <p:spPr bwMode="gray">
          <a:xfrm>
            <a:off x="641380" y="727085"/>
            <a:ext cx="10968566" cy="498598"/>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40" b="1" kern="1200" dirty="0">
                <a:solidFill>
                  <a:schemeClr val="tx2"/>
                </a:solidFill>
                <a:latin typeface="Arial" pitchFamily="34" charset="0"/>
                <a:ea typeface="+mj-ea"/>
                <a:cs typeface="Arial" pitchFamily="34" charset="0"/>
              </a:defRPr>
            </a:lvl1pPr>
          </a:lstStyle>
          <a:p>
            <a:pPr lvl="0" algn="l" defTabSz="914170" rtl="0" eaLnBrk="1" fontAlgn="base" latinLnBrk="0" hangingPunct="1">
              <a:spcBef>
                <a:spcPct val="0"/>
              </a:spcBef>
              <a:spcAft>
                <a:spcPct val="0"/>
              </a:spcAft>
              <a:buNone/>
            </a:pPr>
            <a:r>
              <a:rPr lang="en-US" smtClean="0"/>
              <a:t>Click to edit Master title style</a:t>
            </a:r>
            <a:endParaRPr lang="en-US" dirty="0"/>
          </a:p>
        </p:txBody>
      </p:sp>
      <p:sp>
        <p:nvSpPr>
          <p:cNvPr id="42" name="Text Placeholder 4"/>
          <p:cNvSpPr>
            <a:spLocks noGrp="1"/>
          </p:cNvSpPr>
          <p:nvPr>
            <p:ph type="body" sz="quarter" idx="19" hasCustomPrompt="1"/>
          </p:nvPr>
        </p:nvSpPr>
        <p:spPr bwMode="gray">
          <a:xfrm>
            <a:off x="8892138" y="1971695"/>
            <a:ext cx="2724151" cy="1163395"/>
          </a:xfrm>
          <a:ln>
            <a:noFill/>
          </a:ln>
        </p:spPr>
        <p:txBody>
          <a:bodyPr wrap="square" lIns="0" tIns="0" rIns="0" bIns="0">
            <a:spAutoFit/>
          </a:bodyPr>
          <a:lstStyle>
            <a:lvl1pPr marL="0" marR="0" indent="0" algn="l" defTabSz="91417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440" b="0" kern="1200" baseline="0" dirty="0" smtClean="0">
                <a:solidFill>
                  <a:schemeClr val="tx1"/>
                </a:solidFill>
                <a:latin typeface="Arial" pitchFamily="34" charset="0"/>
                <a:ea typeface="+mn-ea"/>
                <a:cs typeface="Arial" pitchFamily="34" charset="0"/>
              </a:defRPr>
            </a:lvl2pPr>
            <a:lvl3pPr>
              <a:spcBef>
                <a:spcPts val="0"/>
              </a:spcBef>
              <a:spcAft>
                <a:spcPts val="0"/>
              </a:spcAft>
              <a:defRPr sz="1440">
                <a:latin typeface="Arial" pitchFamily="34" charset="0"/>
                <a:cs typeface="Arial" pitchFamily="34" charset="0"/>
              </a:defRPr>
            </a:lvl3pPr>
            <a:lvl4pPr>
              <a:spcBef>
                <a:spcPts val="0"/>
              </a:spcBef>
              <a:spcAft>
                <a:spcPts val="0"/>
              </a:spcAft>
              <a:defRPr sz="1440">
                <a:latin typeface="Arial" pitchFamily="34" charset="0"/>
                <a:cs typeface="Arial" pitchFamily="34" charset="0"/>
              </a:defRPr>
            </a:lvl4pPr>
            <a:lvl5pPr>
              <a:spcBef>
                <a:spcPts val="0"/>
              </a:spcBef>
              <a:spcAft>
                <a:spcPts val="0"/>
              </a:spcAft>
              <a:defRPr sz="1440">
                <a:latin typeface="Arial" pitchFamily="34" charset="0"/>
                <a:cs typeface="Arial" pitchFamily="34" charset="0"/>
              </a:defRPr>
            </a:lvl5pPr>
            <a:lvl6pPr marL="1142714" indent="-233304">
              <a:spcBef>
                <a:spcPts val="0"/>
              </a:spcBef>
              <a:spcAft>
                <a:spcPts val="0"/>
              </a:spcAft>
              <a:buSzPct val="70000"/>
              <a:defRPr sz="1800">
                <a:latin typeface="+mj-lt"/>
              </a:defRPr>
            </a:lvl6pPr>
            <a:lvl7pPr marL="1371257" indent="-228545">
              <a:spcBef>
                <a:spcPts val="0"/>
              </a:spcBef>
              <a:spcAft>
                <a:spcPts val="0"/>
              </a:spcAft>
              <a:buSzPct val="70000"/>
              <a:buFont typeface="Arial" pitchFamily="34" charset="0"/>
              <a:buChar char="–"/>
              <a:defRPr sz="1800" baseline="0">
                <a:latin typeface="+mj-lt"/>
              </a:defRPr>
            </a:lvl7pPr>
            <a:lvl8pPr marL="1599799" indent="-228545">
              <a:spcBef>
                <a:spcPts val="0"/>
              </a:spcBef>
              <a:spcAft>
                <a:spcPts val="0"/>
              </a:spcAft>
              <a:buSzPct val="70000"/>
              <a:defRPr sz="1800" baseline="0">
                <a:latin typeface="+mj-lt"/>
              </a:defRPr>
            </a:lvl8pPr>
            <a:lvl9pPr marL="1823581" indent="-223783">
              <a:spcBef>
                <a:spcPts val="0"/>
              </a:spcBef>
              <a:spcAft>
                <a:spcPts val="0"/>
              </a:spcAft>
              <a:buSzPct val="70000"/>
              <a:buFont typeface="Arial" pitchFamily="34" charset="0"/>
              <a:buChar char="–"/>
              <a:defRPr sz="1800">
                <a:latin typeface="+mj-lt"/>
              </a:defRPr>
            </a:lvl9pPr>
          </a:lstStyle>
          <a:p>
            <a:pPr marL="0" marR="0" lvl="0" indent="0" algn="l" defTabSz="91417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2</a:t>
            </a:r>
          </a:p>
          <a:p>
            <a:pPr marL="285678" lvl="1" indent="-285678" algn="l" defTabSz="914170"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3" name="Picture Placeholder 22"/>
          <p:cNvSpPr>
            <a:spLocks noGrp="1"/>
          </p:cNvSpPr>
          <p:nvPr>
            <p:ph type="pic" sz="quarter" idx="20"/>
          </p:nvPr>
        </p:nvSpPr>
        <p:spPr bwMode="gray">
          <a:xfrm>
            <a:off x="6282301" y="1971679"/>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5" name="Text Placeholder 4"/>
          <p:cNvSpPr>
            <a:spLocks noGrp="1"/>
          </p:cNvSpPr>
          <p:nvPr>
            <p:ph type="body" sz="quarter" idx="21" hasCustomPrompt="1"/>
          </p:nvPr>
        </p:nvSpPr>
        <p:spPr bwMode="gray">
          <a:xfrm>
            <a:off x="3251230" y="4241842"/>
            <a:ext cx="2724151" cy="1163395"/>
          </a:xfrm>
          <a:ln>
            <a:noFill/>
          </a:ln>
        </p:spPr>
        <p:txBody>
          <a:bodyPr wrap="square" lIns="0" tIns="0" rIns="0" bIns="0">
            <a:spAutoFit/>
          </a:bodyPr>
          <a:lstStyle>
            <a:lvl1pPr marL="0" marR="0" indent="0" algn="l" defTabSz="91417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440" b="0" kern="1200" baseline="0" dirty="0" smtClean="0">
                <a:solidFill>
                  <a:schemeClr val="tx1"/>
                </a:solidFill>
                <a:latin typeface="Arial" pitchFamily="34" charset="0"/>
                <a:ea typeface="+mn-ea"/>
                <a:cs typeface="Arial" pitchFamily="34" charset="0"/>
              </a:defRPr>
            </a:lvl2pPr>
            <a:lvl3pPr>
              <a:spcBef>
                <a:spcPts val="0"/>
              </a:spcBef>
              <a:spcAft>
                <a:spcPts val="0"/>
              </a:spcAft>
              <a:defRPr sz="1440">
                <a:latin typeface="Arial" pitchFamily="34" charset="0"/>
                <a:cs typeface="Arial" pitchFamily="34" charset="0"/>
              </a:defRPr>
            </a:lvl3pPr>
            <a:lvl4pPr>
              <a:spcBef>
                <a:spcPts val="0"/>
              </a:spcBef>
              <a:spcAft>
                <a:spcPts val="0"/>
              </a:spcAft>
              <a:defRPr sz="1440">
                <a:latin typeface="Arial" pitchFamily="34" charset="0"/>
                <a:cs typeface="Arial" pitchFamily="34" charset="0"/>
              </a:defRPr>
            </a:lvl4pPr>
            <a:lvl5pPr>
              <a:spcBef>
                <a:spcPts val="0"/>
              </a:spcBef>
              <a:spcAft>
                <a:spcPts val="0"/>
              </a:spcAft>
              <a:defRPr sz="1440">
                <a:latin typeface="Arial" pitchFamily="34" charset="0"/>
                <a:cs typeface="Arial" pitchFamily="34" charset="0"/>
              </a:defRPr>
            </a:lvl5pPr>
            <a:lvl6pPr marL="1142714" indent="-233304">
              <a:spcBef>
                <a:spcPts val="0"/>
              </a:spcBef>
              <a:spcAft>
                <a:spcPts val="0"/>
              </a:spcAft>
              <a:buSzPct val="70000"/>
              <a:defRPr sz="1800">
                <a:latin typeface="+mj-lt"/>
              </a:defRPr>
            </a:lvl6pPr>
            <a:lvl7pPr marL="1371257" indent="-228545">
              <a:spcBef>
                <a:spcPts val="0"/>
              </a:spcBef>
              <a:spcAft>
                <a:spcPts val="0"/>
              </a:spcAft>
              <a:buSzPct val="70000"/>
              <a:buFont typeface="Arial" pitchFamily="34" charset="0"/>
              <a:buChar char="–"/>
              <a:defRPr sz="1800" baseline="0">
                <a:latin typeface="+mj-lt"/>
              </a:defRPr>
            </a:lvl7pPr>
            <a:lvl8pPr marL="1599799" indent="-228545">
              <a:spcBef>
                <a:spcPts val="0"/>
              </a:spcBef>
              <a:spcAft>
                <a:spcPts val="0"/>
              </a:spcAft>
              <a:buSzPct val="70000"/>
              <a:defRPr sz="1800" baseline="0">
                <a:latin typeface="+mj-lt"/>
              </a:defRPr>
            </a:lvl8pPr>
            <a:lvl9pPr marL="1823581" indent="-223783">
              <a:spcBef>
                <a:spcPts val="0"/>
              </a:spcBef>
              <a:spcAft>
                <a:spcPts val="0"/>
              </a:spcAft>
              <a:buSzPct val="70000"/>
              <a:buFont typeface="Arial" pitchFamily="34" charset="0"/>
              <a:buChar char="–"/>
              <a:defRPr sz="1800">
                <a:latin typeface="+mj-lt"/>
              </a:defRPr>
            </a:lvl9pPr>
          </a:lstStyle>
          <a:p>
            <a:pPr marL="0" marR="0" lvl="0" indent="0" algn="l" defTabSz="91417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3</a:t>
            </a:r>
          </a:p>
          <a:p>
            <a:pPr marL="285678" lvl="1" indent="-285678" algn="l" defTabSz="914170"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6" name="Picture Placeholder 22"/>
          <p:cNvSpPr>
            <a:spLocks noGrp="1"/>
          </p:cNvSpPr>
          <p:nvPr>
            <p:ph type="pic" sz="quarter" idx="22"/>
          </p:nvPr>
        </p:nvSpPr>
        <p:spPr bwMode="gray">
          <a:xfrm>
            <a:off x="641383" y="4241844"/>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8" name="Text Placeholder 4"/>
          <p:cNvSpPr>
            <a:spLocks noGrp="1"/>
          </p:cNvSpPr>
          <p:nvPr>
            <p:ph type="body" sz="quarter" idx="23" hasCustomPrompt="1"/>
          </p:nvPr>
        </p:nvSpPr>
        <p:spPr bwMode="gray">
          <a:xfrm>
            <a:off x="8892138" y="4241842"/>
            <a:ext cx="2724151" cy="1163395"/>
          </a:xfrm>
          <a:ln>
            <a:noFill/>
          </a:ln>
        </p:spPr>
        <p:txBody>
          <a:bodyPr wrap="square" lIns="0" tIns="0" rIns="0" bIns="0">
            <a:spAutoFit/>
          </a:bodyPr>
          <a:lstStyle>
            <a:lvl1pPr marL="0" marR="0" indent="0" algn="l" defTabSz="91417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440" b="0" kern="1200" baseline="0" dirty="0" smtClean="0">
                <a:solidFill>
                  <a:schemeClr val="tx1"/>
                </a:solidFill>
                <a:latin typeface="Arial" pitchFamily="34" charset="0"/>
                <a:ea typeface="+mn-ea"/>
                <a:cs typeface="Arial" pitchFamily="34" charset="0"/>
              </a:defRPr>
            </a:lvl2pPr>
            <a:lvl3pPr>
              <a:spcBef>
                <a:spcPts val="0"/>
              </a:spcBef>
              <a:spcAft>
                <a:spcPts val="0"/>
              </a:spcAft>
              <a:defRPr sz="1440">
                <a:latin typeface="Arial" pitchFamily="34" charset="0"/>
                <a:cs typeface="Arial" pitchFamily="34" charset="0"/>
              </a:defRPr>
            </a:lvl3pPr>
            <a:lvl4pPr>
              <a:spcBef>
                <a:spcPts val="0"/>
              </a:spcBef>
              <a:spcAft>
                <a:spcPts val="0"/>
              </a:spcAft>
              <a:defRPr sz="1440">
                <a:latin typeface="Arial" pitchFamily="34" charset="0"/>
                <a:cs typeface="Arial" pitchFamily="34" charset="0"/>
              </a:defRPr>
            </a:lvl4pPr>
            <a:lvl5pPr>
              <a:spcBef>
                <a:spcPts val="0"/>
              </a:spcBef>
              <a:spcAft>
                <a:spcPts val="0"/>
              </a:spcAft>
              <a:defRPr sz="1440">
                <a:latin typeface="Arial" pitchFamily="34" charset="0"/>
                <a:cs typeface="Arial" pitchFamily="34" charset="0"/>
              </a:defRPr>
            </a:lvl5pPr>
            <a:lvl6pPr marL="1142714" indent="-233304">
              <a:spcBef>
                <a:spcPts val="0"/>
              </a:spcBef>
              <a:spcAft>
                <a:spcPts val="0"/>
              </a:spcAft>
              <a:buSzPct val="70000"/>
              <a:defRPr sz="1800">
                <a:latin typeface="+mj-lt"/>
              </a:defRPr>
            </a:lvl6pPr>
            <a:lvl7pPr marL="1371257" indent="-228545">
              <a:spcBef>
                <a:spcPts val="0"/>
              </a:spcBef>
              <a:spcAft>
                <a:spcPts val="0"/>
              </a:spcAft>
              <a:buSzPct val="70000"/>
              <a:buFont typeface="Arial" pitchFamily="34" charset="0"/>
              <a:buChar char="–"/>
              <a:defRPr sz="1800" baseline="0">
                <a:latin typeface="+mj-lt"/>
              </a:defRPr>
            </a:lvl7pPr>
            <a:lvl8pPr marL="1599799" indent="-228545">
              <a:spcBef>
                <a:spcPts val="0"/>
              </a:spcBef>
              <a:spcAft>
                <a:spcPts val="0"/>
              </a:spcAft>
              <a:buSzPct val="70000"/>
              <a:defRPr sz="1800" baseline="0">
                <a:latin typeface="+mj-lt"/>
              </a:defRPr>
            </a:lvl8pPr>
            <a:lvl9pPr marL="1823581" indent="-223783">
              <a:spcBef>
                <a:spcPts val="0"/>
              </a:spcBef>
              <a:spcAft>
                <a:spcPts val="0"/>
              </a:spcAft>
              <a:buSzPct val="70000"/>
              <a:buFont typeface="Arial" pitchFamily="34" charset="0"/>
              <a:buChar char="–"/>
              <a:defRPr sz="1800">
                <a:latin typeface="+mj-lt"/>
              </a:defRPr>
            </a:lvl9pPr>
          </a:lstStyle>
          <a:p>
            <a:pPr marL="0" marR="0" lvl="0" indent="0" algn="l" defTabSz="91417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4</a:t>
            </a:r>
          </a:p>
          <a:p>
            <a:pPr marL="285678" lvl="1" indent="-285678" algn="l" defTabSz="914170"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9" name="Picture Placeholder 22"/>
          <p:cNvSpPr>
            <a:spLocks noGrp="1"/>
          </p:cNvSpPr>
          <p:nvPr>
            <p:ph type="pic" sz="quarter" idx="24"/>
          </p:nvPr>
        </p:nvSpPr>
        <p:spPr bwMode="gray">
          <a:xfrm>
            <a:off x="6282301" y="4241844"/>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51" name="Text Placeholder 41"/>
          <p:cNvSpPr>
            <a:spLocks noGrp="1"/>
          </p:cNvSpPr>
          <p:nvPr>
            <p:ph type="body" sz="quarter" idx="25"/>
          </p:nvPr>
        </p:nvSpPr>
        <p:spPr bwMode="gray">
          <a:xfrm>
            <a:off x="641362" y="1270496"/>
            <a:ext cx="10966451" cy="276999"/>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170" rtl="0" eaLnBrk="1" fontAlgn="base" latinLnBrk="0" hangingPunct="1">
              <a:spcBef>
                <a:spcPts val="0"/>
              </a:spcBef>
              <a:spcAft>
                <a:spcPts val="0"/>
              </a:spcAft>
              <a:buClr>
                <a:schemeClr val="bg2"/>
              </a:buClr>
              <a:tabLst/>
            </a:pPr>
            <a:r>
              <a:rPr lang="en-US" smtClean="0"/>
              <a:t>Click to edit Master text styles</a:t>
            </a:r>
          </a:p>
        </p:txBody>
      </p:sp>
    </p:spTree>
    <p:extLst>
      <p:ext uri="{BB962C8B-B14F-4D97-AF65-F5344CB8AC3E}">
        <p14:creationId xmlns:p14="http://schemas.microsoft.com/office/powerpoint/2010/main" val="36242784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2_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641380" y="1971675"/>
            <a:ext cx="10968566" cy="4162427"/>
          </a:xfrm>
        </p:spPr>
        <p:txBody>
          <a:bodyPr>
            <a:noAutofit/>
          </a:bodyPr>
          <a:lstStyle>
            <a:lvl1pPr marL="0" indent="0">
              <a:buNone/>
              <a:defRPr>
                <a:latin typeface="Arial" pitchFamily="34" charset="0"/>
                <a:cs typeface="Arial" pitchFamily="34" charset="0"/>
              </a:defRPr>
            </a:lvl1pPr>
          </a:lstStyle>
          <a:p>
            <a:r>
              <a:rPr lang="en-US" smtClean="0"/>
              <a:t>Click icon to add table</a:t>
            </a:r>
            <a:endParaRPr lang="en-US" dirty="0"/>
          </a:p>
        </p:txBody>
      </p:sp>
      <p:sp>
        <p:nvSpPr>
          <p:cNvPr id="4" name="Title 1"/>
          <p:cNvSpPr>
            <a:spLocks noGrp="1"/>
          </p:cNvSpPr>
          <p:nvPr>
            <p:ph type="title"/>
          </p:nvPr>
        </p:nvSpPr>
        <p:spPr bwMode="gray">
          <a:xfrm>
            <a:off x="641380" y="727085"/>
            <a:ext cx="10968566" cy="498598"/>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40" b="1" kern="1200" dirty="0">
                <a:solidFill>
                  <a:schemeClr val="tx2"/>
                </a:solidFill>
                <a:latin typeface="Arial" pitchFamily="34" charset="0"/>
                <a:ea typeface="+mj-ea"/>
                <a:cs typeface="Arial" pitchFamily="34" charset="0"/>
              </a:defRPr>
            </a:lvl1pPr>
          </a:lstStyle>
          <a:p>
            <a:pPr lvl="0" algn="l" defTabSz="914170" rtl="0" eaLnBrk="1" fontAlgn="base" latinLnBrk="0" hangingPunct="1">
              <a:spcBef>
                <a:spcPct val="0"/>
              </a:spcBef>
              <a:spcAft>
                <a:spcPct val="0"/>
              </a:spcAft>
              <a:buNone/>
            </a:pPr>
            <a:r>
              <a:rPr lang="en-US" smtClean="0"/>
              <a:t>Click to edit Master title style</a:t>
            </a:r>
            <a:endParaRPr lang="en-US" dirty="0"/>
          </a:p>
        </p:txBody>
      </p:sp>
      <p:sp>
        <p:nvSpPr>
          <p:cNvPr id="8" name="Text Placeholder 41"/>
          <p:cNvSpPr>
            <a:spLocks noGrp="1"/>
          </p:cNvSpPr>
          <p:nvPr>
            <p:ph type="body" sz="quarter" idx="13"/>
          </p:nvPr>
        </p:nvSpPr>
        <p:spPr bwMode="gray">
          <a:xfrm>
            <a:off x="641362" y="1270496"/>
            <a:ext cx="10966451" cy="276999"/>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170" rtl="0" eaLnBrk="1" fontAlgn="base" latinLnBrk="0" hangingPunct="1">
              <a:spcBef>
                <a:spcPts val="0"/>
              </a:spcBef>
              <a:spcAft>
                <a:spcPts val="0"/>
              </a:spcAft>
              <a:buClr>
                <a:schemeClr val="bg2"/>
              </a:buClr>
              <a:tabLst/>
            </a:pPr>
            <a:r>
              <a:rPr lang="en-US" smtClean="0"/>
              <a:t>Click to edit Master text styles</a:t>
            </a:r>
          </a:p>
        </p:txBody>
      </p:sp>
    </p:spTree>
    <p:extLst>
      <p:ext uri="{BB962C8B-B14F-4D97-AF65-F5344CB8AC3E}">
        <p14:creationId xmlns:p14="http://schemas.microsoft.com/office/powerpoint/2010/main" val="40316003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2_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641380" y="1971677"/>
            <a:ext cx="10968566" cy="4162427"/>
          </a:xfrm>
        </p:spPr>
        <p:txBody>
          <a:bodyPr>
            <a:noAutofit/>
          </a:bodyPr>
          <a:lstStyle>
            <a:lvl1pPr marL="0" indent="0">
              <a:buNone/>
              <a:defRPr>
                <a:latin typeface="Arial" pitchFamily="34" charset="0"/>
                <a:cs typeface="Arial" pitchFamily="34" charset="0"/>
              </a:defRPr>
            </a:lvl1pPr>
          </a:lstStyle>
          <a:p>
            <a:r>
              <a:rPr lang="en-US" smtClean="0"/>
              <a:t>Click icon to add chart</a:t>
            </a:r>
            <a:endParaRPr lang="en-US" dirty="0"/>
          </a:p>
        </p:txBody>
      </p:sp>
      <p:sp>
        <p:nvSpPr>
          <p:cNvPr id="4" name="Title 1"/>
          <p:cNvSpPr>
            <a:spLocks noGrp="1"/>
          </p:cNvSpPr>
          <p:nvPr>
            <p:ph type="title"/>
          </p:nvPr>
        </p:nvSpPr>
        <p:spPr bwMode="gray">
          <a:xfrm>
            <a:off x="641380" y="727085"/>
            <a:ext cx="10968566" cy="498598"/>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40" b="1" kern="1200" dirty="0">
                <a:solidFill>
                  <a:schemeClr val="tx2"/>
                </a:solidFill>
                <a:latin typeface="Arial" pitchFamily="34" charset="0"/>
                <a:ea typeface="+mj-ea"/>
                <a:cs typeface="Arial" pitchFamily="34" charset="0"/>
              </a:defRPr>
            </a:lvl1pPr>
          </a:lstStyle>
          <a:p>
            <a:pPr lvl="0" algn="l" defTabSz="914170"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641362" y="1270498"/>
            <a:ext cx="10966451" cy="2215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8074562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3_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1822457" y="1527312"/>
            <a:ext cx="8973312" cy="498598"/>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40" b="1" kern="1200" dirty="0">
                <a:solidFill>
                  <a:schemeClr val="tx2"/>
                </a:solidFill>
                <a:latin typeface="Arial" pitchFamily="34" charset="0"/>
                <a:ea typeface="+mj-ea"/>
                <a:cs typeface="Arial" pitchFamily="34" charset="0"/>
              </a:defRPr>
            </a:lvl1pPr>
          </a:lstStyle>
          <a:p>
            <a:pPr lvl="0" algn="l" defTabSz="914170" rtl="0" eaLnBrk="1" fontAlgn="base" latinLnBrk="0" hangingPunct="1">
              <a:spcBef>
                <a:spcPct val="0"/>
              </a:spcBef>
              <a:spcAft>
                <a:spcPct val="0"/>
              </a:spcAft>
              <a:buNone/>
            </a:pPr>
            <a:r>
              <a:rPr lang="en-US" dirty="0" smtClean="0"/>
              <a:t>Click to edit master title style</a:t>
            </a:r>
            <a:endParaRPr lang="en-US" dirty="0"/>
          </a:p>
        </p:txBody>
      </p:sp>
      <p:sp>
        <p:nvSpPr>
          <p:cNvPr id="9" name="TextBox 8"/>
          <p:cNvSpPr txBox="1">
            <a:spLocks noChangeArrowheads="1"/>
          </p:cNvSpPr>
          <p:nvPr userDrawn="1"/>
        </p:nvSpPr>
        <p:spPr bwMode="gray">
          <a:xfrm>
            <a:off x="1822474" y="3369516"/>
            <a:ext cx="9006415" cy="1646605"/>
          </a:xfrm>
          <a:prstGeom prst="rect">
            <a:avLst/>
          </a:prstGeom>
          <a:noFill/>
          <a:ln w="9525">
            <a:noFill/>
            <a:miter lim="800000"/>
            <a:headEnd/>
            <a:tailEnd/>
          </a:ln>
        </p:spPr>
        <p:txBody>
          <a:bodyPr wrap="square" lIns="0" tIns="0" rIns="0" bIns="0">
            <a:spAutoFit/>
          </a:bodyPr>
          <a:lstStyle/>
          <a:p>
            <a:pPr algn="just" defTabSz="914170">
              <a:spcBef>
                <a:spcPts val="600"/>
              </a:spcBef>
              <a:defRPr/>
            </a:pPr>
            <a:r>
              <a:rPr lang="en-US" sz="960" b="1" dirty="0">
                <a:solidFill>
                  <a:srgbClr val="6D6E71"/>
                </a:solidFill>
                <a:cs typeface="Arial" pitchFamily="34" charset="0"/>
              </a:rPr>
              <a:t>Disclaimer </a:t>
            </a:r>
          </a:p>
          <a:p>
            <a:pPr algn="just" defTabSz="914170">
              <a:spcBef>
                <a:spcPts val="600"/>
              </a:spcBef>
              <a:defRPr/>
            </a:pPr>
            <a:r>
              <a:rPr lang="en-US" sz="840" dirty="0">
                <a:solidFill>
                  <a:srgbClr val="6D6E71"/>
                </a:solidFill>
                <a:cs typeface="Arial" pitchFamily="34" charset="0"/>
              </a:rPr>
              <a:t>Tech Mahindra, herein referred to as </a:t>
            </a:r>
            <a:r>
              <a:rPr lang="en-US" sz="840" dirty="0" err="1">
                <a:solidFill>
                  <a:srgbClr val="6D6E71"/>
                </a:solidFill>
                <a:cs typeface="Arial" pitchFamily="34" charset="0"/>
              </a:rPr>
              <a:t>TechM</a:t>
            </a:r>
            <a:r>
              <a:rPr lang="en-US" sz="840" dirty="0">
                <a:solidFill>
                  <a:srgbClr val="6D6E71"/>
                </a:solidFill>
                <a:cs typeface="Arial" pitchFamily="34" charset="0"/>
              </a:rPr>
              <a:t>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a:t>
            </a:r>
            <a:r>
              <a:rPr lang="en-US" sz="840" dirty="0" err="1">
                <a:solidFill>
                  <a:srgbClr val="6D6E71"/>
                </a:solidFill>
                <a:cs typeface="Arial" pitchFamily="34" charset="0"/>
              </a:rPr>
              <a:t>TechM</a:t>
            </a:r>
            <a:r>
              <a:rPr lang="en-US" sz="840" dirty="0">
                <a:solidFill>
                  <a:srgbClr val="6D6E71"/>
                </a:solidFill>
                <a:cs typeface="Arial" pitchFamily="34" charset="0"/>
              </a:rPr>
              <a:t> or its subsidiaries. Any unauthorized use, disclosure or public dissemination of information contained herein is prohibited. Unless specifically noted, </a:t>
            </a:r>
            <a:r>
              <a:rPr lang="en-US" sz="840" dirty="0" err="1">
                <a:solidFill>
                  <a:srgbClr val="6D6E71"/>
                </a:solidFill>
                <a:cs typeface="Arial" pitchFamily="34" charset="0"/>
              </a:rPr>
              <a:t>TechM</a:t>
            </a:r>
            <a:r>
              <a:rPr lang="en-US" sz="840" dirty="0">
                <a:solidFill>
                  <a:srgbClr val="6D6E71"/>
                </a:solidFill>
                <a:cs typeface="Arial" pitchFamily="34" charset="0"/>
              </a:rPr>
              <a:t>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a:t>
            </a:r>
            <a:r>
              <a:rPr lang="en-US" sz="840" dirty="0" err="1">
                <a:solidFill>
                  <a:srgbClr val="6D6E71"/>
                </a:solidFill>
                <a:cs typeface="Arial" pitchFamily="34" charset="0"/>
              </a:rPr>
              <a:t>TechM</a:t>
            </a:r>
            <a:r>
              <a:rPr lang="en-US" sz="840" dirty="0">
                <a:solidFill>
                  <a:srgbClr val="6D6E71"/>
                </a:solidFill>
                <a:cs typeface="Arial" pitchFamily="34" charset="0"/>
              </a:rPr>
              <a:t>. Information contained in a presentation hosted or promoted by </a:t>
            </a:r>
            <a:r>
              <a:rPr lang="en-US" sz="840" dirty="0" err="1">
                <a:solidFill>
                  <a:srgbClr val="6D6E71"/>
                </a:solidFill>
                <a:cs typeface="Arial" pitchFamily="34" charset="0"/>
              </a:rPr>
              <a:t>TechM</a:t>
            </a:r>
            <a:r>
              <a:rPr lang="en-US" sz="840" dirty="0">
                <a:solidFill>
                  <a:srgbClr val="6D6E71"/>
                </a:solidFill>
                <a:cs typeface="Arial" pitchFamily="34" charset="0"/>
              </a:rPr>
              <a:t> is provided “as is” without warranty of any kind, either expressed or implied, including any warranty of merchantability or fitness for a particular purpose. </a:t>
            </a:r>
            <a:r>
              <a:rPr lang="en-US" sz="840" dirty="0" err="1">
                <a:solidFill>
                  <a:srgbClr val="6D6E71"/>
                </a:solidFill>
                <a:cs typeface="Arial" pitchFamily="34" charset="0"/>
              </a:rPr>
              <a:t>TechM</a:t>
            </a:r>
            <a:r>
              <a:rPr lang="en-US" sz="840" dirty="0">
                <a:solidFill>
                  <a:srgbClr val="6D6E71"/>
                </a:solidFill>
                <a:cs typeface="Arial" pitchFamily="34" charset="0"/>
              </a:rPr>
              <a:t> assumes no liability or responsibility for the contents of a presentation or the opinions expressed by the presenters. All expressions of opinion are subject to change without notice.</a:t>
            </a:r>
          </a:p>
        </p:txBody>
      </p:sp>
      <p:sp>
        <p:nvSpPr>
          <p:cNvPr id="4" name="Text Placeholder 41"/>
          <p:cNvSpPr>
            <a:spLocks noGrp="1"/>
          </p:cNvSpPr>
          <p:nvPr>
            <p:ph type="body" sz="quarter" idx="14"/>
          </p:nvPr>
        </p:nvSpPr>
        <p:spPr bwMode="gray">
          <a:xfrm>
            <a:off x="1822474" y="2140212"/>
            <a:ext cx="8979503" cy="276998"/>
          </a:xfrm>
          <a:noFill/>
          <a:ln w="9525">
            <a:noFill/>
            <a:miter lim="800000"/>
            <a:headEnd/>
            <a:tailEnd/>
          </a:ln>
        </p:spPr>
        <p:txBody>
          <a:bodyPr vert="horz" wrap="square" lIns="0" tIns="0" rIns="0" bIns="0" numCol="1" anchor="t" anchorCtr="0" compatLnSpc="1">
            <a:prstTxWarp prst="textNoShape">
              <a:avLst/>
            </a:prstTxWarp>
            <a:spAutoFit/>
          </a:bodyPr>
          <a:lstStyle>
            <a:lvl1pPr marL="0" indent="0" algn="l" defTabSz="914170"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
        <p:nvSpPr>
          <p:cNvPr id="8" name="TextBox 20"/>
          <p:cNvSpPr txBox="1">
            <a:spLocks noChangeArrowheads="1"/>
          </p:cNvSpPr>
          <p:nvPr userDrawn="1"/>
        </p:nvSpPr>
        <p:spPr bwMode="gray">
          <a:xfrm>
            <a:off x="641368" y="6629446"/>
            <a:ext cx="2535951" cy="129266"/>
          </a:xfrm>
          <a:prstGeom prst="rect">
            <a:avLst/>
          </a:prstGeom>
          <a:noFill/>
          <a:ln w="9525">
            <a:noFill/>
            <a:miter lim="800000"/>
            <a:headEnd/>
            <a:tailEnd/>
          </a:ln>
        </p:spPr>
        <p:txBody>
          <a:bodyPr wrap="none" lIns="0" tIns="0" rIns="0" bIns="0">
            <a:spAutoFit/>
          </a:bodyPr>
          <a:lstStyle/>
          <a:p>
            <a:pPr defTabSz="914170">
              <a:defRPr/>
            </a:pPr>
            <a:r>
              <a:rPr lang="en-US" sz="840" dirty="0">
                <a:solidFill>
                  <a:srgbClr val="6D6E71"/>
                </a:solidFill>
                <a:cs typeface="Arial" pitchFamily="34" charset="0"/>
              </a:rPr>
              <a:t>Copyright © 2014 Tech Mahindra. All rights reserved.</a:t>
            </a:r>
          </a:p>
        </p:txBody>
      </p:sp>
    </p:spTree>
    <p:extLst>
      <p:ext uri="{BB962C8B-B14F-4D97-AF65-F5344CB8AC3E}">
        <p14:creationId xmlns:p14="http://schemas.microsoft.com/office/powerpoint/2010/main" val="11039324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p:cNvSpPr/>
          <p:nvPr userDrawn="1"/>
        </p:nvSpPr>
        <p:spPr bwMode="gray">
          <a:xfrm>
            <a:off x="10" y="0"/>
            <a:ext cx="12192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lIns="91417" tIns="45710" rIns="91417" bIns="45710" rtlCol="0" anchor="ctr"/>
          <a:lstStyle/>
          <a:p>
            <a:pPr algn="ctr" defTabSz="914170">
              <a:defRPr/>
            </a:pPr>
            <a:endParaRPr lang="en-US" sz="2160">
              <a:solidFill>
                <a:prstClr val="black"/>
              </a:solidFill>
            </a:endParaRPr>
          </a:p>
        </p:txBody>
      </p:sp>
      <p:pic>
        <p:nvPicPr>
          <p:cNvPr id="4" name="Picture 3" descr="Mahindra Logo.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2485750" y="2717232"/>
            <a:ext cx="7470943" cy="1491023"/>
          </a:xfrm>
          <a:prstGeom prst="rect">
            <a:avLst/>
          </a:prstGeom>
        </p:spPr>
      </p:pic>
    </p:spTree>
    <p:extLst>
      <p:ext uri="{BB962C8B-B14F-4D97-AF65-F5344CB8AC3E}">
        <p14:creationId xmlns:p14="http://schemas.microsoft.com/office/powerpoint/2010/main" val="7175789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641415" y="727123"/>
            <a:ext cx="10968567" cy="406714"/>
          </a:xfrm>
          <a:noFill/>
          <a:ln w="9525">
            <a:noFill/>
            <a:miter lim="800000"/>
            <a:headEnd/>
            <a:tailEnd/>
          </a:ln>
        </p:spPr>
        <p:txBody>
          <a:bodyPr/>
          <a:lstStyle>
            <a:lvl1pPr algn="l">
              <a:defRPr lang="en-US" sz="2643"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4" name="Text Placeholder 4"/>
          <p:cNvSpPr>
            <a:spLocks noGrp="1"/>
          </p:cNvSpPr>
          <p:nvPr>
            <p:ph type="body" sz="quarter" idx="10"/>
          </p:nvPr>
        </p:nvSpPr>
        <p:spPr bwMode="gray">
          <a:xfrm>
            <a:off x="641353" y="1971680"/>
            <a:ext cx="10966451" cy="1594347"/>
          </a:xfrm>
        </p:spPr>
        <p:txBody>
          <a:bodyPr/>
          <a:lstStyle>
            <a:lvl1pPr>
              <a:spcBef>
                <a:spcPts val="0"/>
              </a:spcBef>
              <a:spcAft>
                <a:spcPts val="0"/>
              </a:spcAft>
              <a:defRPr lang="en-US" sz="2072"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072"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072"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072"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072" b="0" kern="1200" baseline="0" dirty="0" smtClean="0">
                <a:solidFill>
                  <a:schemeClr val="tx1"/>
                </a:solidFill>
                <a:latin typeface="Arial" pitchFamily="34" charset="0"/>
                <a:ea typeface="+mn-ea"/>
                <a:cs typeface="Arial" pitchFamily="34" charset="0"/>
              </a:defRPr>
            </a:lvl5pPr>
            <a:lvl6pPr marL="1218404" indent="-242605">
              <a:spcBef>
                <a:spcPts val="0"/>
              </a:spcBef>
              <a:spcAft>
                <a:spcPts val="0"/>
              </a:spcAft>
              <a:buClr>
                <a:schemeClr val="tx2"/>
              </a:buClr>
              <a:buSzPct val="70000"/>
              <a:buFont typeface="Wingdings" pitchFamily="2" charset="2"/>
              <a:buChar char="§"/>
              <a:defRPr lang="en-US" sz="2072" kern="1200" dirty="0" smtClean="0">
                <a:solidFill>
                  <a:schemeClr val="tx1"/>
                </a:solidFill>
                <a:latin typeface="Arial" pitchFamily="34" charset="0"/>
                <a:ea typeface="+mn-ea"/>
                <a:cs typeface="Arial" pitchFamily="34" charset="0"/>
              </a:defRPr>
            </a:lvl6pPr>
            <a:lvl7pPr marL="1455623" indent="-231824">
              <a:spcBef>
                <a:spcPts val="0"/>
              </a:spcBef>
              <a:spcAft>
                <a:spcPts val="0"/>
              </a:spcAft>
              <a:buClr>
                <a:schemeClr val="tx2"/>
              </a:buClr>
              <a:buSzPct val="70000"/>
              <a:buFont typeface="Arial" pitchFamily="34" charset="0"/>
              <a:buChar char="–"/>
              <a:defRPr sz="1500" baseline="0">
                <a:solidFill>
                  <a:schemeClr val="tx1"/>
                </a:solidFill>
                <a:latin typeface="+mn-lt"/>
                <a:cs typeface="Arial" pitchFamily="34" charset="0"/>
              </a:defRPr>
            </a:lvl7pPr>
            <a:lvl8pPr marL="1358580" indent="-194089">
              <a:spcBef>
                <a:spcPts val="0"/>
              </a:spcBef>
              <a:spcAft>
                <a:spcPts val="0"/>
              </a:spcAft>
              <a:buSzPct val="70000"/>
              <a:defRPr sz="1500" baseline="0">
                <a:latin typeface="Arial" pitchFamily="34" charset="0"/>
                <a:cs typeface="Arial" pitchFamily="34" charset="0"/>
              </a:defRPr>
            </a:lvl8pPr>
            <a:lvl9pPr marL="1548619" indent="-190035">
              <a:spcBef>
                <a:spcPts val="0"/>
              </a:spcBef>
              <a:spcAft>
                <a:spcPts val="0"/>
              </a:spcAft>
              <a:buSzPct val="70000"/>
              <a:buFont typeface="Arial" pitchFamily="34" charset="0"/>
              <a:buChar char="–"/>
              <a:defRPr sz="1500">
                <a:latin typeface="Arial" pitchFamily="34" charset="0"/>
                <a:cs typeface="Arial" pitchFamily="34"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45343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0.xml><?xml version="1.0" encoding="utf-8"?>
<p:sldLayout xmlns:a="http://schemas.openxmlformats.org/drawingml/2006/main" xmlns:r="http://schemas.openxmlformats.org/officeDocument/2006/relationships" xmlns:p="http://schemas.openxmlformats.org/presentationml/2006/main" userDrawn="1">
  <p:cSld name="11_Content slide">
    <p:spTree>
      <p:nvGrpSpPr>
        <p:cNvPr id="1" name=""/>
        <p:cNvGrpSpPr/>
        <p:nvPr/>
      </p:nvGrpSpPr>
      <p:grpSpPr>
        <a:xfrm>
          <a:off x="0" y="0"/>
          <a:ext cx="0" cy="0"/>
          <a:chOff x="0" y="0"/>
          <a:chExt cx="0" cy="0"/>
        </a:xfrm>
      </p:grpSpPr>
      <p:sp>
        <p:nvSpPr>
          <p:cNvPr id="4" name="TextBox 20"/>
          <p:cNvSpPr txBox="1">
            <a:spLocks noChangeArrowheads="1"/>
          </p:cNvSpPr>
          <p:nvPr userDrawn="1"/>
        </p:nvSpPr>
        <p:spPr bwMode="gray">
          <a:xfrm>
            <a:off x="641355" y="6629418"/>
            <a:ext cx="5533566" cy="129266"/>
          </a:xfrm>
          <a:prstGeom prst="rect">
            <a:avLst/>
          </a:prstGeom>
          <a:noFill/>
          <a:ln w="9525">
            <a:noFill/>
            <a:miter lim="800000"/>
            <a:headEnd/>
            <a:tailEnd/>
          </a:ln>
        </p:spPr>
        <p:txBody>
          <a:bodyPr wrap="none" lIns="0" tIns="0" rIns="0" bIns="0">
            <a:spAutoFit/>
          </a:bodyPr>
          <a:lstStyle/>
          <a:p>
            <a:pPr fontAlgn="base">
              <a:spcBef>
                <a:spcPct val="0"/>
              </a:spcBef>
              <a:spcAft>
                <a:spcPct val="0"/>
              </a:spcAft>
              <a:defRPr/>
            </a:pPr>
            <a:r>
              <a:rPr lang="en-US" sz="840" dirty="0" smtClean="0">
                <a:solidFill>
                  <a:srgbClr val="6D6E71"/>
                </a:solidFill>
                <a:cs typeface="Arial" charset="0"/>
              </a:rPr>
              <a:t> The contents in this document  are </a:t>
            </a:r>
            <a:r>
              <a:rPr lang="en-US" sz="840" dirty="0" smtClean="0">
                <a:solidFill>
                  <a:prstClr val="white">
                    <a:lumMod val="50000"/>
                  </a:prstClr>
                </a:solidFill>
                <a:ea typeface="Times New Roman"/>
                <a:cs typeface="Arial" charset="0"/>
              </a:rPr>
              <a:t>Confidential &amp; Proprietary</a:t>
            </a:r>
            <a:r>
              <a:rPr lang="en-US" sz="840" dirty="0" smtClean="0">
                <a:solidFill>
                  <a:prstClr val="white">
                    <a:lumMod val="50000"/>
                  </a:prstClr>
                </a:solidFill>
                <a:cs typeface="Arial" charset="0"/>
              </a:rPr>
              <a:t>. </a:t>
            </a:r>
            <a:r>
              <a:rPr lang="en-US" sz="840" dirty="0" smtClean="0">
                <a:solidFill>
                  <a:srgbClr val="6D6E71"/>
                </a:solidFill>
                <a:cs typeface="Arial" charset="0"/>
              </a:rPr>
              <a:t>Copyright © 2015 Tech Mahindra. All rights reserved.</a:t>
            </a:r>
            <a:endParaRPr lang="en-US" sz="840" dirty="0">
              <a:solidFill>
                <a:srgbClr val="6D6E71"/>
              </a:solidFill>
              <a:cs typeface="Arial" pitchFamily="34" charset="0"/>
            </a:endParaRPr>
          </a:p>
        </p:txBody>
      </p:sp>
      <p:sp>
        <p:nvSpPr>
          <p:cNvPr id="6" name="Slide Number Placeholder 5"/>
          <p:cNvSpPr txBox="1">
            <a:spLocks/>
          </p:cNvSpPr>
          <p:nvPr userDrawn="1"/>
        </p:nvSpPr>
        <p:spPr bwMode="auto">
          <a:xfrm>
            <a:off x="11820449" y="6617095"/>
            <a:ext cx="152286" cy="147733"/>
          </a:xfrm>
          <a:prstGeom prst="rect">
            <a:avLst/>
          </a:prstGeom>
          <a:noFill/>
          <a:ln w="9525">
            <a:noFill/>
            <a:miter lim="800000"/>
            <a:headEnd/>
            <a:tailEnd/>
          </a:ln>
        </p:spPr>
        <p:txBody>
          <a:bodyPr wrap="none" lIns="0" tIns="0" rIns="0" bIns="0" anchor="ctr">
            <a:spAutoFit/>
          </a:bodyPr>
          <a:lstStyle/>
          <a:p>
            <a:pPr algn="r" fontAlgn="base">
              <a:spcBef>
                <a:spcPct val="0"/>
              </a:spcBef>
              <a:spcAft>
                <a:spcPct val="0"/>
              </a:spcAft>
              <a:defRPr/>
            </a:pPr>
            <a:fld id="{6856ECDB-1CEE-4F69-ADCA-557460F2116E}" type="slidenum">
              <a:rPr lang="en-US" sz="960">
                <a:solidFill>
                  <a:srgbClr val="6D6E71"/>
                </a:solidFill>
                <a:cs typeface="Arial" pitchFamily="34" charset="0"/>
              </a:rPr>
              <a:pPr algn="r" fontAlgn="base">
                <a:spcBef>
                  <a:spcPct val="0"/>
                </a:spcBef>
                <a:spcAft>
                  <a:spcPct val="0"/>
                </a:spcAft>
                <a:defRPr/>
              </a:pPr>
              <a:t>‹#›</a:t>
            </a:fld>
            <a:endParaRPr lang="en-US" sz="960" dirty="0">
              <a:solidFill>
                <a:srgbClr val="6D6E71"/>
              </a:solidFill>
              <a:cs typeface="Arial" pitchFamily="34" charset="0"/>
            </a:endParaRPr>
          </a:p>
        </p:txBody>
      </p:sp>
      <p:pic>
        <p:nvPicPr>
          <p:cNvPr id="7" name="Picture 6" descr="Ridge.pd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616" y="1"/>
            <a:ext cx="3026832" cy="825500"/>
          </a:xfrm>
          <a:prstGeom prst="rect">
            <a:avLst/>
          </a:prstGeom>
        </p:spPr>
      </p:pic>
    </p:spTree>
    <p:extLst>
      <p:ext uri="{BB962C8B-B14F-4D97-AF65-F5344CB8AC3E}">
        <p14:creationId xmlns:p14="http://schemas.microsoft.com/office/powerpoint/2010/main" val="3382114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userDrawn="1">
  <p:cSld name="12_Content slide">
    <p:spTree>
      <p:nvGrpSpPr>
        <p:cNvPr id="1" name=""/>
        <p:cNvGrpSpPr/>
        <p:nvPr/>
      </p:nvGrpSpPr>
      <p:grpSpPr>
        <a:xfrm>
          <a:off x="0" y="0"/>
          <a:ext cx="0" cy="0"/>
          <a:chOff x="0" y="0"/>
          <a:chExt cx="0" cy="0"/>
        </a:xfrm>
      </p:grpSpPr>
      <p:sp>
        <p:nvSpPr>
          <p:cNvPr id="4" name="TextBox 20"/>
          <p:cNvSpPr txBox="1">
            <a:spLocks noChangeArrowheads="1"/>
          </p:cNvSpPr>
          <p:nvPr userDrawn="1"/>
        </p:nvSpPr>
        <p:spPr bwMode="gray">
          <a:xfrm>
            <a:off x="641355" y="6629418"/>
            <a:ext cx="5533566" cy="129266"/>
          </a:xfrm>
          <a:prstGeom prst="rect">
            <a:avLst/>
          </a:prstGeom>
          <a:noFill/>
          <a:ln w="9525">
            <a:noFill/>
            <a:miter lim="800000"/>
            <a:headEnd/>
            <a:tailEnd/>
          </a:ln>
        </p:spPr>
        <p:txBody>
          <a:bodyPr wrap="none" lIns="0" tIns="0" rIns="0" bIns="0">
            <a:spAutoFit/>
          </a:bodyPr>
          <a:lstStyle/>
          <a:p>
            <a:pPr fontAlgn="base">
              <a:spcBef>
                <a:spcPct val="0"/>
              </a:spcBef>
              <a:spcAft>
                <a:spcPct val="0"/>
              </a:spcAft>
              <a:defRPr/>
            </a:pPr>
            <a:r>
              <a:rPr lang="en-US" sz="840" dirty="0" smtClean="0">
                <a:solidFill>
                  <a:srgbClr val="6D6E71"/>
                </a:solidFill>
                <a:cs typeface="Arial" charset="0"/>
              </a:rPr>
              <a:t> The contents in this document  are </a:t>
            </a:r>
            <a:r>
              <a:rPr lang="en-US" sz="840" dirty="0" smtClean="0">
                <a:solidFill>
                  <a:prstClr val="white">
                    <a:lumMod val="50000"/>
                  </a:prstClr>
                </a:solidFill>
                <a:ea typeface="Times New Roman"/>
                <a:cs typeface="Arial" charset="0"/>
              </a:rPr>
              <a:t>Confidential &amp; Proprietary</a:t>
            </a:r>
            <a:r>
              <a:rPr lang="en-US" sz="840" dirty="0" smtClean="0">
                <a:solidFill>
                  <a:prstClr val="white">
                    <a:lumMod val="50000"/>
                  </a:prstClr>
                </a:solidFill>
                <a:cs typeface="Arial" charset="0"/>
              </a:rPr>
              <a:t>. </a:t>
            </a:r>
            <a:r>
              <a:rPr lang="en-US" sz="840" dirty="0" smtClean="0">
                <a:solidFill>
                  <a:srgbClr val="6D6E71"/>
                </a:solidFill>
                <a:cs typeface="Arial" charset="0"/>
              </a:rPr>
              <a:t>Copyright © 2015 Tech Mahindra. All rights reserved.</a:t>
            </a:r>
            <a:endParaRPr lang="en-US" sz="840" dirty="0">
              <a:solidFill>
                <a:srgbClr val="6D6E71"/>
              </a:solidFill>
              <a:cs typeface="Arial" pitchFamily="34" charset="0"/>
            </a:endParaRPr>
          </a:p>
        </p:txBody>
      </p:sp>
      <p:sp>
        <p:nvSpPr>
          <p:cNvPr id="6" name="Slide Number Placeholder 5"/>
          <p:cNvSpPr txBox="1">
            <a:spLocks/>
          </p:cNvSpPr>
          <p:nvPr userDrawn="1"/>
        </p:nvSpPr>
        <p:spPr bwMode="auto">
          <a:xfrm>
            <a:off x="11820449" y="6617095"/>
            <a:ext cx="152286" cy="147733"/>
          </a:xfrm>
          <a:prstGeom prst="rect">
            <a:avLst/>
          </a:prstGeom>
          <a:noFill/>
          <a:ln w="9525">
            <a:noFill/>
            <a:miter lim="800000"/>
            <a:headEnd/>
            <a:tailEnd/>
          </a:ln>
        </p:spPr>
        <p:txBody>
          <a:bodyPr wrap="none" lIns="0" tIns="0" rIns="0" bIns="0" anchor="ctr">
            <a:spAutoFit/>
          </a:bodyPr>
          <a:lstStyle/>
          <a:p>
            <a:pPr algn="r" fontAlgn="base">
              <a:spcBef>
                <a:spcPct val="0"/>
              </a:spcBef>
              <a:spcAft>
                <a:spcPct val="0"/>
              </a:spcAft>
              <a:defRPr/>
            </a:pPr>
            <a:fld id="{6856ECDB-1CEE-4F69-ADCA-557460F2116E}" type="slidenum">
              <a:rPr lang="en-US" sz="960">
                <a:solidFill>
                  <a:srgbClr val="6D6E71"/>
                </a:solidFill>
                <a:cs typeface="Arial" pitchFamily="34" charset="0"/>
              </a:rPr>
              <a:pPr algn="r" fontAlgn="base">
                <a:spcBef>
                  <a:spcPct val="0"/>
                </a:spcBef>
                <a:spcAft>
                  <a:spcPct val="0"/>
                </a:spcAft>
                <a:defRPr/>
              </a:pPr>
              <a:t>‹#›</a:t>
            </a:fld>
            <a:endParaRPr lang="en-US" sz="960" dirty="0">
              <a:solidFill>
                <a:srgbClr val="6D6E71"/>
              </a:solidFill>
              <a:cs typeface="Arial" pitchFamily="34" charset="0"/>
            </a:endParaRPr>
          </a:p>
        </p:txBody>
      </p:sp>
      <p:pic>
        <p:nvPicPr>
          <p:cNvPr id="7" name="Picture 6" descr="Ridge.pd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616" y="1"/>
            <a:ext cx="3026832" cy="825500"/>
          </a:xfrm>
          <a:prstGeom prst="rect">
            <a:avLst/>
          </a:prstGeom>
        </p:spPr>
      </p:pic>
      <p:sp>
        <p:nvSpPr>
          <p:cNvPr id="9" name="Title 1"/>
          <p:cNvSpPr>
            <a:spLocks noGrp="1"/>
          </p:cNvSpPr>
          <p:nvPr>
            <p:ph type="title"/>
          </p:nvPr>
        </p:nvSpPr>
        <p:spPr>
          <a:xfrm>
            <a:off x="0" y="228603"/>
            <a:ext cx="12192000" cy="369332"/>
          </a:xfrm>
        </p:spPr>
        <p:txBody>
          <a:bodyPr/>
          <a:lstStyle>
            <a:lvl1pPr algn="ctr">
              <a:defRPr sz="2400" b="1"/>
            </a:lvl1pPr>
          </a:lstStyle>
          <a:p>
            <a:pPr algn="ctr"/>
            <a:endParaRPr lang="en-US" sz="2400" dirty="0">
              <a:solidFill>
                <a:schemeClr val="tx1"/>
              </a:solidFill>
            </a:endParaRPr>
          </a:p>
        </p:txBody>
      </p:sp>
    </p:spTree>
    <p:extLst>
      <p:ext uri="{BB962C8B-B14F-4D97-AF65-F5344CB8AC3E}">
        <p14:creationId xmlns:p14="http://schemas.microsoft.com/office/powerpoint/2010/main" val="20221816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412.xml><?xml version="1.0" encoding="utf-8"?>
<p:sldLayout xmlns:a="http://schemas.openxmlformats.org/drawingml/2006/main" xmlns:r="http://schemas.openxmlformats.org/officeDocument/2006/relationships" xmlns:p="http://schemas.openxmlformats.org/presentationml/2006/main" userDrawn="1">
  <p:cSld name="15_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tx2"/>
                </a:solidFill>
              </a:defRPr>
            </a:lvl1pPr>
          </a:lstStyle>
          <a:p>
            <a:r>
              <a:rPr lang="en-US" smtClean="0"/>
              <a:t>Click to edit Master title style</a:t>
            </a:r>
            <a:endParaRPr lang="en-US" dirty="0"/>
          </a:p>
        </p:txBody>
      </p:sp>
      <p:sp>
        <p:nvSpPr>
          <p:cNvPr id="3" name="Text Placeholder 4"/>
          <p:cNvSpPr>
            <a:spLocks noGrp="1"/>
          </p:cNvSpPr>
          <p:nvPr>
            <p:ph type="body" sz="quarter" idx="10" hasCustomPrompt="1"/>
          </p:nvPr>
        </p:nvSpPr>
        <p:spPr>
          <a:xfrm>
            <a:off x="622739" y="1707934"/>
            <a:ext cx="10972800" cy="1115947"/>
          </a:xfrm>
        </p:spPr>
        <p:txBody>
          <a:bodyPr/>
          <a:lstStyle>
            <a:lvl1pPr>
              <a:spcBef>
                <a:spcPts val="0"/>
              </a:spcBef>
              <a:spcAft>
                <a:spcPts val="0"/>
              </a:spcAft>
              <a:defRPr sz="1680">
                <a:latin typeface="Arial" pitchFamily="34" charset="0"/>
                <a:cs typeface="Arial" pitchFamily="34" charset="0"/>
              </a:defRPr>
            </a:lvl1pPr>
            <a:lvl2pPr>
              <a:spcBef>
                <a:spcPts val="0"/>
              </a:spcBef>
              <a:spcAft>
                <a:spcPts val="0"/>
              </a:spcAft>
              <a:defRPr sz="1800">
                <a:latin typeface="Arial" pitchFamily="34" charset="0"/>
                <a:cs typeface="Arial" pitchFamily="34" charset="0"/>
              </a:defRPr>
            </a:lvl2pPr>
            <a:lvl3pPr>
              <a:spcBef>
                <a:spcPts val="0"/>
              </a:spcBef>
              <a:spcAft>
                <a:spcPts val="0"/>
              </a:spcAft>
              <a:defRPr sz="1800">
                <a:latin typeface="Arial" pitchFamily="34" charset="0"/>
                <a:cs typeface="Arial" pitchFamily="34" charset="0"/>
              </a:defRPr>
            </a:lvl3pPr>
            <a:lvl4pPr>
              <a:spcBef>
                <a:spcPts val="0"/>
              </a:spcBef>
              <a:spcAft>
                <a:spcPts val="0"/>
              </a:spcAft>
              <a:defRPr sz="1800">
                <a:latin typeface="Arial" pitchFamily="34" charset="0"/>
                <a:cs typeface="Arial" pitchFamily="34" charset="0"/>
              </a:defRPr>
            </a:lvl4pPr>
            <a:lvl5pPr>
              <a:spcBef>
                <a:spcPts val="0"/>
              </a:spcBef>
              <a:spcAft>
                <a:spcPts val="0"/>
              </a:spcAft>
              <a:defRPr sz="1800">
                <a:latin typeface="Arial" pitchFamily="34" charset="0"/>
                <a:cs typeface="Arial" pitchFamily="34" charset="0"/>
              </a:defRPr>
            </a:lvl5pPr>
            <a:lvl6pPr marL="1281083" indent="-255084">
              <a:spcBef>
                <a:spcPts val="0"/>
              </a:spcBef>
              <a:spcAft>
                <a:spcPts val="0"/>
              </a:spcAft>
              <a:buClr>
                <a:schemeClr val="tx2"/>
              </a:buClr>
              <a:buSzPct val="70000"/>
              <a:buFont typeface="Wingdings" pitchFamily="2" charset="2"/>
              <a:buChar char="§"/>
              <a:defRPr sz="1680">
                <a:latin typeface="Arial" pitchFamily="34" charset="0"/>
                <a:cs typeface="Arial" pitchFamily="34" charset="0"/>
              </a:defRPr>
            </a:lvl6pPr>
            <a:lvl7pPr marL="1530497" indent="-243745">
              <a:spcBef>
                <a:spcPts val="0"/>
              </a:spcBef>
              <a:spcAft>
                <a:spcPts val="0"/>
              </a:spcAft>
              <a:buClr>
                <a:srgbClr val="C00000"/>
              </a:buClr>
              <a:buSzPct val="70000"/>
              <a:buFont typeface="Arial" pitchFamily="34" charset="0"/>
              <a:buChar char="–"/>
              <a:defRPr sz="1680" baseline="0">
                <a:latin typeface="Arial" pitchFamily="34" charset="0"/>
                <a:cs typeface="Arial" pitchFamily="34" charset="0"/>
              </a:defRPr>
            </a:lvl7pPr>
            <a:lvl8pPr marL="1428464" indent="-204066">
              <a:spcBef>
                <a:spcPts val="0"/>
              </a:spcBef>
              <a:spcAft>
                <a:spcPts val="0"/>
              </a:spcAft>
              <a:buSzPct val="70000"/>
              <a:defRPr sz="1680" baseline="0">
                <a:latin typeface="Arial" pitchFamily="34" charset="0"/>
                <a:cs typeface="Arial" pitchFamily="34" charset="0"/>
              </a:defRPr>
            </a:lvl8pPr>
            <a:lvl9pPr marL="1628280" indent="-199817">
              <a:spcBef>
                <a:spcPts val="0"/>
              </a:spcBef>
              <a:spcAft>
                <a:spcPts val="0"/>
              </a:spcAft>
              <a:buSzPct val="70000"/>
              <a:buFont typeface="Arial" pitchFamily="34" charset="0"/>
              <a:buChar char="–"/>
              <a:defRPr sz="1680">
                <a:latin typeface="Arial" pitchFamily="34" charset="0"/>
                <a:cs typeface="Arial" pitchFamily="34" charset="0"/>
              </a:defRPr>
            </a:lvl9pPr>
          </a:lstStyle>
          <a:p>
            <a:pPr lvl="1"/>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Tree>
    <p:extLst>
      <p:ext uri="{BB962C8B-B14F-4D97-AF65-F5344CB8AC3E}">
        <p14:creationId xmlns:p14="http://schemas.microsoft.com/office/powerpoint/2010/main" val="1435643966"/>
      </p:ext>
    </p:extLst>
  </p:cSld>
  <p:clrMapOvr>
    <a:masterClrMapping/>
  </p:clrMapOvr>
  <p:timing>
    <p:tnLst>
      <p:par>
        <p:cTn id="1" dur="indefinite" restart="never" nodeType="tmRoot"/>
      </p:par>
    </p:tnLst>
  </p:timing>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2" name="Picture 9" descr="ridge4.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ltGray">
          <a:xfrm>
            <a:off x="2118" y="1"/>
            <a:ext cx="5291666" cy="1443038"/>
          </a:xfrm>
          <a:prstGeom prst="rect">
            <a:avLst/>
          </a:prstGeom>
          <a:noFill/>
          <a:ln w="9525">
            <a:noFill/>
            <a:miter lim="800000"/>
            <a:headEnd/>
            <a:tailEnd/>
          </a:ln>
        </p:spPr>
      </p:pic>
      <p:sp>
        <p:nvSpPr>
          <p:cNvPr id="3" name="Slide Number Placeholder 5"/>
          <p:cNvSpPr txBox="1">
            <a:spLocks/>
          </p:cNvSpPr>
          <p:nvPr/>
        </p:nvSpPr>
        <p:spPr bwMode="auto">
          <a:xfrm>
            <a:off x="11819582" y="6616651"/>
            <a:ext cx="152286" cy="147733"/>
          </a:xfrm>
          <a:prstGeom prst="rect">
            <a:avLst/>
          </a:prstGeom>
          <a:noFill/>
          <a:ln w="9525">
            <a:noFill/>
            <a:miter lim="800000"/>
            <a:headEnd/>
            <a:tailEnd/>
          </a:ln>
        </p:spPr>
        <p:txBody>
          <a:bodyPr wrap="none" lIns="0" tIns="0" rIns="0" bIns="0" anchor="ctr">
            <a:spAutoFit/>
          </a:bodyPr>
          <a:lstStyle/>
          <a:p>
            <a:pPr algn="r">
              <a:defRPr/>
            </a:pPr>
            <a:fld id="{4A1B5254-7962-4C22-AEFA-8B9A0612FAEB}" type="slidenum">
              <a:rPr lang="en-US" sz="960">
                <a:solidFill>
                  <a:srgbClr val="6D6E71"/>
                </a:solidFill>
                <a:cs typeface="Arial" pitchFamily="34" charset="0"/>
              </a:rPr>
              <a:pPr algn="r">
                <a:defRPr/>
              </a:pPr>
              <a:t>‹#›</a:t>
            </a:fld>
            <a:endParaRPr lang="en-US" sz="960" dirty="0">
              <a:solidFill>
                <a:srgbClr val="6D6E71"/>
              </a:solidFill>
              <a:cs typeface="Arial" pitchFamily="34" charset="0"/>
            </a:endParaRPr>
          </a:p>
        </p:txBody>
      </p:sp>
      <p:pic>
        <p:nvPicPr>
          <p:cNvPr id="4" name="Picture 11" descr="Mahindra Logo.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gray">
          <a:xfrm>
            <a:off x="8439153" y="476251"/>
            <a:ext cx="3170767" cy="657226"/>
          </a:xfrm>
          <a:prstGeom prst="rect">
            <a:avLst/>
          </a:prstGeom>
          <a:noFill/>
          <a:ln w="9525">
            <a:noFill/>
            <a:miter lim="800000"/>
            <a:headEnd/>
            <a:tailEnd/>
          </a:ln>
        </p:spPr>
      </p:pic>
    </p:spTree>
    <p:extLst>
      <p:ext uri="{BB962C8B-B14F-4D97-AF65-F5344CB8AC3E}">
        <p14:creationId xmlns:p14="http://schemas.microsoft.com/office/powerpoint/2010/main" val="9260218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3_Title Slide 2">
    <p:spTree>
      <p:nvGrpSpPr>
        <p:cNvPr id="1" name=""/>
        <p:cNvGrpSpPr/>
        <p:nvPr/>
      </p:nvGrpSpPr>
      <p:grpSpPr>
        <a:xfrm>
          <a:off x="0" y="0"/>
          <a:ext cx="0" cy="0"/>
          <a:chOff x="0" y="0"/>
          <a:chExt cx="0" cy="0"/>
        </a:xfrm>
      </p:grpSpPr>
      <p:pic>
        <p:nvPicPr>
          <p:cNvPr id="4" name="Picture 9" descr="ridge4.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ltGray">
          <a:xfrm>
            <a:off x="2118" y="1"/>
            <a:ext cx="5291666" cy="1443038"/>
          </a:xfrm>
          <a:prstGeom prst="rect">
            <a:avLst/>
          </a:prstGeom>
          <a:noFill/>
          <a:ln w="9525">
            <a:noFill/>
            <a:miter lim="800000"/>
            <a:headEnd/>
            <a:tailEnd/>
          </a:ln>
        </p:spPr>
      </p:pic>
      <p:pic>
        <p:nvPicPr>
          <p:cNvPr id="5" name="Picture 10" descr="Mahindra Logo.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gray">
          <a:xfrm>
            <a:off x="8439153" y="476251"/>
            <a:ext cx="3170767" cy="657226"/>
          </a:xfrm>
          <a:prstGeom prst="rect">
            <a:avLst/>
          </a:prstGeom>
          <a:noFill/>
          <a:ln w="9525">
            <a:noFill/>
            <a:miter lim="800000"/>
            <a:headEnd/>
            <a:tailEnd/>
          </a:ln>
        </p:spPr>
      </p:pic>
      <p:sp>
        <p:nvSpPr>
          <p:cNvPr id="3" name="Subtitle 2"/>
          <p:cNvSpPr>
            <a:spLocks noGrp="1"/>
          </p:cNvSpPr>
          <p:nvPr>
            <p:ph type="subTitle" idx="1"/>
          </p:nvPr>
        </p:nvSpPr>
        <p:spPr bwMode="gray">
          <a:xfrm>
            <a:off x="2436285" y="4053702"/>
            <a:ext cx="7349066" cy="276998"/>
          </a:xfrm>
        </p:spPr>
        <p:txBody>
          <a:bodyPr anchor="b">
            <a:noAutofit/>
          </a:bodyPr>
          <a:lstStyle>
            <a:lvl1pPr marL="0" indent="0" algn="l">
              <a:buNone/>
              <a:defRPr b="1">
                <a:solidFill>
                  <a:schemeClr val="tx2"/>
                </a:solidFill>
                <a:latin typeface="Arial" pitchFamily="34" charset="0"/>
                <a:cs typeface="Arial" pitchFamily="34" charset="0"/>
              </a:defRPr>
            </a:lvl1pPr>
            <a:lvl2pPr marL="457195" indent="0" algn="ctr">
              <a:buNone/>
              <a:defRPr>
                <a:solidFill>
                  <a:schemeClr val="tx1">
                    <a:tint val="75000"/>
                  </a:schemeClr>
                </a:solidFill>
              </a:defRPr>
            </a:lvl2pPr>
            <a:lvl3pPr marL="914390" indent="0" algn="ctr">
              <a:buNone/>
              <a:defRPr>
                <a:solidFill>
                  <a:schemeClr val="tx1">
                    <a:tint val="75000"/>
                  </a:schemeClr>
                </a:solidFill>
              </a:defRPr>
            </a:lvl3pPr>
            <a:lvl4pPr marL="1371587" indent="0" algn="ctr">
              <a:buNone/>
              <a:defRPr>
                <a:solidFill>
                  <a:schemeClr val="tx1">
                    <a:tint val="75000"/>
                  </a:schemeClr>
                </a:solidFill>
              </a:defRPr>
            </a:lvl4pPr>
            <a:lvl5pPr marL="1828782" indent="0" algn="ctr">
              <a:buNone/>
              <a:defRPr>
                <a:solidFill>
                  <a:schemeClr val="tx1">
                    <a:tint val="75000"/>
                  </a:schemeClr>
                </a:solidFill>
              </a:defRPr>
            </a:lvl5pPr>
            <a:lvl6pPr marL="2285977" indent="0" algn="ctr">
              <a:buNone/>
              <a:defRPr>
                <a:solidFill>
                  <a:schemeClr val="tx1">
                    <a:tint val="75000"/>
                  </a:schemeClr>
                </a:solidFill>
              </a:defRPr>
            </a:lvl6pPr>
            <a:lvl7pPr marL="2743172" indent="0" algn="ctr">
              <a:buNone/>
              <a:defRPr>
                <a:solidFill>
                  <a:schemeClr val="tx1">
                    <a:tint val="75000"/>
                  </a:schemeClr>
                </a:solidFill>
              </a:defRPr>
            </a:lvl7pPr>
            <a:lvl8pPr marL="3200368" indent="0" algn="ctr">
              <a:buNone/>
              <a:defRPr>
                <a:solidFill>
                  <a:schemeClr val="tx1">
                    <a:tint val="75000"/>
                  </a:schemeClr>
                </a:solidFill>
              </a:defRPr>
            </a:lvl8pPr>
            <a:lvl9pPr marL="3657564"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title"/>
          </p:nvPr>
        </p:nvSpPr>
        <p:spPr/>
        <p:txBody>
          <a:bodyPr/>
          <a:lstStyle/>
          <a:p>
            <a:r>
              <a:rPr lang="en-US" smtClean="0"/>
              <a:t>Click to edit Master title style</a:t>
            </a:r>
            <a:endParaRPr lang="en-IN"/>
          </a:p>
        </p:txBody>
      </p:sp>
    </p:spTree>
    <p:extLst>
      <p:ext uri="{BB962C8B-B14F-4D97-AF65-F5344CB8AC3E}">
        <p14:creationId xmlns:p14="http://schemas.microsoft.com/office/powerpoint/2010/main" val="41587315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3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51" y="719138"/>
            <a:ext cx="10966450" cy="498598"/>
          </a:xfrm>
          <a:noFill/>
          <a:ln w="9525">
            <a:noFill/>
            <a:miter lim="800000"/>
            <a:headEnd/>
            <a:tailEnd/>
          </a:ln>
        </p:spPr>
        <p:txBody>
          <a:bodyPr/>
          <a:lstStyle>
            <a:lvl1pPr algn="l">
              <a:defRPr lang="en-US" sz="324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641350" y="1971676"/>
            <a:ext cx="10966451" cy="1384994"/>
          </a:xfrm>
        </p:spPr>
        <p:txBody>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086" indent="-285748">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483" indent="-273048">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184" indent="-228598">
              <a:spcBef>
                <a:spcPts val="0"/>
              </a:spcBef>
              <a:spcAft>
                <a:spcPts val="0"/>
              </a:spcAft>
              <a:buSzPct val="70000"/>
              <a:defRPr sz="1800" baseline="0">
                <a:latin typeface="Arial" pitchFamily="34" charset="0"/>
                <a:cs typeface="Arial" pitchFamily="34" charset="0"/>
              </a:defRPr>
            </a:lvl8pPr>
            <a:lvl9pPr marL="1824020" indent="-223836">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16823764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4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51" y="719138"/>
            <a:ext cx="10966450" cy="498598"/>
          </a:xfrm>
          <a:noFill/>
          <a:ln w="9525">
            <a:noFill/>
            <a:miter lim="800000"/>
            <a:headEnd/>
            <a:tailEnd/>
          </a:ln>
        </p:spPr>
        <p:txBody>
          <a:bodyPr/>
          <a:lstStyle>
            <a:lvl1pPr algn="l">
              <a:defRPr lang="en-US" sz="324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641350" y="1971676"/>
            <a:ext cx="10966451" cy="1384994"/>
          </a:xfrm>
        </p:spPr>
        <p:txBody>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086" indent="-285748">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483" indent="-273048">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184" indent="-228598">
              <a:spcBef>
                <a:spcPts val="0"/>
              </a:spcBef>
              <a:spcAft>
                <a:spcPts val="0"/>
              </a:spcAft>
              <a:buSzPct val="70000"/>
              <a:defRPr sz="1800" baseline="0">
                <a:latin typeface="Arial" pitchFamily="34" charset="0"/>
                <a:cs typeface="Arial" pitchFamily="34" charset="0"/>
              </a:defRPr>
            </a:lvl8pPr>
            <a:lvl9pPr marL="1824020" indent="-223836">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1"/>
          <p:cNvSpPr>
            <a:spLocks noGrp="1"/>
          </p:cNvSpPr>
          <p:nvPr>
            <p:ph type="body" sz="quarter" idx="13"/>
          </p:nvPr>
        </p:nvSpPr>
        <p:spPr bwMode="gray">
          <a:xfrm>
            <a:off x="641350" y="1270455"/>
            <a:ext cx="10966451" cy="2215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3506493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3_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641352" y="727076"/>
            <a:ext cx="10968566" cy="498598"/>
          </a:xfrm>
          <a:noFill/>
          <a:ln w="9525">
            <a:noFill/>
            <a:miter lim="800000"/>
            <a:headEnd/>
            <a:tailEnd/>
          </a:ln>
        </p:spPr>
        <p:txBody>
          <a:bodyPr/>
          <a:lstStyle>
            <a:lvl1pPr algn="l">
              <a:defRPr lang="en-US" sz="324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
          <p:cNvSpPr>
            <a:spLocks noGrp="1"/>
          </p:cNvSpPr>
          <p:nvPr>
            <p:ph type="body" sz="quarter" idx="10"/>
          </p:nvPr>
        </p:nvSpPr>
        <p:spPr bwMode="gray">
          <a:xfrm>
            <a:off x="641350" y="1971676"/>
            <a:ext cx="10966451" cy="1846658"/>
          </a:xfrm>
        </p:spPr>
        <p:txBody>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435086" indent="-285748">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1714483" indent="-273048">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184" indent="-228598">
              <a:spcBef>
                <a:spcPts val="0"/>
              </a:spcBef>
              <a:spcAft>
                <a:spcPts val="0"/>
              </a:spcAft>
              <a:buSzPct val="70000"/>
              <a:defRPr sz="1800" baseline="0">
                <a:latin typeface="Arial" pitchFamily="34" charset="0"/>
                <a:cs typeface="Arial" pitchFamily="34" charset="0"/>
              </a:defRPr>
            </a:lvl8pPr>
            <a:lvl9pPr marL="1824020" indent="-223836">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32897703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3_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641353" y="1971677"/>
            <a:ext cx="5437716" cy="4162426"/>
          </a:xfrm>
        </p:spPr>
        <p:txBody>
          <a:bodyPr>
            <a:noAutofit/>
          </a:bodyPr>
          <a:lstStyle>
            <a:lvl1pPr marL="0" indent="0">
              <a:buNone/>
              <a:defRPr>
                <a:latin typeface="Arial" pitchFamily="34" charset="0"/>
                <a:cs typeface="Arial" pitchFamily="34" charset="0"/>
              </a:defRPr>
            </a:lvl1pPr>
          </a:lstStyle>
          <a:p>
            <a:pPr lvl="0"/>
            <a:r>
              <a:rPr lang="en-US" noProof="0" smtClean="0"/>
              <a:t>Click icon to add picture</a:t>
            </a:r>
            <a:endParaRPr lang="en-US" noProof="0" dirty="0"/>
          </a:p>
        </p:txBody>
      </p:sp>
      <p:sp>
        <p:nvSpPr>
          <p:cNvPr id="18" name="Text Placeholder 4"/>
          <p:cNvSpPr>
            <a:spLocks noGrp="1"/>
          </p:cNvSpPr>
          <p:nvPr>
            <p:ph type="body" sz="quarter" idx="19"/>
          </p:nvPr>
        </p:nvSpPr>
        <p:spPr bwMode="gray">
          <a:xfrm>
            <a:off x="6451600" y="1971676"/>
            <a:ext cx="5128682" cy="138499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988" indent="-233360">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587" indent="-228598">
              <a:spcBef>
                <a:spcPts val="0"/>
              </a:spcBef>
              <a:spcAft>
                <a:spcPts val="0"/>
              </a:spcAft>
              <a:buSzPct val="70000"/>
              <a:buFont typeface="Arial" pitchFamily="34" charset="0"/>
              <a:buChar char="–"/>
              <a:defRPr sz="1800" baseline="0">
                <a:latin typeface="+mj-lt"/>
              </a:defRPr>
            </a:lvl7pPr>
            <a:lvl8pPr marL="1600184" indent="-228598">
              <a:spcBef>
                <a:spcPts val="0"/>
              </a:spcBef>
              <a:spcAft>
                <a:spcPts val="0"/>
              </a:spcAft>
              <a:buSzPct val="70000"/>
              <a:defRPr sz="1800" baseline="0">
                <a:latin typeface="+mj-lt"/>
              </a:defRPr>
            </a:lvl8pPr>
            <a:lvl9pPr marL="1824020" indent="-22383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itle 1"/>
          <p:cNvSpPr>
            <a:spLocks noGrp="1"/>
          </p:cNvSpPr>
          <p:nvPr>
            <p:ph type="title"/>
          </p:nvPr>
        </p:nvSpPr>
        <p:spPr bwMode="gray">
          <a:xfrm>
            <a:off x="641352" y="727076"/>
            <a:ext cx="10968566" cy="498598"/>
          </a:xfrm>
          <a:noFill/>
          <a:ln w="9525">
            <a:noFill/>
            <a:miter lim="800000"/>
            <a:headEnd/>
            <a:tailEnd/>
          </a:ln>
        </p:spPr>
        <p:txBody>
          <a:bodyPr/>
          <a:lstStyle>
            <a:lvl1pPr algn="l">
              <a:defRPr lang="en-US" sz="324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641350" y="1270455"/>
            <a:ext cx="10966451" cy="2215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2741173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3_Divider Slide">
    <p:spTree>
      <p:nvGrpSpPr>
        <p:cNvPr id="1" name=""/>
        <p:cNvGrpSpPr/>
        <p:nvPr/>
      </p:nvGrpSpPr>
      <p:grpSpPr>
        <a:xfrm>
          <a:off x="0" y="0"/>
          <a:ext cx="0" cy="0"/>
          <a:chOff x="0" y="0"/>
          <a:chExt cx="0" cy="0"/>
        </a:xfrm>
      </p:grpSpPr>
      <p:pic>
        <p:nvPicPr>
          <p:cNvPr id="4" name="Picture 9" descr="ridge4.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ltGray">
          <a:xfrm>
            <a:off x="2118" y="1"/>
            <a:ext cx="5291666" cy="1443038"/>
          </a:xfrm>
          <a:prstGeom prst="rect">
            <a:avLst/>
          </a:prstGeom>
          <a:noFill/>
          <a:ln w="9525">
            <a:noFill/>
            <a:miter lim="800000"/>
            <a:headEnd/>
            <a:tailEnd/>
          </a:ln>
        </p:spPr>
      </p:pic>
      <p:pic>
        <p:nvPicPr>
          <p:cNvPr id="5" name="Picture 10" descr="Mahindra Logo.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gray">
          <a:xfrm>
            <a:off x="8439153" y="476251"/>
            <a:ext cx="3170767" cy="657226"/>
          </a:xfrm>
          <a:prstGeom prst="rect">
            <a:avLst/>
          </a:prstGeom>
          <a:noFill/>
          <a:ln w="9525">
            <a:noFill/>
            <a:miter lim="800000"/>
            <a:headEnd/>
            <a:tailEnd/>
          </a:ln>
        </p:spPr>
      </p:pic>
      <p:sp>
        <p:nvSpPr>
          <p:cNvPr id="3" name="Subtitle 2"/>
          <p:cNvSpPr>
            <a:spLocks noGrp="1"/>
          </p:cNvSpPr>
          <p:nvPr>
            <p:ph type="subTitle" idx="1"/>
          </p:nvPr>
        </p:nvSpPr>
        <p:spPr bwMode="gray">
          <a:xfrm>
            <a:off x="2453218" y="4067177"/>
            <a:ext cx="7366000" cy="276998"/>
          </a:xfrm>
          <a:noFill/>
          <a:ln w="9525">
            <a:noFill/>
            <a:miter lim="800000"/>
            <a:headEnd/>
            <a:tailEnd/>
          </a:ln>
        </p:spPr>
        <p:txBody>
          <a:bodyPr anchor="b"/>
          <a:lstStyle>
            <a:lvl1pPr marL="0" indent="0" algn="l" defTabSz="91439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195" indent="0" algn="ctr">
              <a:buNone/>
              <a:defRPr>
                <a:solidFill>
                  <a:schemeClr val="tx1">
                    <a:tint val="75000"/>
                  </a:schemeClr>
                </a:solidFill>
              </a:defRPr>
            </a:lvl2pPr>
            <a:lvl3pPr marL="914390" indent="0" algn="ctr">
              <a:buNone/>
              <a:defRPr>
                <a:solidFill>
                  <a:schemeClr val="tx1">
                    <a:tint val="75000"/>
                  </a:schemeClr>
                </a:solidFill>
              </a:defRPr>
            </a:lvl3pPr>
            <a:lvl4pPr marL="1371587" indent="0" algn="ctr">
              <a:buNone/>
              <a:defRPr>
                <a:solidFill>
                  <a:schemeClr val="tx1">
                    <a:tint val="75000"/>
                  </a:schemeClr>
                </a:solidFill>
              </a:defRPr>
            </a:lvl4pPr>
            <a:lvl5pPr marL="1828782" indent="0" algn="ctr">
              <a:buNone/>
              <a:defRPr>
                <a:solidFill>
                  <a:schemeClr val="tx1">
                    <a:tint val="75000"/>
                  </a:schemeClr>
                </a:solidFill>
              </a:defRPr>
            </a:lvl5pPr>
            <a:lvl6pPr marL="2285977" indent="0" algn="ctr">
              <a:buNone/>
              <a:defRPr>
                <a:solidFill>
                  <a:schemeClr val="tx1">
                    <a:tint val="75000"/>
                  </a:schemeClr>
                </a:solidFill>
              </a:defRPr>
            </a:lvl6pPr>
            <a:lvl7pPr marL="2743172" indent="0" algn="ctr">
              <a:buNone/>
              <a:defRPr>
                <a:solidFill>
                  <a:schemeClr val="tx1">
                    <a:tint val="75000"/>
                  </a:schemeClr>
                </a:solidFill>
              </a:defRPr>
            </a:lvl7pPr>
            <a:lvl8pPr marL="3200368" indent="0" algn="ctr">
              <a:buNone/>
              <a:defRPr>
                <a:solidFill>
                  <a:schemeClr val="tx1">
                    <a:tint val="75000"/>
                  </a:schemeClr>
                </a:solidFill>
              </a:defRPr>
            </a:lvl8pPr>
            <a:lvl9pPr marL="3657564"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2453219" y="2200276"/>
            <a:ext cx="7366000" cy="615553"/>
          </a:xfrm>
          <a:noFill/>
          <a:ln w="9525">
            <a:noFill/>
            <a:miter lim="800000"/>
            <a:headEnd/>
            <a:tailEnd/>
          </a:ln>
        </p:spPr>
        <p:txBody>
          <a:bodyPr/>
          <a:lstStyle>
            <a:lvl1pPr algn="l" defTabSz="914390" rtl="0" eaLnBrk="1" latinLnBrk="0" hangingPunct="1">
              <a:spcBef>
                <a:spcPct val="0"/>
              </a:spcBef>
              <a:buNone/>
              <a:defRPr lang="en-US" sz="396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615813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641424" y="1971686"/>
            <a:ext cx="5437717" cy="4162426"/>
          </a:xfrm>
        </p:spPr>
        <p:txBody>
          <a:bodyPr>
            <a:noAutofit/>
          </a:bodyPr>
          <a:lstStyle>
            <a:lvl1pPr marL="0" indent="0">
              <a:buNone/>
              <a:defRPr>
                <a:latin typeface="Arial" pitchFamily="34" charset="0"/>
                <a:cs typeface="Arial" pitchFamily="34" charset="0"/>
              </a:defRPr>
            </a:lvl1pPr>
          </a:lstStyle>
          <a:p>
            <a:pPr lvl="0"/>
            <a:r>
              <a:rPr lang="en-US" noProof="0"/>
              <a:t>Click icon to add picture</a:t>
            </a:r>
            <a:endParaRPr lang="en-US" noProof="0" dirty="0"/>
          </a:p>
        </p:txBody>
      </p:sp>
      <p:sp>
        <p:nvSpPr>
          <p:cNvPr id="18" name="Text Placeholder 4"/>
          <p:cNvSpPr>
            <a:spLocks noGrp="1"/>
          </p:cNvSpPr>
          <p:nvPr>
            <p:ph type="body" sz="quarter" idx="19"/>
          </p:nvPr>
        </p:nvSpPr>
        <p:spPr bwMode="gray">
          <a:xfrm>
            <a:off x="6451604" y="1971716"/>
            <a:ext cx="5128683" cy="1154162"/>
          </a:xfrm>
          <a:ln>
            <a:noFill/>
          </a:ln>
        </p:spPr>
        <p:txBody>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70422" indent="-198137">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4497" indent="-194089">
              <a:spcBef>
                <a:spcPts val="0"/>
              </a:spcBef>
              <a:spcAft>
                <a:spcPts val="0"/>
              </a:spcAft>
              <a:buSzPct val="70000"/>
              <a:buFont typeface="Arial" pitchFamily="34" charset="0"/>
              <a:buChar char="–"/>
              <a:defRPr sz="1500" baseline="0">
                <a:latin typeface="+mj-lt"/>
              </a:defRPr>
            </a:lvl7pPr>
            <a:lvl8pPr marL="1358580" indent="-194089">
              <a:spcBef>
                <a:spcPts val="0"/>
              </a:spcBef>
              <a:spcAft>
                <a:spcPts val="0"/>
              </a:spcAft>
              <a:buSzPct val="70000"/>
              <a:defRPr sz="1500" baseline="0">
                <a:latin typeface="+mj-lt"/>
              </a:defRPr>
            </a:lvl8pPr>
            <a:lvl9pPr marL="1548619" indent="-190035">
              <a:spcBef>
                <a:spcPts val="0"/>
              </a:spcBef>
              <a:spcAft>
                <a:spcPts val="0"/>
              </a:spcAft>
              <a:buSzPct val="70000"/>
              <a:buFont typeface="Arial" pitchFamily="34" charset="0"/>
              <a:buChar char="–"/>
              <a:defRPr sz="1500">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bwMode="gray">
          <a:xfrm>
            <a:off x="641415" y="727123"/>
            <a:ext cx="10968567" cy="406714"/>
          </a:xfrm>
          <a:noFill/>
          <a:ln w="9525">
            <a:noFill/>
            <a:miter lim="800000"/>
            <a:headEnd/>
            <a:tailEnd/>
          </a:ln>
        </p:spPr>
        <p:txBody>
          <a:bodyPr/>
          <a:lstStyle>
            <a:lvl1pPr algn="l">
              <a:defRPr lang="en-US" sz="2643"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7" name="Text Placeholder 41"/>
          <p:cNvSpPr>
            <a:spLocks noGrp="1"/>
          </p:cNvSpPr>
          <p:nvPr>
            <p:ph type="body" sz="quarter" idx="13"/>
          </p:nvPr>
        </p:nvSpPr>
        <p:spPr bwMode="gray">
          <a:xfrm>
            <a:off x="641353" y="1270498"/>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861850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3_Divider Slide 2">
    <p:spTree>
      <p:nvGrpSpPr>
        <p:cNvPr id="1" name=""/>
        <p:cNvGrpSpPr/>
        <p:nvPr/>
      </p:nvGrpSpPr>
      <p:grpSpPr>
        <a:xfrm>
          <a:off x="0" y="0"/>
          <a:ext cx="0" cy="0"/>
          <a:chOff x="0" y="0"/>
          <a:chExt cx="0" cy="0"/>
        </a:xfrm>
      </p:grpSpPr>
      <p:pic>
        <p:nvPicPr>
          <p:cNvPr id="5" name="Picture 9" descr="ridge4.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ltGray">
          <a:xfrm>
            <a:off x="2118" y="1"/>
            <a:ext cx="5291666" cy="1443038"/>
          </a:xfrm>
          <a:prstGeom prst="rect">
            <a:avLst/>
          </a:prstGeom>
          <a:noFill/>
          <a:ln w="9525">
            <a:noFill/>
            <a:miter lim="800000"/>
            <a:headEnd/>
            <a:tailEnd/>
          </a:ln>
        </p:spPr>
      </p:pic>
      <p:pic>
        <p:nvPicPr>
          <p:cNvPr id="6" name="Picture 10" descr="Mahindra Logo.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gray">
          <a:xfrm>
            <a:off x="8439153" y="476251"/>
            <a:ext cx="3170767" cy="657226"/>
          </a:xfrm>
          <a:prstGeom prst="rect">
            <a:avLst/>
          </a:prstGeom>
          <a:noFill/>
          <a:ln w="9525">
            <a:noFill/>
            <a:miter lim="800000"/>
            <a:headEnd/>
            <a:tailEnd/>
          </a:ln>
        </p:spPr>
      </p:pic>
      <p:sp>
        <p:nvSpPr>
          <p:cNvPr id="12" name="Picture Placeholder 22"/>
          <p:cNvSpPr>
            <a:spLocks noGrp="1"/>
          </p:cNvSpPr>
          <p:nvPr>
            <p:ph type="pic" sz="quarter" idx="13"/>
          </p:nvPr>
        </p:nvSpPr>
        <p:spPr bwMode="gray">
          <a:xfrm>
            <a:off x="641351" y="1971676"/>
            <a:ext cx="5469467" cy="4175125"/>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p>
        </p:txBody>
      </p:sp>
      <p:sp>
        <p:nvSpPr>
          <p:cNvPr id="22" name="Subtitle 2"/>
          <p:cNvSpPr>
            <a:spLocks noGrp="1"/>
          </p:cNvSpPr>
          <p:nvPr>
            <p:ph type="subTitle" idx="1"/>
          </p:nvPr>
        </p:nvSpPr>
        <p:spPr bwMode="gray">
          <a:xfrm>
            <a:off x="6568018" y="4295777"/>
            <a:ext cx="5041898" cy="276998"/>
          </a:xfrm>
          <a:noFill/>
          <a:ln w="9525">
            <a:noFill/>
            <a:miter lim="800000"/>
            <a:headEnd/>
            <a:tailEnd/>
          </a:ln>
        </p:spPr>
        <p:txBody>
          <a:bodyPr anchor="b"/>
          <a:lstStyle>
            <a:lvl1pPr marL="0" indent="0" algn="l" defTabSz="91439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195" indent="0" algn="ctr">
              <a:buNone/>
              <a:defRPr>
                <a:solidFill>
                  <a:schemeClr val="tx1">
                    <a:tint val="75000"/>
                  </a:schemeClr>
                </a:solidFill>
              </a:defRPr>
            </a:lvl2pPr>
            <a:lvl3pPr marL="914390" indent="0" algn="ctr">
              <a:buNone/>
              <a:defRPr>
                <a:solidFill>
                  <a:schemeClr val="tx1">
                    <a:tint val="75000"/>
                  </a:schemeClr>
                </a:solidFill>
              </a:defRPr>
            </a:lvl3pPr>
            <a:lvl4pPr marL="1371587" indent="0" algn="ctr">
              <a:buNone/>
              <a:defRPr>
                <a:solidFill>
                  <a:schemeClr val="tx1">
                    <a:tint val="75000"/>
                  </a:schemeClr>
                </a:solidFill>
              </a:defRPr>
            </a:lvl4pPr>
            <a:lvl5pPr marL="1828782" indent="0" algn="ctr">
              <a:buNone/>
              <a:defRPr>
                <a:solidFill>
                  <a:schemeClr val="tx1">
                    <a:tint val="75000"/>
                  </a:schemeClr>
                </a:solidFill>
              </a:defRPr>
            </a:lvl5pPr>
            <a:lvl6pPr marL="2285977" indent="0" algn="ctr">
              <a:buNone/>
              <a:defRPr>
                <a:solidFill>
                  <a:schemeClr val="tx1">
                    <a:tint val="75000"/>
                  </a:schemeClr>
                </a:solidFill>
              </a:defRPr>
            </a:lvl6pPr>
            <a:lvl7pPr marL="2743172" indent="0" algn="ctr">
              <a:buNone/>
              <a:defRPr>
                <a:solidFill>
                  <a:schemeClr val="tx1">
                    <a:tint val="75000"/>
                  </a:schemeClr>
                </a:solidFill>
              </a:defRPr>
            </a:lvl7pPr>
            <a:lvl8pPr marL="3200368" indent="0" algn="ctr">
              <a:buNone/>
              <a:defRPr>
                <a:solidFill>
                  <a:schemeClr val="tx1">
                    <a:tint val="75000"/>
                  </a:schemeClr>
                </a:solidFill>
              </a:defRPr>
            </a:lvl8pPr>
            <a:lvl9pPr marL="3657564" indent="0" algn="ctr">
              <a:buNone/>
              <a:defRPr>
                <a:solidFill>
                  <a:schemeClr val="tx1">
                    <a:tint val="75000"/>
                  </a:schemeClr>
                </a:solidFill>
              </a:defRPr>
            </a:lvl9pPr>
          </a:lstStyle>
          <a:p>
            <a:r>
              <a:rPr lang="en-US" smtClean="0"/>
              <a:t>Click to edit Master subtitle style</a:t>
            </a:r>
            <a:endParaRPr lang="en-US" dirty="0"/>
          </a:p>
        </p:txBody>
      </p:sp>
      <p:sp>
        <p:nvSpPr>
          <p:cNvPr id="23" name="Title 8"/>
          <p:cNvSpPr>
            <a:spLocks noGrp="1"/>
          </p:cNvSpPr>
          <p:nvPr>
            <p:ph type="title"/>
          </p:nvPr>
        </p:nvSpPr>
        <p:spPr bwMode="gray">
          <a:xfrm>
            <a:off x="6568019" y="1971676"/>
            <a:ext cx="5041898" cy="1231106"/>
          </a:xfrm>
          <a:noFill/>
          <a:ln w="9525">
            <a:noFill/>
            <a:miter lim="800000"/>
            <a:headEnd/>
            <a:tailEnd/>
          </a:ln>
        </p:spPr>
        <p:txBody>
          <a:bodyPr/>
          <a:lstStyle>
            <a:lvl1pPr algn="l" defTabSz="914390" rtl="0" eaLnBrk="1" latinLnBrk="0" hangingPunct="1">
              <a:spcBef>
                <a:spcPct val="0"/>
              </a:spcBef>
              <a:buNone/>
              <a:defRPr lang="en-US" sz="396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769859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3_Content 2">
    <p:spTree>
      <p:nvGrpSpPr>
        <p:cNvPr id="1" name=""/>
        <p:cNvGrpSpPr/>
        <p:nvPr/>
      </p:nvGrpSpPr>
      <p:grpSpPr>
        <a:xfrm>
          <a:off x="0" y="0"/>
          <a:ext cx="0" cy="0"/>
          <a:chOff x="0" y="0"/>
          <a:chExt cx="0" cy="0"/>
        </a:xfrm>
      </p:grpSpPr>
      <p:cxnSp>
        <p:nvCxnSpPr>
          <p:cNvPr id="8" name="Straight Connector 7"/>
          <p:cNvCxnSpPr/>
          <p:nvPr/>
        </p:nvCxnSpPr>
        <p:spPr bwMode="gray">
          <a:xfrm>
            <a:off x="641353" y="2344739"/>
            <a:ext cx="5209116"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gray">
          <a:xfrm>
            <a:off x="6364819" y="2344739"/>
            <a:ext cx="5209116"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 Placeholder 4"/>
          <p:cNvSpPr>
            <a:spLocks noGrp="1"/>
          </p:cNvSpPr>
          <p:nvPr>
            <p:ph type="body" sz="quarter" idx="10"/>
          </p:nvPr>
        </p:nvSpPr>
        <p:spPr bwMode="gray">
          <a:xfrm>
            <a:off x="641353" y="2466978"/>
            <a:ext cx="5245100"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988" indent="-233360">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587" indent="-228598">
              <a:spcBef>
                <a:spcPts val="0"/>
              </a:spcBef>
              <a:spcAft>
                <a:spcPts val="0"/>
              </a:spcAft>
              <a:buSzPct val="70000"/>
              <a:buFont typeface="Arial" pitchFamily="34" charset="0"/>
              <a:buChar char="–"/>
              <a:defRPr sz="1800" baseline="0">
                <a:latin typeface="+mj-lt"/>
              </a:defRPr>
            </a:lvl7pPr>
            <a:lvl8pPr marL="1600184" indent="-228598">
              <a:spcBef>
                <a:spcPts val="0"/>
              </a:spcBef>
              <a:spcAft>
                <a:spcPts val="0"/>
              </a:spcAft>
              <a:buSzPct val="70000"/>
              <a:defRPr sz="1800" baseline="0">
                <a:latin typeface="+mj-lt"/>
              </a:defRPr>
            </a:lvl8pPr>
            <a:lvl9pPr marL="1824020" indent="-22383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
          <p:cNvSpPr>
            <a:spLocks noGrp="1"/>
          </p:cNvSpPr>
          <p:nvPr>
            <p:ph type="body" sz="quarter" idx="11"/>
          </p:nvPr>
        </p:nvSpPr>
        <p:spPr bwMode="gray">
          <a:xfrm>
            <a:off x="6364820" y="2466978"/>
            <a:ext cx="5245100"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988" indent="-233360">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587" indent="-228598">
              <a:spcBef>
                <a:spcPts val="0"/>
              </a:spcBef>
              <a:spcAft>
                <a:spcPts val="0"/>
              </a:spcAft>
              <a:buSzPct val="70000"/>
              <a:buFont typeface="Arial" pitchFamily="34" charset="0"/>
              <a:buChar char="–"/>
              <a:defRPr sz="1800" baseline="0">
                <a:latin typeface="+mj-lt"/>
              </a:defRPr>
            </a:lvl7pPr>
            <a:lvl8pPr marL="1600184" indent="-228598">
              <a:spcBef>
                <a:spcPts val="0"/>
              </a:spcBef>
              <a:spcAft>
                <a:spcPts val="0"/>
              </a:spcAft>
              <a:buSzPct val="70000"/>
              <a:defRPr sz="1800" baseline="0">
                <a:latin typeface="+mj-lt"/>
              </a:defRPr>
            </a:lvl8pPr>
            <a:lvl9pPr marL="1824020" indent="-22383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12"/>
          </p:nvPr>
        </p:nvSpPr>
        <p:spPr bwMode="gray">
          <a:xfrm>
            <a:off x="641353" y="1971677"/>
            <a:ext cx="5245100" cy="286162"/>
          </a:xfrm>
          <a:noFill/>
          <a:ln>
            <a:noFill/>
          </a:ln>
        </p:spPr>
        <p:txBody>
          <a:bodyPr anchor="b"/>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988" indent="-233360">
              <a:spcBef>
                <a:spcPts val="0"/>
              </a:spcBef>
              <a:spcAft>
                <a:spcPts val="0"/>
              </a:spcAft>
              <a:buSzPct val="70000"/>
              <a:defRPr sz="1800">
                <a:latin typeface="+mj-lt"/>
              </a:defRPr>
            </a:lvl6pPr>
            <a:lvl7pPr marL="1371587" indent="-228598">
              <a:spcBef>
                <a:spcPts val="0"/>
              </a:spcBef>
              <a:spcAft>
                <a:spcPts val="0"/>
              </a:spcAft>
              <a:buSzPct val="70000"/>
              <a:buFont typeface="Arial" pitchFamily="34" charset="0"/>
              <a:buChar char="–"/>
              <a:defRPr sz="1800" baseline="0">
                <a:latin typeface="+mj-lt"/>
              </a:defRPr>
            </a:lvl7pPr>
            <a:lvl8pPr marL="1600184" indent="-228598">
              <a:spcBef>
                <a:spcPts val="0"/>
              </a:spcBef>
              <a:spcAft>
                <a:spcPts val="0"/>
              </a:spcAft>
              <a:buSzPct val="70000"/>
              <a:defRPr sz="1800" baseline="0">
                <a:latin typeface="+mj-lt"/>
              </a:defRPr>
            </a:lvl8pPr>
            <a:lvl9pPr marL="1824020" indent="-22383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6" name="Text Placeholder 4"/>
          <p:cNvSpPr>
            <a:spLocks noGrp="1"/>
          </p:cNvSpPr>
          <p:nvPr>
            <p:ph type="body" sz="quarter" idx="13"/>
          </p:nvPr>
        </p:nvSpPr>
        <p:spPr bwMode="gray">
          <a:xfrm>
            <a:off x="6364820" y="1971677"/>
            <a:ext cx="5245100" cy="286162"/>
          </a:xfrm>
          <a:noFill/>
          <a:ln>
            <a:noFill/>
          </a:ln>
        </p:spPr>
        <p:txBody>
          <a:bodyPr anchor="b"/>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988" indent="-233360">
              <a:spcBef>
                <a:spcPts val="0"/>
              </a:spcBef>
              <a:spcAft>
                <a:spcPts val="0"/>
              </a:spcAft>
              <a:buSzPct val="70000"/>
              <a:defRPr sz="1800">
                <a:latin typeface="+mj-lt"/>
              </a:defRPr>
            </a:lvl6pPr>
            <a:lvl7pPr marL="1371587" indent="-228598">
              <a:spcBef>
                <a:spcPts val="0"/>
              </a:spcBef>
              <a:spcAft>
                <a:spcPts val="0"/>
              </a:spcAft>
              <a:buSzPct val="70000"/>
              <a:buFont typeface="Arial" pitchFamily="34" charset="0"/>
              <a:buChar char="–"/>
              <a:defRPr sz="1800" baseline="0">
                <a:latin typeface="+mj-lt"/>
              </a:defRPr>
            </a:lvl7pPr>
            <a:lvl8pPr marL="1600184" indent="-228598">
              <a:spcBef>
                <a:spcPts val="0"/>
              </a:spcBef>
              <a:spcAft>
                <a:spcPts val="0"/>
              </a:spcAft>
              <a:buSzPct val="70000"/>
              <a:defRPr sz="1800" baseline="0">
                <a:latin typeface="+mj-lt"/>
              </a:defRPr>
            </a:lvl8pPr>
            <a:lvl9pPr marL="1824020" indent="-22383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10" name="Title 1"/>
          <p:cNvSpPr>
            <a:spLocks noGrp="1"/>
          </p:cNvSpPr>
          <p:nvPr>
            <p:ph type="title"/>
          </p:nvPr>
        </p:nvSpPr>
        <p:spPr bwMode="gray">
          <a:xfrm>
            <a:off x="641352" y="727076"/>
            <a:ext cx="10968566" cy="498598"/>
          </a:xfrm>
          <a:noFill/>
          <a:ln w="9525">
            <a:noFill/>
            <a:miter lim="800000"/>
            <a:headEnd/>
            <a:tailEnd/>
          </a:ln>
        </p:spPr>
        <p:txBody>
          <a:bodyPr/>
          <a:lstStyle>
            <a:lvl1pPr algn="l">
              <a:defRPr lang="en-US" sz="324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5" name="Text Placeholder 41"/>
          <p:cNvSpPr>
            <a:spLocks noGrp="1"/>
          </p:cNvSpPr>
          <p:nvPr>
            <p:ph type="body" sz="quarter" idx="14"/>
          </p:nvPr>
        </p:nvSpPr>
        <p:spPr bwMode="gray">
          <a:xfrm>
            <a:off x="641350" y="1270455"/>
            <a:ext cx="10966451" cy="2215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5164628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6_Content 4">
    <p:spTree>
      <p:nvGrpSpPr>
        <p:cNvPr id="1" name=""/>
        <p:cNvGrpSpPr/>
        <p:nvPr/>
      </p:nvGrpSpPr>
      <p:grpSpPr>
        <a:xfrm>
          <a:off x="0" y="0"/>
          <a:ext cx="0" cy="0"/>
          <a:chOff x="0" y="0"/>
          <a:chExt cx="0" cy="0"/>
        </a:xfrm>
      </p:grpSpPr>
      <p:cxnSp>
        <p:nvCxnSpPr>
          <p:cNvPr id="12" name="Straight Connector 11"/>
          <p:cNvCxnSpPr/>
          <p:nvPr/>
        </p:nvCxnSpPr>
        <p:spPr bwMode="gray">
          <a:xfrm>
            <a:off x="641353" y="2344739"/>
            <a:ext cx="5209116"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6364819" y="2344739"/>
            <a:ext cx="5209116"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641353" y="4581527"/>
            <a:ext cx="5209116"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6364819" y="4581527"/>
            <a:ext cx="5209116"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bwMode="gray">
          <a:xfrm>
            <a:off x="641352" y="727076"/>
            <a:ext cx="10968566" cy="498598"/>
          </a:xfrm>
          <a:noFill/>
          <a:ln w="9525">
            <a:noFill/>
            <a:miter lim="800000"/>
            <a:headEnd/>
            <a:tailEnd/>
          </a:ln>
        </p:spPr>
        <p:txBody>
          <a:bodyPr/>
          <a:lstStyle>
            <a:lvl1pPr algn="l">
              <a:defRPr lang="en-US" sz="324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7" name="Text Placeholder 4"/>
          <p:cNvSpPr>
            <a:spLocks noGrp="1"/>
          </p:cNvSpPr>
          <p:nvPr>
            <p:ph type="body" sz="quarter" idx="10"/>
          </p:nvPr>
        </p:nvSpPr>
        <p:spPr bwMode="gray">
          <a:xfrm>
            <a:off x="641353" y="2466978"/>
            <a:ext cx="5245100"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988" indent="-233360">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587" indent="-228598">
              <a:spcBef>
                <a:spcPts val="0"/>
              </a:spcBef>
              <a:spcAft>
                <a:spcPts val="0"/>
              </a:spcAft>
              <a:buSzPct val="70000"/>
              <a:buFont typeface="Arial" pitchFamily="34" charset="0"/>
              <a:buChar char="–"/>
              <a:defRPr sz="1800" baseline="0">
                <a:latin typeface="+mj-lt"/>
              </a:defRPr>
            </a:lvl7pPr>
            <a:lvl8pPr marL="1600184" indent="-228598">
              <a:spcBef>
                <a:spcPts val="0"/>
              </a:spcBef>
              <a:spcAft>
                <a:spcPts val="0"/>
              </a:spcAft>
              <a:buSzPct val="70000"/>
              <a:defRPr sz="1800" baseline="0">
                <a:latin typeface="+mj-lt"/>
              </a:defRPr>
            </a:lvl8pPr>
            <a:lvl9pPr marL="1824020" indent="-22383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8" name="Text Placeholder 4"/>
          <p:cNvSpPr>
            <a:spLocks noGrp="1"/>
          </p:cNvSpPr>
          <p:nvPr>
            <p:ph type="body" sz="quarter" idx="11"/>
          </p:nvPr>
        </p:nvSpPr>
        <p:spPr bwMode="gray">
          <a:xfrm>
            <a:off x="6364820" y="2466978"/>
            <a:ext cx="5245100"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988" indent="-233360">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587" indent="-228598">
              <a:spcBef>
                <a:spcPts val="0"/>
              </a:spcBef>
              <a:spcAft>
                <a:spcPts val="0"/>
              </a:spcAft>
              <a:buSzPct val="70000"/>
              <a:buFont typeface="Arial" pitchFamily="34" charset="0"/>
              <a:buChar char="–"/>
              <a:defRPr sz="1800" baseline="0">
                <a:latin typeface="+mj-lt"/>
              </a:defRPr>
            </a:lvl7pPr>
            <a:lvl8pPr marL="1600184" indent="-228598">
              <a:spcBef>
                <a:spcPts val="0"/>
              </a:spcBef>
              <a:spcAft>
                <a:spcPts val="0"/>
              </a:spcAft>
              <a:buSzPct val="70000"/>
              <a:defRPr sz="1800" baseline="0">
                <a:latin typeface="+mj-lt"/>
              </a:defRPr>
            </a:lvl8pPr>
            <a:lvl9pPr marL="1824020" indent="-22383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1" name="Text Placeholder 4"/>
          <p:cNvSpPr>
            <a:spLocks noGrp="1"/>
          </p:cNvSpPr>
          <p:nvPr>
            <p:ph type="body" sz="quarter" idx="12"/>
          </p:nvPr>
        </p:nvSpPr>
        <p:spPr bwMode="gray">
          <a:xfrm>
            <a:off x="641353" y="1971677"/>
            <a:ext cx="5245100" cy="286162"/>
          </a:xfrm>
          <a:noFill/>
          <a:ln>
            <a:noFill/>
          </a:ln>
        </p:spPr>
        <p:txBody>
          <a:bodyPr anchor="b"/>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988" indent="-233360">
              <a:spcBef>
                <a:spcPts val="0"/>
              </a:spcBef>
              <a:spcAft>
                <a:spcPts val="0"/>
              </a:spcAft>
              <a:buSzPct val="70000"/>
              <a:defRPr sz="1800">
                <a:latin typeface="+mj-lt"/>
              </a:defRPr>
            </a:lvl6pPr>
            <a:lvl7pPr marL="1371587" indent="-228598">
              <a:spcBef>
                <a:spcPts val="0"/>
              </a:spcBef>
              <a:spcAft>
                <a:spcPts val="0"/>
              </a:spcAft>
              <a:buSzPct val="70000"/>
              <a:buFont typeface="Arial" pitchFamily="34" charset="0"/>
              <a:buChar char="–"/>
              <a:defRPr sz="1800" baseline="0">
                <a:latin typeface="+mj-lt"/>
              </a:defRPr>
            </a:lvl7pPr>
            <a:lvl8pPr marL="1600184" indent="-228598">
              <a:spcBef>
                <a:spcPts val="0"/>
              </a:spcBef>
              <a:spcAft>
                <a:spcPts val="0"/>
              </a:spcAft>
              <a:buSzPct val="70000"/>
              <a:defRPr sz="1800" baseline="0">
                <a:latin typeface="+mj-lt"/>
              </a:defRPr>
            </a:lvl8pPr>
            <a:lvl9pPr marL="1824020" indent="-22383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32" name="Text Placeholder 4"/>
          <p:cNvSpPr>
            <a:spLocks noGrp="1"/>
          </p:cNvSpPr>
          <p:nvPr>
            <p:ph type="body" sz="quarter" idx="13"/>
          </p:nvPr>
        </p:nvSpPr>
        <p:spPr bwMode="gray">
          <a:xfrm>
            <a:off x="6364820" y="1971677"/>
            <a:ext cx="5245100" cy="286162"/>
          </a:xfrm>
          <a:noFill/>
          <a:ln>
            <a:noFill/>
          </a:ln>
        </p:spPr>
        <p:txBody>
          <a:bodyPr anchor="b"/>
          <a:lstStyle>
            <a:lvl1pPr marL="0" indent="0">
              <a:spcBef>
                <a:spcPts val="0"/>
              </a:spcBef>
              <a:spcAft>
                <a:spcPts val="0"/>
              </a:spcAft>
              <a:buNone/>
              <a:tabLst/>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988" indent="-233360">
              <a:spcBef>
                <a:spcPts val="0"/>
              </a:spcBef>
              <a:spcAft>
                <a:spcPts val="0"/>
              </a:spcAft>
              <a:buSzPct val="70000"/>
              <a:defRPr sz="1800">
                <a:latin typeface="+mj-lt"/>
              </a:defRPr>
            </a:lvl6pPr>
            <a:lvl7pPr marL="1371587" indent="-228598">
              <a:spcBef>
                <a:spcPts val="0"/>
              </a:spcBef>
              <a:spcAft>
                <a:spcPts val="0"/>
              </a:spcAft>
              <a:buSzPct val="70000"/>
              <a:buFont typeface="Arial" pitchFamily="34" charset="0"/>
              <a:buChar char="–"/>
              <a:defRPr sz="1800" baseline="0">
                <a:latin typeface="+mj-lt"/>
              </a:defRPr>
            </a:lvl7pPr>
            <a:lvl8pPr marL="1600184" indent="-228598">
              <a:spcBef>
                <a:spcPts val="0"/>
              </a:spcBef>
              <a:spcAft>
                <a:spcPts val="0"/>
              </a:spcAft>
              <a:buSzPct val="70000"/>
              <a:defRPr sz="1800" baseline="0">
                <a:latin typeface="+mj-lt"/>
              </a:defRPr>
            </a:lvl8pPr>
            <a:lvl9pPr marL="1824020" indent="-22383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35" name="Text Placeholder 4"/>
          <p:cNvSpPr>
            <a:spLocks noGrp="1"/>
          </p:cNvSpPr>
          <p:nvPr>
            <p:ph type="body" sz="quarter" idx="15"/>
          </p:nvPr>
        </p:nvSpPr>
        <p:spPr bwMode="gray">
          <a:xfrm>
            <a:off x="641353" y="4703298"/>
            <a:ext cx="5245100"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988" indent="-233360">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587" indent="-228598">
              <a:spcBef>
                <a:spcPts val="0"/>
              </a:spcBef>
              <a:spcAft>
                <a:spcPts val="0"/>
              </a:spcAft>
              <a:buSzPct val="70000"/>
              <a:buFont typeface="Arial" pitchFamily="34" charset="0"/>
              <a:buChar char="–"/>
              <a:defRPr sz="1800" baseline="0">
                <a:latin typeface="+mj-lt"/>
              </a:defRPr>
            </a:lvl7pPr>
            <a:lvl8pPr marL="1600184" indent="-228598">
              <a:spcBef>
                <a:spcPts val="0"/>
              </a:spcBef>
              <a:spcAft>
                <a:spcPts val="0"/>
              </a:spcAft>
              <a:buSzPct val="70000"/>
              <a:defRPr sz="1800" baseline="0">
                <a:latin typeface="+mj-lt"/>
              </a:defRPr>
            </a:lvl8pPr>
            <a:lvl9pPr marL="1824020" indent="-22383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6" name="Text Placeholder 4"/>
          <p:cNvSpPr>
            <a:spLocks noGrp="1"/>
          </p:cNvSpPr>
          <p:nvPr>
            <p:ph type="body" sz="quarter" idx="16"/>
          </p:nvPr>
        </p:nvSpPr>
        <p:spPr bwMode="gray">
          <a:xfrm>
            <a:off x="6364820" y="4703298"/>
            <a:ext cx="5245100"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988" indent="-233360">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587" indent="-228598">
              <a:spcBef>
                <a:spcPts val="0"/>
              </a:spcBef>
              <a:spcAft>
                <a:spcPts val="0"/>
              </a:spcAft>
              <a:buSzPct val="70000"/>
              <a:buFont typeface="Arial" pitchFamily="34" charset="0"/>
              <a:buChar char="–"/>
              <a:defRPr sz="1800" baseline="0">
                <a:latin typeface="+mj-lt"/>
              </a:defRPr>
            </a:lvl7pPr>
            <a:lvl8pPr marL="1600184" indent="-228598">
              <a:spcBef>
                <a:spcPts val="0"/>
              </a:spcBef>
              <a:spcAft>
                <a:spcPts val="0"/>
              </a:spcAft>
              <a:buSzPct val="70000"/>
              <a:defRPr sz="1800" baseline="0">
                <a:latin typeface="+mj-lt"/>
              </a:defRPr>
            </a:lvl8pPr>
            <a:lvl9pPr marL="1824020" indent="-22383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7" name="Text Placeholder 4"/>
          <p:cNvSpPr>
            <a:spLocks noGrp="1"/>
          </p:cNvSpPr>
          <p:nvPr>
            <p:ph type="body" sz="quarter" idx="17"/>
          </p:nvPr>
        </p:nvSpPr>
        <p:spPr bwMode="gray">
          <a:xfrm>
            <a:off x="641353" y="4207997"/>
            <a:ext cx="5245100" cy="286162"/>
          </a:xfrm>
          <a:noFill/>
          <a:ln>
            <a:noFill/>
          </a:ln>
        </p:spPr>
        <p:txBody>
          <a:bodyPr anchor="b"/>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988" indent="-233360">
              <a:spcBef>
                <a:spcPts val="0"/>
              </a:spcBef>
              <a:spcAft>
                <a:spcPts val="0"/>
              </a:spcAft>
              <a:buSzPct val="70000"/>
              <a:defRPr sz="1800">
                <a:latin typeface="+mj-lt"/>
              </a:defRPr>
            </a:lvl6pPr>
            <a:lvl7pPr marL="1371587" indent="-228598">
              <a:spcBef>
                <a:spcPts val="0"/>
              </a:spcBef>
              <a:spcAft>
                <a:spcPts val="0"/>
              </a:spcAft>
              <a:buSzPct val="70000"/>
              <a:buFont typeface="Arial" pitchFamily="34" charset="0"/>
              <a:buChar char="–"/>
              <a:defRPr sz="1800" baseline="0">
                <a:latin typeface="+mj-lt"/>
              </a:defRPr>
            </a:lvl7pPr>
            <a:lvl8pPr marL="1600184" indent="-228598">
              <a:spcBef>
                <a:spcPts val="0"/>
              </a:spcBef>
              <a:spcAft>
                <a:spcPts val="0"/>
              </a:spcAft>
              <a:buSzPct val="70000"/>
              <a:defRPr sz="1800" baseline="0">
                <a:latin typeface="+mj-lt"/>
              </a:defRPr>
            </a:lvl8pPr>
            <a:lvl9pPr marL="1824020" indent="-22383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38" name="Text Placeholder 4"/>
          <p:cNvSpPr>
            <a:spLocks noGrp="1"/>
          </p:cNvSpPr>
          <p:nvPr>
            <p:ph type="body" sz="quarter" idx="18"/>
          </p:nvPr>
        </p:nvSpPr>
        <p:spPr bwMode="gray">
          <a:xfrm>
            <a:off x="6364820" y="4207997"/>
            <a:ext cx="5245100" cy="286162"/>
          </a:xfrm>
          <a:noFill/>
          <a:ln>
            <a:noFill/>
          </a:ln>
        </p:spPr>
        <p:txBody>
          <a:bodyPr anchor="b"/>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988" indent="-233360">
              <a:spcBef>
                <a:spcPts val="0"/>
              </a:spcBef>
              <a:spcAft>
                <a:spcPts val="0"/>
              </a:spcAft>
              <a:buSzPct val="70000"/>
              <a:defRPr sz="1800">
                <a:latin typeface="+mj-lt"/>
              </a:defRPr>
            </a:lvl6pPr>
            <a:lvl7pPr marL="1371587" indent="-228598">
              <a:spcBef>
                <a:spcPts val="0"/>
              </a:spcBef>
              <a:spcAft>
                <a:spcPts val="0"/>
              </a:spcAft>
              <a:buSzPct val="70000"/>
              <a:buFont typeface="Arial" pitchFamily="34" charset="0"/>
              <a:buChar char="–"/>
              <a:defRPr sz="1800" baseline="0">
                <a:latin typeface="+mj-lt"/>
              </a:defRPr>
            </a:lvl7pPr>
            <a:lvl8pPr marL="1600184" indent="-228598">
              <a:spcBef>
                <a:spcPts val="0"/>
              </a:spcBef>
              <a:spcAft>
                <a:spcPts val="0"/>
              </a:spcAft>
              <a:buSzPct val="70000"/>
              <a:defRPr sz="1800" baseline="0">
                <a:latin typeface="+mj-lt"/>
              </a:defRPr>
            </a:lvl8pPr>
            <a:lvl9pPr marL="1824020" indent="-22383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49" name="Text Placeholder 41"/>
          <p:cNvSpPr>
            <a:spLocks noGrp="1"/>
          </p:cNvSpPr>
          <p:nvPr>
            <p:ph type="body" sz="quarter" idx="19"/>
          </p:nvPr>
        </p:nvSpPr>
        <p:spPr bwMode="gray">
          <a:xfrm>
            <a:off x="641350" y="1270455"/>
            <a:ext cx="10966451" cy="2215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5941727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7_Content 4">
    <p:spTree>
      <p:nvGrpSpPr>
        <p:cNvPr id="1" name=""/>
        <p:cNvGrpSpPr/>
        <p:nvPr/>
      </p:nvGrpSpPr>
      <p:grpSpPr>
        <a:xfrm>
          <a:off x="0" y="0"/>
          <a:ext cx="0" cy="0"/>
          <a:chOff x="0" y="0"/>
          <a:chExt cx="0" cy="0"/>
        </a:xfrm>
      </p:grpSpPr>
      <p:sp>
        <p:nvSpPr>
          <p:cNvPr id="19" name="Text Placeholder 4"/>
          <p:cNvSpPr>
            <a:spLocks noGrp="1"/>
          </p:cNvSpPr>
          <p:nvPr>
            <p:ph type="body" sz="quarter" idx="18"/>
          </p:nvPr>
        </p:nvSpPr>
        <p:spPr bwMode="gray">
          <a:xfrm>
            <a:off x="3251201" y="1971676"/>
            <a:ext cx="2724151" cy="1538882"/>
          </a:xfrm>
          <a:ln>
            <a:noFill/>
          </a:ln>
        </p:spPr>
        <p:txBody>
          <a:bodyPr/>
          <a:lstStyle>
            <a:lvl1pPr marL="0" marR="0" indent="0" algn="l" defTabSz="91439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560">
                <a:latin typeface="Arial" pitchFamily="34" charset="0"/>
                <a:cs typeface="Arial" pitchFamily="34" charset="0"/>
              </a:defRPr>
            </a:lvl2pPr>
            <a:lvl3pPr>
              <a:spcBef>
                <a:spcPts val="0"/>
              </a:spcBef>
              <a:spcAft>
                <a:spcPts val="0"/>
              </a:spcAft>
              <a:defRPr sz="1560">
                <a:latin typeface="Arial" pitchFamily="34" charset="0"/>
                <a:cs typeface="Arial" pitchFamily="34" charset="0"/>
              </a:defRPr>
            </a:lvl3pPr>
            <a:lvl4pPr>
              <a:spcBef>
                <a:spcPts val="0"/>
              </a:spcBef>
              <a:spcAft>
                <a:spcPts val="0"/>
              </a:spcAft>
              <a:defRPr sz="1560">
                <a:latin typeface="Arial" pitchFamily="34" charset="0"/>
                <a:cs typeface="Arial" pitchFamily="34" charset="0"/>
              </a:defRPr>
            </a:lvl4pPr>
            <a:lvl5pPr>
              <a:spcBef>
                <a:spcPts val="0"/>
              </a:spcBef>
              <a:spcAft>
                <a:spcPts val="0"/>
              </a:spcAft>
              <a:defRPr sz="1560">
                <a:latin typeface="Arial" pitchFamily="34" charset="0"/>
                <a:cs typeface="Arial" pitchFamily="34" charset="0"/>
              </a:defRPr>
            </a:lvl5pPr>
            <a:lvl6pPr marL="1142988" indent="-233360">
              <a:spcBef>
                <a:spcPts val="0"/>
              </a:spcBef>
              <a:spcAft>
                <a:spcPts val="0"/>
              </a:spcAft>
              <a:buSzPct val="70000"/>
              <a:defRPr sz="1800">
                <a:latin typeface="+mj-lt"/>
              </a:defRPr>
            </a:lvl6pPr>
            <a:lvl7pPr marL="1371587" indent="-228598">
              <a:spcBef>
                <a:spcPts val="0"/>
              </a:spcBef>
              <a:spcAft>
                <a:spcPts val="0"/>
              </a:spcAft>
              <a:buSzPct val="70000"/>
              <a:buFont typeface="Arial" pitchFamily="34" charset="0"/>
              <a:buChar char="–"/>
              <a:defRPr sz="1800" baseline="0">
                <a:latin typeface="+mj-lt"/>
              </a:defRPr>
            </a:lvl7pPr>
            <a:lvl8pPr marL="1600184" indent="-228598">
              <a:spcBef>
                <a:spcPts val="0"/>
              </a:spcBef>
              <a:spcAft>
                <a:spcPts val="0"/>
              </a:spcAft>
              <a:buSzPct val="70000"/>
              <a:defRPr sz="1800" baseline="0">
                <a:latin typeface="+mj-lt"/>
              </a:defRPr>
            </a:lvl8pPr>
            <a:lvl9pPr marL="1824020" indent="-22383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6" name="Picture Placeholder 22"/>
          <p:cNvSpPr>
            <a:spLocks noGrp="1"/>
          </p:cNvSpPr>
          <p:nvPr>
            <p:ph type="pic" sz="quarter" idx="13"/>
          </p:nvPr>
        </p:nvSpPr>
        <p:spPr bwMode="gray">
          <a:xfrm>
            <a:off x="641353" y="1971676"/>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20" name="Title 1"/>
          <p:cNvSpPr>
            <a:spLocks noGrp="1"/>
          </p:cNvSpPr>
          <p:nvPr>
            <p:ph type="title"/>
          </p:nvPr>
        </p:nvSpPr>
        <p:spPr bwMode="gray">
          <a:xfrm>
            <a:off x="641352" y="727076"/>
            <a:ext cx="10968566" cy="498598"/>
          </a:xfrm>
          <a:noFill/>
          <a:ln w="9525">
            <a:noFill/>
            <a:miter lim="800000"/>
            <a:headEnd/>
            <a:tailEnd/>
          </a:ln>
        </p:spPr>
        <p:txBody>
          <a:bodyPr/>
          <a:lstStyle>
            <a:lvl1pPr algn="l">
              <a:defRPr lang="en-US" sz="324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2" name="Text Placeholder 4"/>
          <p:cNvSpPr>
            <a:spLocks noGrp="1"/>
          </p:cNvSpPr>
          <p:nvPr>
            <p:ph type="body" sz="quarter" idx="19"/>
          </p:nvPr>
        </p:nvSpPr>
        <p:spPr bwMode="gray">
          <a:xfrm>
            <a:off x="8892118" y="1971676"/>
            <a:ext cx="2724151" cy="1538882"/>
          </a:xfrm>
          <a:ln>
            <a:noFill/>
          </a:ln>
        </p:spPr>
        <p:txBody>
          <a:bodyPr/>
          <a:lstStyle>
            <a:lvl1pPr marL="0" marR="0" indent="0" algn="l" defTabSz="91439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560" b="0" kern="1200" baseline="0" dirty="0" smtClean="0">
                <a:solidFill>
                  <a:schemeClr val="tx1"/>
                </a:solidFill>
                <a:latin typeface="Arial" pitchFamily="34" charset="0"/>
                <a:ea typeface="+mn-ea"/>
                <a:cs typeface="Arial" pitchFamily="34" charset="0"/>
              </a:defRPr>
            </a:lvl2pPr>
            <a:lvl3pPr>
              <a:spcBef>
                <a:spcPts val="0"/>
              </a:spcBef>
              <a:spcAft>
                <a:spcPts val="0"/>
              </a:spcAft>
              <a:defRPr sz="1560">
                <a:latin typeface="Arial" pitchFamily="34" charset="0"/>
                <a:cs typeface="Arial" pitchFamily="34" charset="0"/>
              </a:defRPr>
            </a:lvl3pPr>
            <a:lvl4pPr>
              <a:spcBef>
                <a:spcPts val="0"/>
              </a:spcBef>
              <a:spcAft>
                <a:spcPts val="0"/>
              </a:spcAft>
              <a:defRPr sz="1560">
                <a:latin typeface="Arial" pitchFamily="34" charset="0"/>
                <a:cs typeface="Arial" pitchFamily="34" charset="0"/>
              </a:defRPr>
            </a:lvl4pPr>
            <a:lvl5pPr>
              <a:spcBef>
                <a:spcPts val="0"/>
              </a:spcBef>
              <a:spcAft>
                <a:spcPts val="0"/>
              </a:spcAft>
              <a:defRPr sz="1560">
                <a:latin typeface="Arial" pitchFamily="34" charset="0"/>
                <a:cs typeface="Arial" pitchFamily="34" charset="0"/>
              </a:defRPr>
            </a:lvl5pPr>
            <a:lvl6pPr marL="1142988" indent="-233360">
              <a:spcBef>
                <a:spcPts val="0"/>
              </a:spcBef>
              <a:spcAft>
                <a:spcPts val="0"/>
              </a:spcAft>
              <a:buSzPct val="70000"/>
              <a:defRPr sz="1800">
                <a:latin typeface="+mj-lt"/>
              </a:defRPr>
            </a:lvl6pPr>
            <a:lvl7pPr marL="1371587" indent="-228598">
              <a:spcBef>
                <a:spcPts val="0"/>
              </a:spcBef>
              <a:spcAft>
                <a:spcPts val="0"/>
              </a:spcAft>
              <a:buSzPct val="70000"/>
              <a:buFont typeface="Arial" pitchFamily="34" charset="0"/>
              <a:buChar char="–"/>
              <a:defRPr sz="1800" baseline="0">
                <a:latin typeface="+mj-lt"/>
              </a:defRPr>
            </a:lvl7pPr>
            <a:lvl8pPr marL="1600184" indent="-228598">
              <a:spcBef>
                <a:spcPts val="0"/>
              </a:spcBef>
              <a:spcAft>
                <a:spcPts val="0"/>
              </a:spcAft>
              <a:buSzPct val="70000"/>
              <a:defRPr sz="1800" baseline="0">
                <a:latin typeface="+mj-lt"/>
              </a:defRPr>
            </a:lvl8pPr>
            <a:lvl9pPr marL="1824020" indent="-22383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3" name="Picture Placeholder 22"/>
          <p:cNvSpPr>
            <a:spLocks noGrp="1"/>
          </p:cNvSpPr>
          <p:nvPr>
            <p:ph type="pic" sz="quarter" idx="20"/>
          </p:nvPr>
        </p:nvSpPr>
        <p:spPr bwMode="gray">
          <a:xfrm>
            <a:off x="6282270" y="1971676"/>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5" name="Text Placeholder 4"/>
          <p:cNvSpPr>
            <a:spLocks noGrp="1"/>
          </p:cNvSpPr>
          <p:nvPr>
            <p:ph type="body" sz="quarter" idx="21"/>
          </p:nvPr>
        </p:nvSpPr>
        <p:spPr bwMode="gray">
          <a:xfrm>
            <a:off x="3251201" y="4241802"/>
            <a:ext cx="2724151" cy="1538882"/>
          </a:xfrm>
          <a:ln>
            <a:noFill/>
          </a:ln>
        </p:spPr>
        <p:txBody>
          <a:bodyPr/>
          <a:lstStyle>
            <a:lvl1pPr marL="0" marR="0" indent="0" algn="l" defTabSz="91439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560" b="0" kern="1200" baseline="0" dirty="0" smtClean="0">
                <a:solidFill>
                  <a:schemeClr val="tx1"/>
                </a:solidFill>
                <a:latin typeface="Arial" pitchFamily="34" charset="0"/>
                <a:ea typeface="+mn-ea"/>
                <a:cs typeface="Arial" pitchFamily="34" charset="0"/>
              </a:defRPr>
            </a:lvl2pPr>
            <a:lvl3pPr>
              <a:spcBef>
                <a:spcPts val="0"/>
              </a:spcBef>
              <a:spcAft>
                <a:spcPts val="0"/>
              </a:spcAft>
              <a:defRPr sz="1560">
                <a:latin typeface="Arial" pitchFamily="34" charset="0"/>
                <a:cs typeface="Arial" pitchFamily="34" charset="0"/>
              </a:defRPr>
            </a:lvl3pPr>
            <a:lvl4pPr>
              <a:spcBef>
                <a:spcPts val="0"/>
              </a:spcBef>
              <a:spcAft>
                <a:spcPts val="0"/>
              </a:spcAft>
              <a:defRPr sz="1560">
                <a:latin typeface="Arial" pitchFamily="34" charset="0"/>
                <a:cs typeface="Arial" pitchFamily="34" charset="0"/>
              </a:defRPr>
            </a:lvl4pPr>
            <a:lvl5pPr>
              <a:spcBef>
                <a:spcPts val="0"/>
              </a:spcBef>
              <a:spcAft>
                <a:spcPts val="0"/>
              </a:spcAft>
              <a:defRPr sz="1560">
                <a:latin typeface="Arial" pitchFamily="34" charset="0"/>
                <a:cs typeface="Arial" pitchFamily="34" charset="0"/>
              </a:defRPr>
            </a:lvl5pPr>
            <a:lvl6pPr marL="1142988" indent="-233360">
              <a:spcBef>
                <a:spcPts val="0"/>
              </a:spcBef>
              <a:spcAft>
                <a:spcPts val="0"/>
              </a:spcAft>
              <a:buSzPct val="70000"/>
              <a:defRPr sz="1800">
                <a:latin typeface="+mj-lt"/>
              </a:defRPr>
            </a:lvl6pPr>
            <a:lvl7pPr marL="1371587" indent="-228598">
              <a:spcBef>
                <a:spcPts val="0"/>
              </a:spcBef>
              <a:spcAft>
                <a:spcPts val="0"/>
              </a:spcAft>
              <a:buSzPct val="70000"/>
              <a:buFont typeface="Arial" pitchFamily="34" charset="0"/>
              <a:buChar char="–"/>
              <a:defRPr sz="1800" baseline="0">
                <a:latin typeface="+mj-lt"/>
              </a:defRPr>
            </a:lvl7pPr>
            <a:lvl8pPr marL="1600184" indent="-228598">
              <a:spcBef>
                <a:spcPts val="0"/>
              </a:spcBef>
              <a:spcAft>
                <a:spcPts val="0"/>
              </a:spcAft>
              <a:buSzPct val="70000"/>
              <a:defRPr sz="1800" baseline="0">
                <a:latin typeface="+mj-lt"/>
              </a:defRPr>
            </a:lvl8pPr>
            <a:lvl9pPr marL="1824020" indent="-22383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6" name="Picture Placeholder 22"/>
          <p:cNvSpPr>
            <a:spLocks noGrp="1"/>
          </p:cNvSpPr>
          <p:nvPr>
            <p:ph type="pic" sz="quarter" idx="22"/>
          </p:nvPr>
        </p:nvSpPr>
        <p:spPr bwMode="gray">
          <a:xfrm>
            <a:off x="641353" y="4241801"/>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8" name="Text Placeholder 4"/>
          <p:cNvSpPr>
            <a:spLocks noGrp="1"/>
          </p:cNvSpPr>
          <p:nvPr>
            <p:ph type="body" sz="quarter" idx="23"/>
          </p:nvPr>
        </p:nvSpPr>
        <p:spPr bwMode="gray">
          <a:xfrm>
            <a:off x="8892118" y="4241802"/>
            <a:ext cx="2724151" cy="1538882"/>
          </a:xfrm>
          <a:ln>
            <a:noFill/>
          </a:ln>
        </p:spPr>
        <p:txBody>
          <a:bodyPr/>
          <a:lstStyle>
            <a:lvl1pPr marL="0" marR="0" indent="0" algn="l" defTabSz="91439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560" b="0" kern="1200" baseline="0" dirty="0" smtClean="0">
                <a:solidFill>
                  <a:schemeClr val="tx1"/>
                </a:solidFill>
                <a:latin typeface="Arial" pitchFamily="34" charset="0"/>
                <a:ea typeface="+mn-ea"/>
                <a:cs typeface="Arial" pitchFamily="34" charset="0"/>
              </a:defRPr>
            </a:lvl2pPr>
            <a:lvl3pPr>
              <a:spcBef>
                <a:spcPts val="0"/>
              </a:spcBef>
              <a:spcAft>
                <a:spcPts val="0"/>
              </a:spcAft>
              <a:defRPr sz="1560">
                <a:latin typeface="Arial" pitchFamily="34" charset="0"/>
                <a:cs typeface="Arial" pitchFamily="34" charset="0"/>
              </a:defRPr>
            </a:lvl3pPr>
            <a:lvl4pPr>
              <a:spcBef>
                <a:spcPts val="0"/>
              </a:spcBef>
              <a:spcAft>
                <a:spcPts val="0"/>
              </a:spcAft>
              <a:defRPr sz="1560">
                <a:latin typeface="Arial" pitchFamily="34" charset="0"/>
                <a:cs typeface="Arial" pitchFamily="34" charset="0"/>
              </a:defRPr>
            </a:lvl4pPr>
            <a:lvl5pPr>
              <a:spcBef>
                <a:spcPts val="0"/>
              </a:spcBef>
              <a:spcAft>
                <a:spcPts val="0"/>
              </a:spcAft>
              <a:defRPr sz="1560">
                <a:latin typeface="Arial" pitchFamily="34" charset="0"/>
                <a:cs typeface="Arial" pitchFamily="34" charset="0"/>
              </a:defRPr>
            </a:lvl5pPr>
            <a:lvl6pPr marL="1142988" indent="-233360">
              <a:spcBef>
                <a:spcPts val="0"/>
              </a:spcBef>
              <a:spcAft>
                <a:spcPts val="0"/>
              </a:spcAft>
              <a:buSzPct val="70000"/>
              <a:defRPr sz="1800">
                <a:latin typeface="+mj-lt"/>
              </a:defRPr>
            </a:lvl6pPr>
            <a:lvl7pPr marL="1371587" indent="-228598">
              <a:spcBef>
                <a:spcPts val="0"/>
              </a:spcBef>
              <a:spcAft>
                <a:spcPts val="0"/>
              </a:spcAft>
              <a:buSzPct val="70000"/>
              <a:buFont typeface="Arial" pitchFamily="34" charset="0"/>
              <a:buChar char="–"/>
              <a:defRPr sz="1800" baseline="0">
                <a:latin typeface="+mj-lt"/>
              </a:defRPr>
            </a:lvl7pPr>
            <a:lvl8pPr marL="1600184" indent="-228598">
              <a:spcBef>
                <a:spcPts val="0"/>
              </a:spcBef>
              <a:spcAft>
                <a:spcPts val="0"/>
              </a:spcAft>
              <a:buSzPct val="70000"/>
              <a:defRPr sz="1800" baseline="0">
                <a:latin typeface="+mj-lt"/>
              </a:defRPr>
            </a:lvl8pPr>
            <a:lvl9pPr marL="1824020" indent="-22383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9" name="Picture Placeholder 22"/>
          <p:cNvSpPr>
            <a:spLocks noGrp="1"/>
          </p:cNvSpPr>
          <p:nvPr>
            <p:ph type="pic" sz="quarter" idx="24"/>
          </p:nvPr>
        </p:nvSpPr>
        <p:spPr bwMode="gray">
          <a:xfrm>
            <a:off x="6282270" y="4241801"/>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51" name="Text Placeholder 41"/>
          <p:cNvSpPr>
            <a:spLocks noGrp="1"/>
          </p:cNvSpPr>
          <p:nvPr>
            <p:ph type="body" sz="quarter" idx="25"/>
          </p:nvPr>
        </p:nvSpPr>
        <p:spPr bwMode="gray">
          <a:xfrm>
            <a:off x="641350" y="1270453"/>
            <a:ext cx="10966451" cy="283711"/>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7810338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3_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641353" y="1971675"/>
            <a:ext cx="10968566" cy="4162427"/>
          </a:xfrm>
        </p:spPr>
        <p:txBody>
          <a:bodyPr>
            <a:noAutofit/>
          </a:bodyPr>
          <a:lstStyle>
            <a:lvl1pPr marL="0" indent="0">
              <a:buNone/>
              <a:defRPr>
                <a:latin typeface="Arial" pitchFamily="34" charset="0"/>
                <a:cs typeface="Arial" pitchFamily="34" charset="0"/>
              </a:defRPr>
            </a:lvl1pPr>
          </a:lstStyle>
          <a:p>
            <a:pPr lvl="0"/>
            <a:r>
              <a:rPr lang="en-US" noProof="0" smtClean="0"/>
              <a:t>Click icon to add table</a:t>
            </a:r>
            <a:endParaRPr lang="en-US" noProof="0" dirty="0"/>
          </a:p>
        </p:txBody>
      </p:sp>
      <p:sp>
        <p:nvSpPr>
          <p:cNvPr id="4" name="Title 1"/>
          <p:cNvSpPr>
            <a:spLocks noGrp="1"/>
          </p:cNvSpPr>
          <p:nvPr>
            <p:ph type="title"/>
          </p:nvPr>
        </p:nvSpPr>
        <p:spPr bwMode="gray">
          <a:xfrm>
            <a:off x="641352" y="727076"/>
            <a:ext cx="10968566" cy="498598"/>
          </a:xfrm>
          <a:noFill/>
          <a:ln w="9525">
            <a:noFill/>
            <a:miter lim="800000"/>
            <a:headEnd/>
            <a:tailEnd/>
          </a:ln>
        </p:spPr>
        <p:txBody>
          <a:bodyPr/>
          <a:lstStyle>
            <a:lvl1pPr algn="l">
              <a:defRPr lang="en-US" sz="324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8" name="Text Placeholder 41"/>
          <p:cNvSpPr>
            <a:spLocks noGrp="1"/>
          </p:cNvSpPr>
          <p:nvPr>
            <p:ph type="body" sz="quarter" idx="13"/>
          </p:nvPr>
        </p:nvSpPr>
        <p:spPr bwMode="gray">
          <a:xfrm>
            <a:off x="641350" y="1270453"/>
            <a:ext cx="10966451" cy="283711"/>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5256125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3_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641353" y="1971677"/>
            <a:ext cx="10968566" cy="4162426"/>
          </a:xfrm>
        </p:spPr>
        <p:txBody>
          <a:bodyPr>
            <a:noAutofit/>
          </a:bodyPr>
          <a:lstStyle>
            <a:lvl1pPr marL="0" indent="0">
              <a:buNone/>
              <a:defRPr>
                <a:latin typeface="Arial" pitchFamily="34" charset="0"/>
                <a:cs typeface="Arial" pitchFamily="34" charset="0"/>
              </a:defRPr>
            </a:lvl1pPr>
          </a:lstStyle>
          <a:p>
            <a:pPr lvl="0"/>
            <a:r>
              <a:rPr lang="en-US" noProof="0" smtClean="0"/>
              <a:t>Click icon to add chart</a:t>
            </a:r>
            <a:endParaRPr lang="en-US" noProof="0" dirty="0"/>
          </a:p>
        </p:txBody>
      </p:sp>
      <p:sp>
        <p:nvSpPr>
          <p:cNvPr id="4" name="Title 1"/>
          <p:cNvSpPr>
            <a:spLocks noGrp="1"/>
          </p:cNvSpPr>
          <p:nvPr>
            <p:ph type="title"/>
          </p:nvPr>
        </p:nvSpPr>
        <p:spPr bwMode="gray">
          <a:xfrm>
            <a:off x="641352" y="727076"/>
            <a:ext cx="10968566" cy="498598"/>
          </a:xfrm>
          <a:noFill/>
          <a:ln w="9525">
            <a:noFill/>
            <a:miter lim="800000"/>
            <a:headEnd/>
            <a:tailEnd/>
          </a:ln>
        </p:spPr>
        <p:txBody>
          <a:bodyPr/>
          <a:lstStyle>
            <a:lvl1pPr algn="l">
              <a:defRPr lang="en-US" sz="324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641350" y="1270455"/>
            <a:ext cx="10966451" cy="2215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3072553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4_Thank you">
    <p:spTree>
      <p:nvGrpSpPr>
        <p:cNvPr id="1" name=""/>
        <p:cNvGrpSpPr/>
        <p:nvPr/>
      </p:nvGrpSpPr>
      <p:grpSpPr>
        <a:xfrm>
          <a:off x="0" y="0"/>
          <a:ext cx="0" cy="0"/>
          <a:chOff x="0" y="0"/>
          <a:chExt cx="0" cy="0"/>
        </a:xfrm>
      </p:grpSpPr>
      <p:sp>
        <p:nvSpPr>
          <p:cNvPr id="5" name="TextBox 4"/>
          <p:cNvSpPr txBox="1">
            <a:spLocks noChangeArrowheads="1"/>
          </p:cNvSpPr>
          <p:nvPr/>
        </p:nvSpPr>
        <p:spPr bwMode="gray">
          <a:xfrm>
            <a:off x="1822452" y="3370266"/>
            <a:ext cx="9006416" cy="1646605"/>
          </a:xfrm>
          <a:prstGeom prst="rect">
            <a:avLst/>
          </a:prstGeom>
          <a:noFill/>
          <a:ln w="9525">
            <a:noFill/>
            <a:miter lim="800000"/>
            <a:headEnd/>
            <a:tailEnd/>
          </a:ln>
        </p:spPr>
        <p:txBody>
          <a:bodyPr lIns="0" tIns="0" rIns="0" bIns="0">
            <a:spAutoFit/>
          </a:bodyPr>
          <a:lstStyle/>
          <a:p>
            <a:pPr algn="just">
              <a:spcBef>
                <a:spcPts val="600"/>
              </a:spcBef>
              <a:defRPr/>
            </a:pPr>
            <a:r>
              <a:rPr lang="en-US" sz="960" b="1" dirty="0">
                <a:solidFill>
                  <a:srgbClr val="6D6E71"/>
                </a:solidFill>
                <a:cs typeface="Arial" pitchFamily="34" charset="0"/>
              </a:rPr>
              <a:t>Disclaimer </a:t>
            </a:r>
          </a:p>
          <a:p>
            <a:pPr algn="just">
              <a:spcBef>
                <a:spcPts val="600"/>
              </a:spcBef>
              <a:defRPr/>
            </a:pPr>
            <a:r>
              <a:rPr lang="en-US" sz="840" dirty="0">
                <a:solidFill>
                  <a:srgbClr val="6D6E71"/>
                </a:solidFill>
                <a:cs typeface="Arial" pitchFamily="34" charset="0"/>
              </a:rPr>
              <a:t>Tech Mahindra Limited, herein referred to as </a:t>
            </a:r>
            <a:r>
              <a:rPr lang="en-US" sz="840" dirty="0" err="1">
                <a:solidFill>
                  <a:srgbClr val="6D6E71"/>
                </a:solidFill>
                <a:cs typeface="Arial" pitchFamily="34" charset="0"/>
              </a:rPr>
              <a:t>TechM</a:t>
            </a:r>
            <a:r>
              <a:rPr lang="en-US" sz="840" dirty="0">
                <a:solidFill>
                  <a:srgbClr val="6D6E71"/>
                </a:solidFill>
                <a:cs typeface="Arial" pitchFamily="34" charset="0"/>
              </a:rPr>
              <a:t>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a:t>
            </a:r>
            <a:r>
              <a:rPr lang="en-US" sz="840" dirty="0" err="1">
                <a:solidFill>
                  <a:srgbClr val="6D6E71"/>
                </a:solidFill>
                <a:cs typeface="Arial" pitchFamily="34" charset="0"/>
              </a:rPr>
              <a:t>TechM</a:t>
            </a:r>
            <a:r>
              <a:rPr lang="en-US" sz="840" dirty="0">
                <a:solidFill>
                  <a:srgbClr val="6D6E71"/>
                </a:solidFill>
                <a:cs typeface="Arial" pitchFamily="34" charset="0"/>
              </a:rPr>
              <a:t> or its subsidiaries. Any unauthorized use, disclosure or public dissemination of information contained herein is prohibited. Unless specifically noted, </a:t>
            </a:r>
            <a:r>
              <a:rPr lang="en-US" sz="840" dirty="0" err="1">
                <a:solidFill>
                  <a:srgbClr val="6D6E71"/>
                </a:solidFill>
                <a:cs typeface="Arial" pitchFamily="34" charset="0"/>
              </a:rPr>
              <a:t>TechM</a:t>
            </a:r>
            <a:r>
              <a:rPr lang="en-US" sz="840" dirty="0">
                <a:solidFill>
                  <a:srgbClr val="6D6E71"/>
                </a:solidFill>
                <a:cs typeface="Arial" pitchFamily="34" charset="0"/>
              </a:rPr>
              <a:t>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a:t>
            </a:r>
            <a:r>
              <a:rPr lang="en-US" sz="840" dirty="0" err="1">
                <a:solidFill>
                  <a:srgbClr val="6D6E71"/>
                </a:solidFill>
                <a:cs typeface="Arial" pitchFamily="34" charset="0"/>
              </a:rPr>
              <a:t>TechM</a:t>
            </a:r>
            <a:r>
              <a:rPr lang="en-US" sz="840" dirty="0">
                <a:solidFill>
                  <a:srgbClr val="6D6E71"/>
                </a:solidFill>
                <a:cs typeface="Arial" pitchFamily="34" charset="0"/>
              </a:rPr>
              <a:t>. Information contained in a presentation hosted or promoted by </a:t>
            </a:r>
            <a:r>
              <a:rPr lang="en-US" sz="840" dirty="0" err="1">
                <a:solidFill>
                  <a:srgbClr val="6D6E71"/>
                </a:solidFill>
                <a:cs typeface="Arial" pitchFamily="34" charset="0"/>
              </a:rPr>
              <a:t>TechM</a:t>
            </a:r>
            <a:r>
              <a:rPr lang="en-US" sz="840" dirty="0">
                <a:solidFill>
                  <a:srgbClr val="6D6E71"/>
                </a:solidFill>
                <a:cs typeface="Arial" pitchFamily="34" charset="0"/>
              </a:rPr>
              <a:t> is provided “as is” without warranty of any kind, either expressed or implied, including any warranty of merchantability or fitness for a particular purpose. </a:t>
            </a:r>
            <a:r>
              <a:rPr lang="en-US" sz="840" dirty="0" err="1">
                <a:solidFill>
                  <a:srgbClr val="6D6E71"/>
                </a:solidFill>
                <a:cs typeface="Arial" pitchFamily="34" charset="0"/>
              </a:rPr>
              <a:t>TechM</a:t>
            </a:r>
            <a:r>
              <a:rPr lang="en-US" sz="840" dirty="0">
                <a:solidFill>
                  <a:srgbClr val="6D6E71"/>
                </a:solidFill>
                <a:cs typeface="Arial" pitchFamily="34" charset="0"/>
              </a:rPr>
              <a:t> assumes no liability or responsibility for the contents of a presentation or the opinions expressed by the presenters. All expressions of opinion are subject to change without notice.</a:t>
            </a:r>
          </a:p>
        </p:txBody>
      </p:sp>
      <p:sp>
        <p:nvSpPr>
          <p:cNvPr id="2" name="Title 1"/>
          <p:cNvSpPr>
            <a:spLocks noGrp="1"/>
          </p:cNvSpPr>
          <p:nvPr>
            <p:ph type="title"/>
          </p:nvPr>
        </p:nvSpPr>
        <p:spPr bwMode="gray">
          <a:xfrm>
            <a:off x="1822451" y="1527296"/>
            <a:ext cx="8973312" cy="498598"/>
          </a:xfrm>
          <a:noFill/>
          <a:ln w="9525">
            <a:noFill/>
            <a:miter lim="800000"/>
            <a:headEnd/>
            <a:tailEnd/>
          </a:ln>
        </p:spPr>
        <p:txBody>
          <a:bodyPr/>
          <a:lstStyle>
            <a:lvl1pPr algn="l">
              <a:defRPr lang="en-US" sz="324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822452" y="2140170"/>
            <a:ext cx="8979503" cy="276998"/>
          </a:xfrm>
          <a:noFill/>
          <a:ln w="9525">
            <a:noFill/>
            <a:miter lim="800000"/>
            <a:headEnd/>
            <a:tailEnd/>
          </a:ln>
        </p:spPr>
        <p:txBody>
          <a:bodyPr/>
          <a:lstStyle>
            <a:lvl1pPr marL="0" indent="0" algn="l" defTabSz="914390"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0979258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Rectangle 1"/>
          <p:cNvSpPr/>
          <p:nvPr/>
        </p:nvSpPr>
        <p:spPr bwMode="gray">
          <a:xfrm>
            <a:off x="0" y="0"/>
            <a:ext cx="12192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lIns="121919" tIns="60959" rIns="121919" bIns="60959" anchor="ctr"/>
          <a:lstStyle/>
          <a:p>
            <a:pPr algn="ctr">
              <a:defRPr/>
            </a:pPr>
            <a:endParaRPr lang="en-US" sz="2160">
              <a:solidFill>
                <a:prstClr val="black"/>
              </a:solidFill>
            </a:endParaRPr>
          </a:p>
        </p:txBody>
      </p:sp>
      <p:pic>
        <p:nvPicPr>
          <p:cNvPr id="3" name="Picture 10" descr="Mahindra Logo.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gray">
          <a:xfrm>
            <a:off x="2622552" y="2717803"/>
            <a:ext cx="7198783" cy="1490663"/>
          </a:xfrm>
          <a:prstGeom prst="rect">
            <a:avLst/>
          </a:prstGeom>
          <a:noFill/>
          <a:ln w="9525">
            <a:noFill/>
            <a:miter lim="800000"/>
            <a:headEnd/>
            <a:tailEnd/>
          </a:ln>
        </p:spPr>
      </p:pic>
    </p:spTree>
    <p:extLst>
      <p:ext uri="{BB962C8B-B14F-4D97-AF65-F5344CB8AC3E}">
        <p14:creationId xmlns:p14="http://schemas.microsoft.com/office/powerpoint/2010/main" val="19288672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27" name="Picture 26" descr="ridge4.png"/>
          <p:cNvPicPr>
            <a:picLocks noChangeAspect="1"/>
          </p:cNvPicPr>
          <p:nvPr userDrawn="1"/>
        </p:nvPicPr>
        <p:blipFill>
          <a:blip r:embed="rId2" cstate="email"/>
          <a:stretch>
            <a:fillRect/>
          </a:stretch>
        </p:blipFill>
        <p:spPr bwMode="ltGray">
          <a:xfrm>
            <a:off x="1069" y="1"/>
            <a:ext cx="5291765" cy="1443209"/>
          </a:xfrm>
          <a:prstGeom prst="rect">
            <a:avLst/>
          </a:prstGeom>
        </p:spPr>
      </p:pic>
      <p:sp>
        <p:nvSpPr>
          <p:cNvPr id="20" name="TextBox 20"/>
          <p:cNvSpPr txBox="1">
            <a:spLocks noChangeArrowheads="1"/>
          </p:cNvSpPr>
          <p:nvPr userDrawn="1"/>
        </p:nvSpPr>
        <p:spPr bwMode="gray">
          <a:xfrm>
            <a:off x="641353" y="6629403"/>
            <a:ext cx="2535951" cy="129266"/>
          </a:xfrm>
          <a:prstGeom prst="rect">
            <a:avLst/>
          </a:prstGeom>
          <a:noFill/>
          <a:ln w="9525">
            <a:noFill/>
            <a:miter lim="800000"/>
            <a:headEnd/>
            <a:tailEnd/>
          </a:ln>
        </p:spPr>
        <p:txBody>
          <a:bodyPr wrap="none" lIns="0" tIns="0" rIns="0" bIns="0">
            <a:spAutoFit/>
          </a:bodyPr>
          <a:lstStyle/>
          <a:p>
            <a:pPr>
              <a:defRPr/>
            </a:pPr>
            <a:r>
              <a:rPr lang="en-US" sz="840" dirty="0">
                <a:solidFill>
                  <a:srgbClr val="6D6E71"/>
                </a:solidFill>
                <a:cs typeface="Arial" pitchFamily="34" charset="0"/>
              </a:rPr>
              <a:t>Copyright © 2014 Tech Mahindra. All rights reserved.</a:t>
            </a:r>
          </a:p>
        </p:txBody>
      </p:sp>
      <p:pic>
        <p:nvPicPr>
          <p:cNvPr id="7" name="Picture 6" descr="Mahindra Logo.png"/>
          <p:cNvPicPr>
            <a:picLocks noChangeAspect="1"/>
          </p:cNvPicPr>
          <p:nvPr userDrawn="1"/>
        </p:nvPicPr>
        <p:blipFill>
          <a:blip r:embed="rId3" cstate="email"/>
          <a:stretch>
            <a:fillRect/>
          </a:stretch>
        </p:blipFill>
        <p:spPr bwMode="gray">
          <a:xfrm>
            <a:off x="8078549" y="476643"/>
            <a:ext cx="3289739" cy="656555"/>
          </a:xfrm>
          <a:prstGeom prst="rect">
            <a:avLst/>
          </a:prstGeom>
        </p:spPr>
      </p:pic>
    </p:spTree>
    <p:extLst>
      <p:ext uri="{BB962C8B-B14F-4D97-AF65-F5344CB8AC3E}">
        <p14:creationId xmlns:p14="http://schemas.microsoft.com/office/powerpoint/2010/main" val="2283977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4_Title Slide 2">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2436285" y="4053702"/>
            <a:ext cx="7349066" cy="276998"/>
          </a:xfrm>
        </p:spPr>
        <p:txBody>
          <a:bodyPr anchor="b" anchorCtr="0">
            <a:noAutofit/>
          </a:bodyPr>
          <a:lstStyle>
            <a:lvl1pPr marL="0" indent="0" algn="l">
              <a:buNone/>
              <a:defRPr b="1">
                <a:solidFill>
                  <a:schemeClr val="tx2"/>
                </a:solidFill>
                <a:latin typeface="Arial" pitchFamily="34" charset="0"/>
                <a:cs typeface="Arial" pitchFamily="34" charset="0"/>
              </a:defRPr>
            </a:lvl1pPr>
            <a:lvl2pPr marL="457195" indent="0" algn="ctr">
              <a:buNone/>
              <a:defRPr>
                <a:solidFill>
                  <a:schemeClr val="tx1">
                    <a:tint val="75000"/>
                  </a:schemeClr>
                </a:solidFill>
              </a:defRPr>
            </a:lvl2pPr>
            <a:lvl3pPr marL="914390" indent="0" algn="ctr">
              <a:buNone/>
              <a:defRPr>
                <a:solidFill>
                  <a:schemeClr val="tx1">
                    <a:tint val="75000"/>
                  </a:schemeClr>
                </a:solidFill>
              </a:defRPr>
            </a:lvl3pPr>
            <a:lvl4pPr marL="1371587" indent="0" algn="ctr">
              <a:buNone/>
              <a:defRPr>
                <a:solidFill>
                  <a:schemeClr val="tx1">
                    <a:tint val="75000"/>
                  </a:schemeClr>
                </a:solidFill>
              </a:defRPr>
            </a:lvl4pPr>
            <a:lvl5pPr marL="1828782" indent="0" algn="ctr">
              <a:buNone/>
              <a:defRPr>
                <a:solidFill>
                  <a:schemeClr val="tx1">
                    <a:tint val="75000"/>
                  </a:schemeClr>
                </a:solidFill>
              </a:defRPr>
            </a:lvl5pPr>
            <a:lvl6pPr marL="2285977" indent="0" algn="ctr">
              <a:buNone/>
              <a:defRPr>
                <a:solidFill>
                  <a:schemeClr val="tx1">
                    <a:tint val="75000"/>
                  </a:schemeClr>
                </a:solidFill>
              </a:defRPr>
            </a:lvl6pPr>
            <a:lvl7pPr marL="2743172" indent="0" algn="ctr">
              <a:buNone/>
              <a:defRPr>
                <a:solidFill>
                  <a:schemeClr val="tx1">
                    <a:tint val="75000"/>
                  </a:schemeClr>
                </a:solidFill>
              </a:defRPr>
            </a:lvl7pPr>
            <a:lvl8pPr marL="3200368" indent="0" algn="ctr">
              <a:buNone/>
              <a:defRPr>
                <a:solidFill>
                  <a:schemeClr val="tx1">
                    <a:tint val="75000"/>
                  </a:schemeClr>
                </a:solidFill>
              </a:defRPr>
            </a:lvl8pPr>
            <a:lvl9pPr marL="3657564"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2436285" y="2184402"/>
            <a:ext cx="7349066" cy="615553"/>
          </a:xfrm>
        </p:spPr>
        <p:txBody>
          <a:bodyPr wrap="square">
            <a:spAutoFit/>
          </a:bodyPr>
          <a:lstStyle>
            <a:lvl1pPr algn="l">
              <a:defRPr sz="3960" b="1">
                <a:solidFill>
                  <a:schemeClr val="bg2"/>
                </a:solidFill>
                <a:latin typeface="Arial" pitchFamily="34" charset="0"/>
                <a:cs typeface="Arial" pitchFamily="34" charset="0"/>
              </a:defRPr>
            </a:lvl1pPr>
          </a:lstStyle>
          <a:p>
            <a:r>
              <a:rPr lang="en-US" dirty="0" smtClean="0"/>
              <a:t>Click to Edit Master Title Style</a:t>
            </a:r>
            <a:endParaRPr lang="en-US" dirty="0"/>
          </a:p>
        </p:txBody>
      </p:sp>
      <p:sp>
        <p:nvSpPr>
          <p:cNvPr id="10" name="TextBox 20"/>
          <p:cNvSpPr txBox="1">
            <a:spLocks noChangeArrowheads="1"/>
          </p:cNvSpPr>
          <p:nvPr userDrawn="1"/>
        </p:nvSpPr>
        <p:spPr bwMode="gray">
          <a:xfrm>
            <a:off x="641353" y="6629403"/>
            <a:ext cx="2535951" cy="129266"/>
          </a:xfrm>
          <a:prstGeom prst="rect">
            <a:avLst/>
          </a:prstGeom>
          <a:noFill/>
          <a:ln w="9525">
            <a:noFill/>
            <a:miter lim="800000"/>
            <a:headEnd/>
            <a:tailEnd/>
          </a:ln>
        </p:spPr>
        <p:txBody>
          <a:bodyPr wrap="none" lIns="0" tIns="0" rIns="0" bIns="0">
            <a:spAutoFit/>
          </a:bodyPr>
          <a:lstStyle/>
          <a:p>
            <a:pPr>
              <a:defRPr/>
            </a:pPr>
            <a:r>
              <a:rPr lang="en-US" sz="840" dirty="0">
                <a:solidFill>
                  <a:srgbClr val="6D6E71"/>
                </a:solidFill>
                <a:cs typeface="Arial" pitchFamily="34" charset="0"/>
              </a:rPr>
              <a:t>Copyright © 2014 Tech Mahindra. All rights reserved.</a:t>
            </a:r>
          </a:p>
        </p:txBody>
      </p:sp>
      <p:pic>
        <p:nvPicPr>
          <p:cNvPr id="12" name="Picture 11" descr="ridge4.png"/>
          <p:cNvPicPr>
            <a:picLocks noChangeAspect="1"/>
          </p:cNvPicPr>
          <p:nvPr userDrawn="1"/>
        </p:nvPicPr>
        <p:blipFill>
          <a:blip r:embed="rId2" cstate="email"/>
          <a:stretch>
            <a:fillRect/>
          </a:stretch>
        </p:blipFill>
        <p:spPr bwMode="ltGray">
          <a:xfrm>
            <a:off x="1069" y="1"/>
            <a:ext cx="5291765" cy="1443209"/>
          </a:xfrm>
          <a:prstGeom prst="rect">
            <a:avLst/>
          </a:prstGeom>
        </p:spPr>
      </p:pic>
      <p:pic>
        <p:nvPicPr>
          <p:cNvPr id="7" name="Picture 6" descr="Mahindra Logo.png"/>
          <p:cNvPicPr>
            <a:picLocks noChangeAspect="1"/>
          </p:cNvPicPr>
          <p:nvPr userDrawn="1"/>
        </p:nvPicPr>
        <p:blipFill>
          <a:blip r:embed="rId3" cstate="email"/>
          <a:stretch>
            <a:fillRect/>
          </a:stretch>
        </p:blipFill>
        <p:spPr bwMode="gray">
          <a:xfrm>
            <a:off x="8078549" y="476643"/>
            <a:ext cx="3289739" cy="656555"/>
          </a:xfrm>
          <a:prstGeom prst="rect">
            <a:avLst/>
          </a:prstGeom>
        </p:spPr>
      </p:pic>
    </p:spTree>
    <p:extLst>
      <p:ext uri="{BB962C8B-B14F-4D97-AF65-F5344CB8AC3E}">
        <p14:creationId xmlns:p14="http://schemas.microsoft.com/office/powerpoint/2010/main" val="7496366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4" name="Picture 9" descr="ridge4.pn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ltGray">
          <a:xfrm>
            <a:off x="2128" y="0"/>
            <a:ext cx="5291667"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descr="Mahindra Logo.png"/>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gray">
          <a:xfrm>
            <a:off x="8439156" y="476255"/>
            <a:ext cx="317076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bwMode="gray">
          <a:xfrm>
            <a:off x="2453231" y="4113366"/>
            <a:ext cx="7365999" cy="230832"/>
          </a:xfrm>
          <a:noFill/>
          <a:ln w="9525">
            <a:noFill/>
            <a:miter lim="800000"/>
            <a:headEnd/>
            <a:tailEnd/>
          </a:ln>
        </p:spPr>
        <p:txBody>
          <a:bodyPr anchor="b"/>
          <a:lstStyle>
            <a:lvl1pPr marL="0" indent="0" algn="l" defTabSz="776340" rtl="0" eaLnBrk="1" fontAlgn="base" latinLnBrk="0" hangingPunct="1">
              <a:spcBef>
                <a:spcPts val="0"/>
              </a:spcBef>
              <a:spcAft>
                <a:spcPct val="0"/>
              </a:spcAft>
              <a:buClr>
                <a:schemeClr val="tx2"/>
              </a:buClr>
              <a:buFont typeface="Arial" pitchFamily="34" charset="0"/>
              <a:buNone/>
              <a:defRPr lang="en-US" sz="1500" b="1" kern="1200" baseline="0" dirty="0">
                <a:solidFill>
                  <a:schemeClr val="tx2"/>
                </a:solidFill>
                <a:latin typeface="Arial" pitchFamily="34" charset="0"/>
                <a:ea typeface="+mn-ea"/>
                <a:cs typeface="Arial" pitchFamily="34" charset="0"/>
              </a:defRPr>
            </a:lvl1pPr>
            <a:lvl2pPr marL="388175" indent="0" algn="ctr">
              <a:buNone/>
              <a:defRPr>
                <a:solidFill>
                  <a:schemeClr val="tx1">
                    <a:tint val="75000"/>
                  </a:schemeClr>
                </a:solidFill>
              </a:defRPr>
            </a:lvl2pPr>
            <a:lvl3pPr marL="776340" indent="0" algn="ctr">
              <a:buNone/>
              <a:defRPr>
                <a:solidFill>
                  <a:schemeClr val="tx1">
                    <a:tint val="75000"/>
                  </a:schemeClr>
                </a:solidFill>
              </a:defRPr>
            </a:lvl3pPr>
            <a:lvl4pPr marL="1164497" indent="0" algn="ctr">
              <a:buNone/>
              <a:defRPr>
                <a:solidFill>
                  <a:schemeClr val="tx1">
                    <a:tint val="75000"/>
                  </a:schemeClr>
                </a:solidFill>
              </a:defRPr>
            </a:lvl4pPr>
            <a:lvl5pPr marL="1552663" indent="0" algn="ctr">
              <a:buNone/>
              <a:defRPr>
                <a:solidFill>
                  <a:schemeClr val="tx1">
                    <a:tint val="75000"/>
                  </a:schemeClr>
                </a:solidFill>
              </a:defRPr>
            </a:lvl5pPr>
            <a:lvl6pPr marL="1940829" indent="0" algn="ctr">
              <a:buNone/>
              <a:defRPr>
                <a:solidFill>
                  <a:schemeClr val="tx1">
                    <a:tint val="75000"/>
                  </a:schemeClr>
                </a:solidFill>
              </a:defRPr>
            </a:lvl6pPr>
            <a:lvl7pPr marL="2328992" indent="0" algn="ctr">
              <a:buNone/>
              <a:defRPr>
                <a:solidFill>
                  <a:schemeClr val="tx1">
                    <a:tint val="75000"/>
                  </a:schemeClr>
                </a:solidFill>
              </a:defRPr>
            </a:lvl7pPr>
            <a:lvl8pPr marL="2717161" indent="0" algn="ctr">
              <a:buNone/>
              <a:defRPr>
                <a:solidFill>
                  <a:schemeClr val="tx1">
                    <a:tint val="75000"/>
                  </a:schemeClr>
                </a:solidFill>
              </a:defRPr>
            </a:lvl8pPr>
            <a:lvl9pPr marL="3105322" indent="0" algn="ctr">
              <a:buNone/>
              <a:defRPr>
                <a:solidFill>
                  <a:schemeClr val="tx1">
                    <a:tint val="75000"/>
                  </a:schemeClr>
                </a:solidFill>
              </a:defRPr>
            </a:lvl9pPr>
          </a:lstStyle>
          <a:p>
            <a:r>
              <a:rPr lang="en-US"/>
              <a:t>Click to edit Master subtitle style</a:t>
            </a:r>
            <a:endParaRPr lang="en-US" dirty="0"/>
          </a:p>
        </p:txBody>
      </p:sp>
      <p:sp>
        <p:nvSpPr>
          <p:cNvPr id="9" name="Title 8"/>
          <p:cNvSpPr>
            <a:spLocks noGrp="1"/>
          </p:cNvSpPr>
          <p:nvPr>
            <p:ph type="title"/>
          </p:nvPr>
        </p:nvSpPr>
        <p:spPr bwMode="gray">
          <a:xfrm>
            <a:off x="2453231" y="2200280"/>
            <a:ext cx="7365999" cy="527709"/>
          </a:xfrm>
          <a:noFill/>
          <a:ln w="9525">
            <a:noFill/>
            <a:miter lim="800000"/>
            <a:headEnd/>
            <a:tailEnd/>
          </a:ln>
        </p:spPr>
        <p:txBody>
          <a:bodyPr/>
          <a:lstStyle>
            <a:lvl1pPr algn="l" defTabSz="776340" rtl="0" eaLnBrk="1" latinLnBrk="0" hangingPunct="1">
              <a:spcBef>
                <a:spcPct val="0"/>
              </a:spcBef>
              <a:buNone/>
              <a:defRPr lang="en-US" sz="3429" b="1" kern="1200" dirty="0">
                <a:solidFill>
                  <a:schemeClr val="bg2"/>
                </a:solidFill>
                <a:latin typeface="Arial" pitchFamily="34" charset="0"/>
                <a:ea typeface="+mj-ea"/>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187539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4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51" y="719137"/>
            <a:ext cx="10966450" cy="498598"/>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40" b="1" kern="1200" dirty="0">
                <a:solidFill>
                  <a:schemeClr val="tx2"/>
                </a:solidFill>
                <a:latin typeface="Arial" pitchFamily="34" charset="0"/>
                <a:ea typeface="+mj-ea"/>
                <a:cs typeface="Arial" pitchFamily="34" charset="0"/>
              </a:defRPr>
            </a:lvl1pPr>
          </a:lstStyle>
          <a:p>
            <a:pPr lvl="0" algn="l" defTabSz="914390"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641350" y="1971675"/>
            <a:ext cx="10966451"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086" indent="-285748">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483" indent="-273048">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184" indent="-228598">
              <a:spcBef>
                <a:spcPts val="0"/>
              </a:spcBef>
              <a:spcAft>
                <a:spcPts val="0"/>
              </a:spcAft>
              <a:buSzPct val="70000"/>
              <a:defRPr sz="1800" baseline="0">
                <a:latin typeface="Arial" pitchFamily="34" charset="0"/>
                <a:cs typeface="Arial" pitchFamily="34" charset="0"/>
              </a:defRPr>
            </a:lvl8pPr>
            <a:lvl9pPr marL="1824020" indent="-223836">
              <a:spcBef>
                <a:spcPts val="0"/>
              </a:spcBef>
              <a:spcAft>
                <a:spcPts val="0"/>
              </a:spcAft>
              <a:buSzPct val="70000"/>
              <a:buFont typeface="Arial" pitchFamily="34" charset="0"/>
              <a:buChar char="–"/>
              <a:defRPr sz="1800">
                <a:latin typeface="Arial" pitchFamily="34" charset="0"/>
                <a:cs typeface="Arial" pitchFamily="34" charset="0"/>
              </a:defRPr>
            </a:lvl9pPr>
          </a:lstStyle>
          <a:p>
            <a:pPr marL="290510" lvl="0" indent="-290510" algn="l" defTabSz="91439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494" lvl="2" indent="-279397" algn="l" defTabSz="91439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891" lvl="3" indent="-279397" algn="l" defTabSz="91439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39" lvl="4" indent="-285748" algn="l" defTabSz="933442"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086" lvl="5" indent="-285748" algn="l" defTabSz="91439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extLst>
      <p:ext uri="{BB962C8B-B14F-4D97-AF65-F5344CB8AC3E}">
        <p14:creationId xmlns:p14="http://schemas.microsoft.com/office/powerpoint/2010/main" val="10567450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5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51" y="719137"/>
            <a:ext cx="10966450" cy="498598"/>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40" b="1" kern="1200" dirty="0">
                <a:solidFill>
                  <a:schemeClr val="tx2"/>
                </a:solidFill>
                <a:latin typeface="Arial" pitchFamily="34" charset="0"/>
                <a:ea typeface="+mj-ea"/>
                <a:cs typeface="Arial" pitchFamily="34" charset="0"/>
              </a:defRPr>
            </a:lvl1pPr>
          </a:lstStyle>
          <a:p>
            <a:pPr lvl="0" algn="l" defTabSz="914390"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641350" y="1971675"/>
            <a:ext cx="10966451"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086" indent="-285748">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483" indent="-273048">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184" indent="-228598">
              <a:spcBef>
                <a:spcPts val="0"/>
              </a:spcBef>
              <a:spcAft>
                <a:spcPts val="0"/>
              </a:spcAft>
              <a:buSzPct val="70000"/>
              <a:defRPr sz="1800" baseline="0">
                <a:latin typeface="Arial" pitchFamily="34" charset="0"/>
                <a:cs typeface="Arial" pitchFamily="34" charset="0"/>
              </a:defRPr>
            </a:lvl8pPr>
            <a:lvl9pPr marL="1824020" indent="-223836">
              <a:spcBef>
                <a:spcPts val="0"/>
              </a:spcBef>
              <a:spcAft>
                <a:spcPts val="0"/>
              </a:spcAft>
              <a:buSzPct val="70000"/>
              <a:buFont typeface="Arial" pitchFamily="34" charset="0"/>
              <a:buChar char="–"/>
              <a:defRPr sz="1800">
                <a:latin typeface="Arial" pitchFamily="34" charset="0"/>
                <a:cs typeface="Arial" pitchFamily="34" charset="0"/>
              </a:defRPr>
            </a:lvl9pPr>
          </a:lstStyle>
          <a:p>
            <a:pPr marL="290510" lvl="0" indent="-290510" algn="l" defTabSz="91439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494" lvl="2" indent="-279397" algn="l" defTabSz="91439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891" lvl="3" indent="-279397" algn="l" defTabSz="91439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39" lvl="4" indent="-285748" algn="l" defTabSz="933442"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086" lvl="5" indent="-285748" algn="l" defTabSz="91439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1"/>
          <p:cNvSpPr>
            <a:spLocks noGrp="1"/>
          </p:cNvSpPr>
          <p:nvPr userDrawn="1">
            <p:ph type="body" sz="quarter" idx="13"/>
          </p:nvPr>
        </p:nvSpPr>
        <p:spPr bwMode="gray">
          <a:xfrm>
            <a:off x="641350" y="1270455"/>
            <a:ext cx="10966451" cy="2215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1592281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4_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641352" y="727075"/>
            <a:ext cx="10968566" cy="498598"/>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40" b="1" kern="1200" dirty="0">
                <a:solidFill>
                  <a:schemeClr val="tx2"/>
                </a:solidFill>
                <a:latin typeface="Arial" pitchFamily="34" charset="0"/>
                <a:ea typeface="+mj-ea"/>
                <a:cs typeface="Arial" pitchFamily="34" charset="0"/>
              </a:defRPr>
            </a:lvl1pPr>
          </a:lstStyle>
          <a:p>
            <a:pPr lvl="0" algn="l" defTabSz="914390" rtl="0" eaLnBrk="1" fontAlgn="base" latinLnBrk="0" hangingPunct="1">
              <a:spcBef>
                <a:spcPct val="0"/>
              </a:spcBef>
              <a:spcAft>
                <a:spcPct val="0"/>
              </a:spcAft>
              <a:buNone/>
            </a:pPr>
            <a:r>
              <a:rPr lang="en-US" smtClean="0"/>
              <a:t>Click to edit Master title style</a:t>
            </a:r>
            <a:endParaRPr lang="en-US" dirty="0"/>
          </a:p>
        </p:txBody>
      </p:sp>
      <p:sp>
        <p:nvSpPr>
          <p:cNvPr id="4" name="Text Placeholder 4"/>
          <p:cNvSpPr>
            <a:spLocks noGrp="1"/>
          </p:cNvSpPr>
          <p:nvPr>
            <p:ph type="body" sz="quarter" idx="10" hasCustomPrompt="1"/>
          </p:nvPr>
        </p:nvSpPr>
        <p:spPr bwMode="gray">
          <a:xfrm>
            <a:off x="641350" y="1971677"/>
            <a:ext cx="10966451" cy="1846659"/>
          </a:xfrm>
        </p:spPr>
        <p:txBody>
          <a:bodyPr wrap="square">
            <a:spAutoFit/>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435086" indent="-285748">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1714483" indent="-273048">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184" indent="-228598">
              <a:spcBef>
                <a:spcPts val="0"/>
              </a:spcBef>
              <a:spcAft>
                <a:spcPts val="0"/>
              </a:spcAft>
              <a:buSzPct val="70000"/>
              <a:defRPr sz="1800" baseline="0">
                <a:latin typeface="Arial" pitchFamily="34" charset="0"/>
                <a:cs typeface="Arial" pitchFamily="34" charset="0"/>
              </a:defRPr>
            </a:lvl8pPr>
            <a:lvl9pPr marL="1824020" indent="-223836">
              <a:spcBef>
                <a:spcPts val="0"/>
              </a:spcBef>
              <a:spcAft>
                <a:spcPts val="0"/>
              </a:spcAft>
              <a:buSzPct val="70000"/>
              <a:buFont typeface="Arial" pitchFamily="34" charset="0"/>
              <a:buChar char="–"/>
              <a:defRPr sz="1800">
                <a:latin typeface="Arial" pitchFamily="34" charset="0"/>
                <a:cs typeface="Arial" pitchFamily="34" charset="0"/>
              </a:defRPr>
            </a:lvl9pPr>
          </a:lstStyle>
          <a:p>
            <a:pPr marL="290510" lvl="0" indent="-290510" algn="l" defTabSz="91439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494" lvl="2" indent="-279397" algn="l" defTabSz="91439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891" lvl="3" indent="-279397" algn="l" defTabSz="91439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39" lvl="4" indent="-285748" algn="l" defTabSz="933442"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086" lvl="5" indent="-285748" algn="l" defTabSz="91439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extLst>
      <p:ext uri="{BB962C8B-B14F-4D97-AF65-F5344CB8AC3E}">
        <p14:creationId xmlns:p14="http://schemas.microsoft.com/office/powerpoint/2010/main" val="4280405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4_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641353" y="1971677"/>
            <a:ext cx="5437716" cy="4162426"/>
          </a:xfrm>
        </p:spPr>
        <p:txBody>
          <a:bodyPr>
            <a:noAutofit/>
          </a:bodyPr>
          <a:lstStyle>
            <a:lvl1pPr marL="0" indent="0">
              <a:buNone/>
              <a:defRPr>
                <a:latin typeface="Arial" pitchFamily="34" charset="0"/>
                <a:cs typeface="Arial" pitchFamily="34" charset="0"/>
              </a:defRPr>
            </a:lvl1pPr>
          </a:lstStyle>
          <a:p>
            <a:r>
              <a:rPr lang="en-US" smtClean="0"/>
              <a:t>Click icon to add picture</a:t>
            </a:r>
            <a:endParaRPr lang="en-US" dirty="0"/>
          </a:p>
        </p:txBody>
      </p:sp>
      <p:sp>
        <p:nvSpPr>
          <p:cNvPr id="18" name="Text Placeholder 4"/>
          <p:cNvSpPr>
            <a:spLocks noGrp="1"/>
          </p:cNvSpPr>
          <p:nvPr>
            <p:ph type="body" sz="quarter" idx="19" hasCustomPrompt="1"/>
          </p:nvPr>
        </p:nvSpPr>
        <p:spPr bwMode="gray">
          <a:xfrm>
            <a:off x="6451600" y="1971675"/>
            <a:ext cx="5128682"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988" indent="-233360">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587" indent="-228598">
              <a:spcBef>
                <a:spcPts val="0"/>
              </a:spcBef>
              <a:spcAft>
                <a:spcPts val="0"/>
              </a:spcAft>
              <a:buSzPct val="70000"/>
              <a:buFont typeface="Arial" pitchFamily="34" charset="0"/>
              <a:buChar char="–"/>
              <a:defRPr sz="1800" baseline="0">
                <a:latin typeface="+mj-lt"/>
              </a:defRPr>
            </a:lvl7pPr>
            <a:lvl8pPr marL="1600184" indent="-228598">
              <a:spcBef>
                <a:spcPts val="0"/>
              </a:spcBef>
              <a:spcAft>
                <a:spcPts val="0"/>
              </a:spcAft>
              <a:buSzPct val="70000"/>
              <a:defRPr sz="1800" baseline="0">
                <a:latin typeface="+mj-lt"/>
              </a:defRPr>
            </a:lvl8pPr>
            <a:lvl9pPr marL="1824020" indent="-223836">
              <a:spcBef>
                <a:spcPts val="0"/>
              </a:spcBef>
              <a:spcAft>
                <a:spcPts val="0"/>
              </a:spcAft>
              <a:buSzPct val="70000"/>
              <a:buFont typeface="Arial" pitchFamily="34" charset="0"/>
              <a:buChar char="–"/>
              <a:defRPr sz="1800">
                <a:latin typeface="+mj-lt"/>
              </a:defRPr>
            </a:lvl9pPr>
          </a:lstStyle>
          <a:p>
            <a:pPr marL="290510" lvl="0" indent="-290510" algn="l" defTabSz="91439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494" lvl="2" indent="-279397" algn="l" defTabSz="91439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891" lvl="3" indent="-279397" algn="l" defTabSz="91439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39" lvl="4" indent="-285748" algn="l" defTabSz="933442"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086" lvl="5" indent="-285748" algn="l" defTabSz="91439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itle 1"/>
          <p:cNvSpPr>
            <a:spLocks noGrp="1"/>
          </p:cNvSpPr>
          <p:nvPr>
            <p:ph type="title"/>
          </p:nvPr>
        </p:nvSpPr>
        <p:spPr bwMode="gray">
          <a:xfrm>
            <a:off x="641352" y="727075"/>
            <a:ext cx="10968566" cy="498598"/>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40" b="1" kern="1200" dirty="0">
                <a:solidFill>
                  <a:schemeClr val="tx2"/>
                </a:solidFill>
                <a:latin typeface="Arial" pitchFamily="34" charset="0"/>
                <a:ea typeface="+mj-ea"/>
                <a:cs typeface="Arial" pitchFamily="34" charset="0"/>
              </a:defRPr>
            </a:lvl1pPr>
          </a:lstStyle>
          <a:p>
            <a:pPr lvl="0" algn="l" defTabSz="914390"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641350" y="1270455"/>
            <a:ext cx="10966451" cy="2215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4793120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4_Divider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2453218" y="4067177"/>
            <a:ext cx="7366000" cy="276998"/>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39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195" indent="0" algn="ctr">
              <a:buNone/>
              <a:defRPr>
                <a:solidFill>
                  <a:schemeClr val="tx1">
                    <a:tint val="75000"/>
                  </a:schemeClr>
                </a:solidFill>
              </a:defRPr>
            </a:lvl2pPr>
            <a:lvl3pPr marL="914390" indent="0" algn="ctr">
              <a:buNone/>
              <a:defRPr>
                <a:solidFill>
                  <a:schemeClr val="tx1">
                    <a:tint val="75000"/>
                  </a:schemeClr>
                </a:solidFill>
              </a:defRPr>
            </a:lvl3pPr>
            <a:lvl4pPr marL="1371587" indent="0" algn="ctr">
              <a:buNone/>
              <a:defRPr>
                <a:solidFill>
                  <a:schemeClr val="tx1">
                    <a:tint val="75000"/>
                  </a:schemeClr>
                </a:solidFill>
              </a:defRPr>
            </a:lvl4pPr>
            <a:lvl5pPr marL="1828782" indent="0" algn="ctr">
              <a:buNone/>
              <a:defRPr>
                <a:solidFill>
                  <a:schemeClr val="tx1">
                    <a:tint val="75000"/>
                  </a:schemeClr>
                </a:solidFill>
              </a:defRPr>
            </a:lvl5pPr>
            <a:lvl6pPr marL="2285977" indent="0" algn="ctr">
              <a:buNone/>
              <a:defRPr>
                <a:solidFill>
                  <a:schemeClr val="tx1">
                    <a:tint val="75000"/>
                  </a:schemeClr>
                </a:solidFill>
              </a:defRPr>
            </a:lvl6pPr>
            <a:lvl7pPr marL="2743172" indent="0" algn="ctr">
              <a:buNone/>
              <a:defRPr>
                <a:solidFill>
                  <a:schemeClr val="tx1">
                    <a:tint val="75000"/>
                  </a:schemeClr>
                </a:solidFill>
              </a:defRPr>
            </a:lvl7pPr>
            <a:lvl8pPr marL="3200368" indent="0" algn="ctr">
              <a:buNone/>
              <a:defRPr>
                <a:solidFill>
                  <a:schemeClr val="tx1">
                    <a:tint val="75000"/>
                  </a:schemeClr>
                </a:solidFill>
              </a:defRPr>
            </a:lvl8pPr>
            <a:lvl9pPr marL="3657564"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2453219" y="2200276"/>
            <a:ext cx="7366000" cy="615553"/>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390" rtl="0" eaLnBrk="1" latinLnBrk="0" hangingPunct="1">
              <a:spcBef>
                <a:spcPct val="0"/>
              </a:spcBef>
              <a:buNone/>
              <a:defRPr lang="en-US" sz="396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cstate="email"/>
          <a:stretch>
            <a:fillRect/>
          </a:stretch>
        </p:blipFill>
        <p:spPr bwMode="ltGray">
          <a:xfrm>
            <a:off x="1069" y="1"/>
            <a:ext cx="5291765" cy="1443209"/>
          </a:xfrm>
          <a:prstGeom prst="rect">
            <a:avLst/>
          </a:prstGeom>
        </p:spPr>
      </p:pic>
      <p:pic>
        <p:nvPicPr>
          <p:cNvPr id="12" name="Picture 11" descr="Mahindra Logo.png"/>
          <p:cNvPicPr>
            <a:picLocks noChangeAspect="1"/>
          </p:cNvPicPr>
          <p:nvPr userDrawn="1"/>
        </p:nvPicPr>
        <p:blipFill>
          <a:blip r:embed="rId3" cstate="email"/>
          <a:stretch>
            <a:fillRect/>
          </a:stretch>
        </p:blipFill>
        <p:spPr bwMode="gray">
          <a:xfrm>
            <a:off x="8078549" y="476643"/>
            <a:ext cx="3289739" cy="656555"/>
          </a:xfrm>
          <a:prstGeom prst="rect">
            <a:avLst/>
          </a:prstGeom>
        </p:spPr>
      </p:pic>
    </p:spTree>
    <p:extLst>
      <p:ext uri="{BB962C8B-B14F-4D97-AF65-F5344CB8AC3E}">
        <p14:creationId xmlns:p14="http://schemas.microsoft.com/office/powerpoint/2010/main" val="26891309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4_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641351" y="1971676"/>
            <a:ext cx="5469467" cy="4175125"/>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p>
        </p:txBody>
      </p:sp>
      <p:sp>
        <p:nvSpPr>
          <p:cNvPr id="22" name="Subtitle 2"/>
          <p:cNvSpPr>
            <a:spLocks noGrp="1"/>
          </p:cNvSpPr>
          <p:nvPr>
            <p:ph type="subTitle" idx="1" hasCustomPrompt="1"/>
          </p:nvPr>
        </p:nvSpPr>
        <p:spPr bwMode="gray">
          <a:xfrm>
            <a:off x="6568018" y="4295777"/>
            <a:ext cx="5041898" cy="276998"/>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39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195" indent="0" algn="ctr">
              <a:buNone/>
              <a:defRPr>
                <a:solidFill>
                  <a:schemeClr val="tx1">
                    <a:tint val="75000"/>
                  </a:schemeClr>
                </a:solidFill>
              </a:defRPr>
            </a:lvl2pPr>
            <a:lvl3pPr marL="914390" indent="0" algn="ctr">
              <a:buNone/>
              <a:defRPr>
                <a:solidFill>
                  <a:schemeClr val="tx1">
                    <a:tint val="75000"/>
                  </a:schemeClr>
                </a:solidFill>
              </a:defRPr>
            </a:lvl3pPr>
            <a:lvl4pPr marL="1371587" indent="0" algn="ctr">
              <a:buNone/>
              <a:defRPr>
                <a:solidFill>
                  <a:schemeClr val="tx1">
                    <a:tint val="75000"/>
                  </a:schemeClr>
                </a:solidFill>
              </a:defRPr>
            </a:lvl4pPr>
            <a:lvl5pPr marL="1828782" indent="0" algn="ctr">
              <a:buNone/>
              <a:defRPr>
                <a:solidFill>
                  <a:schemeClr val="tx1">
                    <a:tint val="75000"/>
                  </a:schemeClr>
                </a:solidFill>
              </a:defRPr>
            </a:lvl5pPr>
            <a:lvl6pPr marL="2285977" indent="0" algn="ctr">
              <a:buNone/>
              <a:defRPr>
                <a:solidFill>
                  <a:schemeClr val="tx1">
                    <a:tint val="75000"/>
                  </a:schemeClr>
                </a:solidFill>
              </a:defRPr>
            </a:lvl6pPr>
            <a:lvl7pPr marL="2743172" indent="0" algn="ctr">
              <a:buNone/>
              <a:defRPr>
                <a:solidFill>
                  <a:schemeClr val="tx1">
                    <a:tint val="75000"/>
                  </a:schemeClr>
                </a:solidFill>
              </a:defRPr>
            </a:lvl7pPr>
            <a:lvl8pPr marL="3200368" indent="0" algn="ctr">
              <a:buNone/>
              <a:defRPr>
                <a:solidFill>
                  <a:schemeClr val="tx1">
                    <a:tint val="75000"/>
                  </a:schemeClr>
                </a:solidFill>
              </a:defRPr>
            </a:lvl8pPr>
            <a:lvl9pPr marL="3657564" indent="0" algn="ctr">
              <a:buNone/>
              <a:defRPr>
                <a:solidFill>
                  <a:schemeClr val="tx1">
                    <a:tint val="75000"/>
                  </a:schemeClr>
                </a:solidFill>
              </a:defRPr>
            </a:lvl9pPr>
          </a:lstStyle>
          <a:p>
            <a:r>
              <a:rPr lang="en-US" dirty="0" smtClean="0"/>
              <a:t>Click to Edit Master Subtitle Style</a:t>
            </a:r>
            <a:endParaRPr lang="en-US" dirty="0"/>
          </a:p>
        </p:txBody>
      </p:sp>
      <p:sp>
        <p:nvSpPr>
          <p:cNvPr id="23" name="Title 8"/>
          <p:cNvSpPr>
            <a:spLocks noGrp="1"/>
          </p:cNvSpPr>
          <p:nvPr>
            <p:ph type="title" hasCustomPrompt="1"/>
          </p:nvPr>
        </p:nvSpPr>
        <p:spPr bwMode="gray">
          <a:xfrm>
            <a:off x="6568019" y="1971676"/>
            <a:ext cx="5041898" cy="1231106"/>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390" rtl="0" eaLnBrk="1" latinLnBrk="0" hangingPunct="1">
              <a:spcBef>
                <a:spcPct val="0"/>
              </a:spcBef>
              <a:buNone/>
              <a:defRPr lang="en-US" sz="396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cstate="email"/>
          <a:stretch>
            <a:fillRect/>
          </a:stretch>
        </p:blipFill>
        <p:spPr bwMode="ltGray">
          <a:xfrm>
            <a:off x="1069" y="1"/>
            <a:ext cx="5291765" cy="1443209"/>
          </a:xfrm>
          <a:prstGeom prst="rect">
            <a:avLst/>
          </a:prstGeom>
        </p:spPr>
      </p:pic>
      <p:pic>
        <p:nvPicPr>
          <p:cNvPr id="7" name="Picture 6" descr="Mahindra Logo.png"/>
          <p:cNvPicPr>
            <a:picLocks noChangeAspect="1"/>
          </p:cNvPicPr>
          <p:nvPr userDrawn="1"/>
        </p:nvPicPr>
        <p:blipFill>
          <a:blip r:embed="rId3" cstate="email"/>
          <a:stretch>
            <a:fillRect/>
          </a:stretch>
        </p:blipFill>
        <p:spPr bwMode="gray">
          <a:xfrm>
            <a:off x="8078549" y="476643"/>
            <a:ext cx="3289739" cy="656555"/>
          </a:xfrm>
          <a:prstGeom prst="rect">
            <a:avLst/>
          </a:prstGeom>
        </p:spPr>
      </p:pic>
    </p:spTree>
    <p:extLst>
      <p:ext uri="{BB962C8B-B14F-4D97-AF65-F5344CB8AC3E}">
        <p14:creationId xmlns:p14="http://schemas.microsoft.com/office/powerpoint/2010/main" val="11051198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4_Content 2">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bwMode="gray">
          <a:xfrm>
            <a:off x="641353" y="2466976"/>
            <a:ext cx="5245100"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988" indent="-233360">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587" indent="-228598">
              <a:spcBef>
                <a:spcPts val="0"/>
              </a:spcBef>
              <a:spcAft>
                <a:spcPts val="0"/>
              </a:spcAft>
              <a:buSzPct val="70000"/>
              <a:buFont typeface="Arial" pitchFamily="34" charset="0"/>
              <a:buChar char="–"/>
              <a:defRPr sz="1800" baseline="0">
                <a:latin typeface="+mj-lt"/>
              </a:defRPr>
            </a:lvl7pPr>
            <a:lvl8pPr marL="1600184" indent="-228598">
              <a:spcBef>
                <a:spcPts val="0"/>
              </a:spcBef>
              <a:spcAft>
                <a:spcPts val="0"/>
              </a:spcAft>
              <a:buSzPct val="70000"/>
              <a:defRPr sz="1800" baseline="0">
                <a:latin typeface="+mj-lt"/>
              </a:defRPr>
            </a:lvl8pPr>
            <a:lvl9pPr marL="1824020" indent="-223836">
              <a:spcBef>
                <a:spcPts val="0"/>
              </a:spcBef>
              <a:spcAft>
                <a:spcPts val="0"/>
              </a:spcAft>
              <a:buSzPct val="70000"/>
              <a:buFont typeface="Arial" pitchFamily="34" charset="0"/>
              <a:buChar char="–"/>
              <a:defRPr sz="1800">
                <a:latin typeface="+mj-lt"/>
              </a:defRPr>
            </a:lvl9pPr>
          </a:lstStyle>
          <a:p>
            <a:pPr marL="290510" lvl="0" indent="-290510" algn="l" defTabSz="91439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494" lvl="2" indent="-279397" algn="l" defTabSz="91439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891" lvl="3" indent="-279397" algn="l" defTabSz="91439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39" lvl="4" indent="-285748" algn="l" defTabSz="933442"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086" lvl="5" indent="-285748" algn="l" defTabSz="91439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
          <p:cNvSpPr>
            <a:spLocks noGrp="1"/>
          </p:cNvSpPr>
          <p:nvPr>
            <p:ph type="body" sz="quarter" idx="11" hasCustomPrompt="1"/>
          </p:nvPr>
        </p:nvSpPr>
        <p:spPr bwMode="gray">
          <a:xfrm>
            <a:off x="6364820" y="2466976"/>
            <a:ext cx="5245100"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988" indent="-233360">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587" indent="-228598">
              <a:spcBef>
                <a:spcPts val="0"/>
              </a:spcBef>
              <a:spcAft>
                <a:spcPts val="0"/>
              </a:spcAft>
              <a:buSzPct val="70000"/>
              <a:buFont typeface="Arial" pitchFamily="34" charset="0"/>
              <a:buChar char="–"/>
              <a:defRPr sz="1800" baseline="0">
                <a:latin typeface="+mj-lt"/>
              </a:defRPr>
            </a:lvl7pPr>
            <a:lvl8pPr marL="1600184" indent="-228598">
              <a:spcBef>
                <a:spcPts val="0"/>
              </a:spcBef>
              <a:spcAft>
                <a:spcPts val="0"/>
              </a:spcAft>
              <a:buSzPct val="70000"/>
              <a:defRPr sz="1800" baseline="0">
                <a:latin typeface="+mj-lt"/>
              </a:defRPr>
            </a:lvl8pPr>
            <a:lvl9pPr marL="1824020" indent="-223836">
              <a:spcBef>
                <a:spcPts val="0"/>
              </a:spcBef>
              <a:spcAft>
                <a:spcPts val="0"/>
              </a:spcAft>
              <a:buSzPct val="70000"/>
              <a:buFont typeface="Arial" pitchFamily="34" charset="0"/>
              <a:buChar char="–"/>
              <a:defRPr sz="1800">
                <a:latin typeface="+mj-lt"/>
              </a:defRPr>
            </a:lvl9pPr>
          </a:lstStyle>
          <a:p>
            <a:pPr marL="290510" lvl="0" indent="-290510" algn="l" defTabSz="91439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494" lvl="2" indent="-279397" algn="l" defTabSz="91439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891" lvl="3" indent="-279397" algn="l" defTabSz="91439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39" lvl="4" indent="-285748" algn="l" defTabSz="933442"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086" lvl="5" indent="-285748" algn="l" defTabSz="91439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ext Placeholder 4"/>
          <p:cNvSpPr>
            <a:spLocks noGrp="1"/>
          </p:cNvSpPr>
          <p:nvPr>
            <p:ph type="body" sz="quarter" idx="12" hasCustomPrompt="1"/>
          </p:nvPr>
        </p:nvSpPr>
        <p:spPr bwMode="gray">
          <a:xfrm>
            <a:off x="641353" y="1971677"/>
            <a:ext cx="5245100" cy="286162"/>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988" indent="-233360">
              <a:spcBef>
                <a:spcPts val="0"/>
              </a:spcBef>
              <a:spcAft>
                <a:spcPts val="0"/>
              </a:spcAft>
              <a:buSzPct val="70000"/>
              <a:defRPr sz="1800">
                <a:latin typeface="+mj-lt"/>
              </a:defRPr>
            </a:lvl6pPr>
            <a:lvl7pPr marL="1371587" indent="-228598">
              <a:spcBef>
                <a:spcPts val="0"/>
              </a:spcBef>
              <a:spcAft>
                <a:spcPts val="0"/>
              </a:spcAft>
              <a:buSzPct val="70000"/>
              <a:buFont typeface="Arial" pitchFamily="34" charset="0"/>
              <a:buChar char="–"/>
              <a:defRPr sz="1800" baseline="0">
                <a:latin typeface="+mj-lt"/>
              </a:defRPr>
            </a:lvl7pPr>
            <a:lvl8pPr marL="1600184" indent="-228598">
              <a:spcBef>
                <a:spcPts val="0"/>
              </a:spcBef>
              <a:spcAft>
                <a:spcPts val="0"/>
              </a:spcAft>
              <a:buSzPct val="70000"/>
              <a:defRPr sz="1800" baseline="0">
                <a:latin typeface="+mj-lt"/>
              </a:defRPr>
            </a:lvl8pPr>
            <a:lvl9pPr marL="1824020" indent="-223836">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6" name="Text Placeholder 4"/>
          <p:cNvSpPr>
            <a:spLocks noGrp="1"/>
          </p:cNvSpPr>
          <p:nvPr>
            <p:ph type="body" sz="quarter" idx="13" hasCustomPrompt="1"/>
          </p:nvPr>
        </p:nvSpPr>
        <p:spPr bwMode="gray">
          <a:xfrm>
            <a:off x="6364820" y="1971677"/>
            <a:ext cx="5245100" cy="286162"/>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988" indent="-233360">
              <a:spcBef>
                <a:spcPts val="0"/>
              </a:spcBef>
              <a:spcAft>
                <a:spcPts val="0"/>
              </a:spcAft>
              <a:buSzPct val="70000"/>
              <a:defRPr sz="1800">
                <a:latin typeface="+mj-lt"/>
              </a:defRPr>
            </a:lvl6pPr>
            <a:lvl7pPr marL="1371587" indent="-228598">
              <a:spcBef>
                <a:spcPts val="0"/>
              </a:spcBef>
              <a:spcAft>
                <a:spcPts val="0"/>
              </a:spcAft>
              <a:buSzPct val="70000"/>
              <a:buFont typeface="Arial" pitchFamily="34" charset="0"/>
              <a:buChar char="–"/>
              <a:defRPr sz="1800" baseline="0">
                <a:latin typeface="+mj-lt"/>
              </a:defRPr>
            </a:lvl7pPr>
            <a:lvl8pPr marL="1600184" indent="-228598">
              <a:spcBef>
                <a:spcPts val="0"/>
              </a:spcBef>
              <a:spcAft>
                <a:spcPts val="0"/>
              </a:spcAft>
              <a:buSzPct val="70000"/>
              <a:defRPr sz="1800" baseline="0">
                <a:latin typeface="+mj-lt"/>
              </a:defRPr>
            </a:lvl8pPr>
            <a:lvl9pPr marL="1824020" indent="-223836">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8" name="Straight Connector 7"/>
          <p:cNvCxnSpPr/>
          <p:nvPr userDrawn="1"/>
        </p:nvCxnSpPr>
        <p:spPr bwMode="gray">
          <a:xfrm>
            <a:off x="641351" y="2344738"/>
            <a:ext cx="5208869"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6364818" y="2344738"/>
            <a:ext cx="5208869"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bwMode="gray">
          <a:xfrm>
            <a:off x="641352" y="727075"/>
            <a:ext cx="10968566" cy="498598"/>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40" b="1" kern="1200" dirty="0">
                <a:solidFill>
                  <a:schemeClr val="tx2"/>
                </a:solidFill>
                <a:latin typeface="Arial" pitchFamily="34" charset="0"/>
                <a:ea typeface="+mj-ea"/>
                <a:cs typeface="Arial" pitchFamily="34" charset="0"/>
              </a:defRPr>
            </a:lvl1pPr>
          </a:lstStyle>
          <a:p>
            <a:pPr lvl="0" algn="l" defTabSz="914390" rtl="0" eaLnBrk="1" fontAlgn="base" latinLnBrk="0" hangingPunct="1">
              <a:spcBef>
                <a:spcPct val="0"/>
              </a:spcBef>
              <a:spcAft>
                <a:spcPct val="0"/>
              </a:spcAft>
              <a:buNone/>
            </a:pPr>
            <a:r>
              <a:rPr lang="en-US" smtClean="0"/>
              <a:t>Click to edit Master title style</a:t>
            </a:r>
            <a:endParaRPr lang="en-US" dirty="0"/>
          </a:p>
        </p:txBody>
      </p:sp>
      <p:sp>
        <p:nvSpPr>
          <p:cNvPr id="15" name="Text Placeholder 41"/>
          <p:cNvSpPr>
            <a:spLocks noGrp="1"/>
          </p:cNvSpPr>
          <p:nvPr>
            <p:ph type="body" sz="quarter" idx="14"/>
          </p:nvPr>
        </p:nvSpPr>
        <p:spPr bwMode="gray">
          <a:xfrm>
            <a:off x="641350" y="1270455"/>
            <a:ext cx="10966451" cy="2215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5563866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8_Content 4">
    <p:spTree>
      <p:nvGrpSpPr>
        <p:cNvPr id="1" name=""/>
        <p:cNvGrpSpPr/>
        <p:nvPr/>
      </p:nvGrpSpPr>
      <p:grpSpPr>
        <a:xfrm>
          <a:off x="0" y="0"/>
          <a:ext cx="0" cy="0"/>
          <a:chOff x="0" y="0"/>
          <a:chExt cx="0" cy="0"/>
        </a:xfrm>
      </p:grpSpPr>
      <p:sp>
        <p:nvSpPr>
          <p:cNvPr id="15" name="Title 1"/>
          <p:cNvSpPr>
            <a:spLocks noGrp="1"/>
          </p:cNvSpPr>
          <p:nvPr>
            <p:ph type="title"/>
          </p:nvPr>
        </p:nvSpPr>
        <p:spPr bwMode="gray">
          <a:xfrm>
            <a:off x="641352" y="727075"/>
            <a:ext cx="10968566" cy="498598"/>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40" b="1" kern="1200" dirty="0">
                <a:solidFill>
                  <a:schemeClr val="tx2"/>
                </a:solidFill>
                <a:latin typeface="Arial" pitchFamily="34" charset="0"/>
                <a:ea typeface="+mj-ea"/>
                <a:cs typeface="Arial" pitchFamily="34" charset="0"/>
              </a:defRPr>
            </a:lvl1pPr>
          </a:lstStyle>
          <a:p>
            <a:pPr lvl="0" algn="l" defTabSz="914390" rtl="0" eaLnBrk="1" fontAlgn="base" latinLnBrk="0" hangingPunct="1">
              <a:spcBef>
                <a:spcPct val="0"/>
              </a:spcBef>
              <a:spcAft>
                <a:spcPct val="0"/>
              </a:spcAft>
              <a:buNone/>
            </a:pPr>
            <a:r>
              <a:rPr lang="en-US" smtClean="0"/>
              <a:t>Click to edit Master title style</a:t>
            </a:r>
            <a:endParaRPr lang="en-US" dirty="0"/>
          </a:p>
        </p:txBody>
      </p:sp>
      <p:sp>
        <p:nvSpPr>
          <p:cNvPr id="17" name="Text Placeholder 4"/>
          <p:cNvSpPr>
            <a:spLocks noGrp="1"/>
          </p:cNvSpPr>
          <p:nvPr>
            <p:ph type="body" sz="quarter" idx="10" hasCustomPrompt="1"/>
          </p:nvPr>
        </p:nvSpPr>
        <p:spPr bwMode="gray">
          <a:xfrm>
            <a:off x="641353" y="2466976"/>
            <a:ext cx="5245100"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988" indent="-233360">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587" indent="-228598">
              <a:spcBef>
                <a:spcPts val="0"/>
              </a:spcBef>
              <a:spcAft>
                <a:spcPts val="0"/>
              </a:spcAft>
              <a:buSzPct val="70000"/>
              <a:buFont typeface="Arial" pitchFamily="34" charset="0"/>
              <a:buChar char="–"/>
              <a:defRPr sz="1800" baseline="0">
                <a:latin typeface="+mj-lt"/>
              </a:defRPr>
            </a:lvl7pPr>
            <a:lvl8pPr marL="1600184" indent="-228598">
              <a:spcBef>
                <a:spcPts val="0"/>
              </a:spcBef>
              <a:spcAft>
                <a:spcPts val="0"/>
              </a:spcAft>
              <a:buSzPct val="70000"/>
              <a:defRPr sz="1800" baseline="0">
                <a:latin typeface="+mj-lt"/>
              </a:defRPr>
            </a:lvl8pPr>
            <a:lvl9pPr marL="1824020" indent="-223836">
              <a:spcBef>
                <a:spcPts val="0"/>
              </a:spcBef>
              <a:spcAft>
                <a:spcPts val="0"/>
              </a:spcAft>
              <a:buSzPct val="70000"/>
              <a:buFont typeface="Arial" pitchFamily="34" charset="0"/>
              <a:buChar char="–"/>
              <a:defRPr sz="1800">
                <a:latin typeface="+mj-lt"/>
              </a:defRPr>
            </a:lvl9pPr>
          </a:lstStyle>
          <a:p>
            <a:pPr marL="290510" lvl="0" indent="-290510" algn="l" defTabSz="91439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494" lvl="2" indent="-279397" algn="l" defTabSz="91439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891" lvl="3" indent="-279397" algn="l" defTabSz="91439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39" lvl="4" indent="-285748" algn="l" defTabSz="933442"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086" lvl="5" indent="-285748" algn="l" defTabSz="91439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18" name="Text Placeholder 4"/>
          <p:cNvSpPr>
            <a:spLocks noGrp="1"/>
          </p:cNvSpPr>
          <p:nvPr>
            <p:ph type="body" sz="quarter" idx="11" hasCustomPrompt="1"/>
          </p:nvPr>
        </p:nvSpPr>
        <p:spPr bwMode="gray">
          <a:xfrm>
            <a:off x="6364820" y="2466976"/>
            <a:ext cx="5245100"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988" indent="-233360">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587" indent="-228598">
              <a:spcBef>
                <a:spcPts val="0"/>
              </a:spcBef>
              <a:spcAft>
                <a:spcPts val="0"/>
              </a:spcAft>
              <a:buSzPct val="70000"/>
              <a:buFont typeface="Arial" pitchFamily="34" charset="0"/>
              <a:buChar char="–"/>
              <a:defRPr sz="1800" baseline="0">
                <a:latin typeface="+mj-lt"/>
              </a:defRPr>
            </a:lvl7pPr>
            <a:lvl8pPr marL="1600184" indent="-228598">
              <a:spcBef>
                <a:spcPts val="0"/>
              </a:spcBef>
              <a:spcAft>
                <a:spcPts val="0"/>
              </a:spcAft>
              <a:buSzPct val="70000"/>
              <a:defRPr sz="1800" baseline="0">
                <a:latin typeface="+mj-lt"/>
              </a:defRPr>
            </a:lvl8pPr>
            <a:lvl9pPr marL="1824020" indent="-223836">
              <a:spcBef>
                <a:spcPts val="0"/>
              </a:spcBef>
              <a:spcAft>
                <a:spcPts val="0"/>
              </a:spcAft>
              <a:buSzPct val="70000"/>
              <a:buFont typeface="Arial" pitchFamily="34" charset="0"/>
              <a:buChar char="–"/>
              <a:defRPr sz="1800">
                <a:latin typeface="+mj-lt"/>
              </a:defRPr>
            </a:lvl9pPr>
          </a:lstStyle>
          <a:p>
            <a:pPr marL="290510" lvl="0" indent="-290510" algn="l" defTabSz="91439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494" lvl="2" indent="-279397" algn="l" defTabSz="91439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891" lvl="3" indent="-279397" algn="l" defTabSz="91439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39" lvl="4" indent="-285748" algn="l" defTabSz="933442"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086" lvl="5" indent="-285748" algn="l" defTabSz="91439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1" name="Text Placeholder 4"/>
          <p:cNvSpPr>
            <a:spLocks noGrp="1"/>
          </p:cNvSpPr>
          <p:nvPr>
            <p:ph type="body" sz="quarter" idx="12" hasCustomPrompt="1"/>
          </p:nvPr>
        </p:nvSpPr>
        <p:spPr bwMode="gray">
          <a:xfrm>
            <a:off x="641353" y="1971677"/>
            <a:ext cx="5245100" cy="286162"/>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988" indent="-233360">
              <a:spcBef>
                <a:spcPts val="0"/>
              </a:spcBef>
              <a:spcAft>
                <a:spcPts val="0"/>
              </a:spcAft>
              <a:buSzPct val="70000"/>
              <a:defRPr sz="1800">
                <a:latin typeface="+mj-lt"/>
              </a:defRPr>
            </a:lvl6pPr>
            <a:lvl7pPr marL="1371587" indent="-228598">
              <a:spcBef>
                <a:spcPts val="0"/>
              </a:spcBef>
              <a:spcAft>
                <a:spcPts val="0"/>
              </a:spcAft>
              <a:buSzPct val="70000"/>
              <a:buFont typeface="Arial" pitchFamily="34" charset="0"/>
              <a:buChar char="–"/>
              <a:defRPr sz="1800" baseline="0">
                <a:latin typeface="+mj-lt"/>
              </a:defRPr>
            </a:lvl7pPr>
            <a:lvl8pPr marL="1600184" indent="-228598">
              <a:spcBef>
                <a:spcPts val="0"/>
              </a:spcBef>
              <a:spcAft>
                <a:spcPts val="0"/>
              </a:spcAft>
              <a:buSzPct val="70000"/>
              <a:defRPr sz="1800" baseline="0">
                <a:latin typeface="+mj-lt"/>
              </a:defRPr>
            </a:lvl8pPr>
            <a:lvl9pPr marL="1824020" indent="-223836">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32" name="Text Placeholder 4"/>
          <p:cNvSpPr>
            <a:spLocks noGrp="1"/>
          </p:cNvSpPr>
          <p:nvPr>
            <p:ph type="body" sz="quarter" idx="13" hasCustomPrompt="1"/>
          </p:nvPr>
        </p:nvSpPr>
        <p:spPr bwMode="gray">
          <a:xfrm>
            <a:off x="6364820" y="1971677"/>
            <a:ext cx="5245100" cy="286162"/>
          </a:xfrm>
          <a:noFill/>
          <a:ln>
            <a:noFill/>
          </a:ln>
        </p:spPr>
        <p:txBody>
          <a:bodyPr wrap="square" lIns="0" tIns="0" rIns="0" bIns="0" anchor="b" anchorCtr="0">
            <a:spAutoFit/>
          </a:bodyPr>
          <a:lstStyle>
            <a:lvl1pPr marL="0" indent="0">
              <a:spcBef>
                <a:spcPts val="0"/>
              </a:spcBef>
              <a:spcAft>
                <a:spcPts val="0"/>
              </a:spcAft>
              <a:buNone/>
              <a:tabLst/>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988" indent="-233360">
              <a:spcBef>
                <a:spcPts val="0"/>
              </a:spcBef>
              <a:spcAft>
                <a:spcPts val="0"/>
              </a:spcAft>
              <a:buSzPct val="70000"/>
              <a:defRPr sz="1800">
                <a:latin typeface="+mj-lt"/>
              </a:defRPr>
            </a:lvl6pPr>
            <a:lvl7pPr marL="1371587" indent="-228598">
              <a:spcBef>
                <a:spcPts val="0"/>
              </a:spcBef>
              <a:spcAft>
                <a:spcPts val="0"/>
              </a:spcAft>
              <a:buSzPct val="70000"/>
              <a:buFont typeface="Arial" pitchFamily="34" charset="0"/>
              <a:buChar char="–"/>
              <a:defRPr sz="1800" baseline="0">
                <a:latin typeface="+mj-lt"/>
              </a:defRPr>
            </a:lvl7pPr>
            <a:lvl8pPr marL="1600184" indent="-228598">
              <a:spcBef>
                <a:spcPts val="0"/>
              </a:spcBef>
              <a:spcAft>
                <a:spcPts val="0"/>
              </a:spcAft>
              <a:buSzPct val="70000"/>
              <a:defRPr sz="1800" baseline="0">
                <a:latin typeface="+mj-lt"/>
              </a:defRPr>
            </a:lvl8pPr>
            <a:lvl9pPr marL="1824020" indent="-223836">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33" name="Straight Connector 32"/>
          <p:cNvCxnSpPr/>
          <p:nvPr userDrawn="1"/>
        </p:nvCxnSpPr>
        <p:spPr bwMode="gray">
          <a:xfrm>
            <a:off x="641351" y="2344738"/>
            <a:ext cx="5208869"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6364818" y="2344738"/>
            <a:ext cx="5208869"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4"/>
          <p:cNvSpPr>
            <a:spLocks noGrp="1"/>
          </p:cNvSpPr>
          <p:nvPr>
            <p:ph type="body" sz="quarter" idx="15" hasCustomPrompt="1"/>
          </p:nvPr>
        </p:nvSpPr>
        <p:spPr bwMode="gray">
          <a:xfrm>
            <a:off x="641353" y="4703296"/>
            <a:ext cx="5245100"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988" indent="-233360">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587" indent="-228598">
              <a:spcBef>
                <a:spcPts val="0"/>
              </a:spcBef>
              <a:spcAft>
                <a:spcPts val="0"/>
              </a:spcAft>
              <a:buSzPct val="70000"/>
              <a:buFont typeface="Arial" pitchFamily="34" charset="0"/>
              <a:buChar char="–"/>
              <a:defRPr sz="1800" baseline="0">
                <a:latin typeface="+mj-lt"/>
              </a:defRPr>
            </a:lvl7pPr>
            <a:lvl8pPr marL="1600184" indent="-228598">
              <a:spcBef>
                <a:spcPts val="0"/>
              </a:spcBef>
              <a:spcAft>
                <a:spcPts val="0"/>
              </a:spcAft>
              <a:buSzPct val="70000"/>
              <a:defRPr sz="1800" baseline="0">
                <a:latin typeface="+mj-lt"/>
              </a:defRPr>
            </a:lvl8pPr>
            <a:lvl9pPr marL="1824020" indent="-223836">
              <a:spcBef>
                <a:spcPts val="0"/>
              </a:spcBef>
              <a:spcAft>
                <a:spcPts val="0"/>
              </a:spcAft>
              <a:buSzPct val="70000"/>
              <a:buFont typeface="Arial" pitchFamily="34" charset="0"/>
              <a:buChar char="–"/>
              <a:defRPr sz="1800">
                <a:latin typeface="+mj-lt"/>
              </a:defRPr>
            </a:lvl9pPr>
          </a:lstStyle>
          <a:p>
            <a:pPr marL="290510" lvl="0" indent="-290510" algn="l" defTabSz="91439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494" lvl="2" indent="-279397" algn="l" defTabSz="91439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891" lvl="3" indent="-279397" algn="l" defTabSz="91439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39" lvl="4" indent="-285748" algn="l" defTabSz="933442"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086" lvl="5" indent="-285748" algn="l" defTabSz="91439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6" name="Text Placeholder 4"/>
          <p:cNvSpPr>
            <a:spLocks noGrp="1"/>
          </p:cNvSpPr>
          <p:nvPr>
            <p:ph type="body" sz="quarter" idx="16" hasCustomPrompt="1"/>
          </p:nvPr>
        </p:nvSpPr>
        <p:spPr bwMode="gray">
          <a:xfrm>
            <a:off x="6364820" y="4703296"/>
            <a:ext cx="5245100"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988" indent="-233360">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587" indent="-228598">
              <a:spcBef>
                <a:spcPts val="0"/>
              </a:spcBef>
              <a:spcAft>
                <a:spcPts val="0"/>
              </a:spcAft>
              <a:buSzPct val="70000"/>
              <a:buFont typeface="Arial" pitchFamily="34" charset="0"/>
              <a:buChar char="–"/>
              <a:defRPr sz="1800" baseline="0">
                <a:latin typeface="+mj-lt"/>
              </a:defRPr>
            </a:lvl7pPr>
            <a:lvl8pPr marL="1600184" indent="-228598">
              <a:spcBef>
                <a:spcPts val="0"/>
              </a:spcBef>
              <a:spcAft>
                <a:spcPts val="0"/>
              </a:spcAft>
              <a:buSzPct val="70000"/>
              <a:defRPr sz="1800" baseline="0">
                <a:latin typeface="+mj-lt"/>
              </a:defRPr>
            </a:lvl8pPr>
            <a:lvl9pPr marL="1824020" indent="-223836">
              <a:spcBef>
                <a:spcPts val="0"/>
              </a:spcBef>
              <a:spcAft>
                <a:spcPts val="0"/>
              </a:spcAft>
              <a:buSzPct val="70000"/>
              <a:buFont typeface="Arial" pitchFamily="34" charset="0"/>
              <a:buChar char="–"/>
              <a:defRPr sz="1800">
                <a:latin typeface="+mj-lt"/>
              </a:defRPr>
            </a:lvl9pPr>
          </a:lstStyle>
          <a:p>
            <a:pPr marL="290510" lvl="0" indent="-290510" algn="l" defTabSz="91439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494" lvl="2" indent="-279397" algn="l" defTabSz="91439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891" lvl="3" indent="-279397" algn="l" defTabSz="91439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39" lvl="4" indent="-285748" algn="l" defTabSz="933442"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086" lvl="5" indent="-285748" algn="l" defTabSz="91439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7" name="Text Placeholder 4"/>
          <p:cNvSpPr>
            <a:spLocks noGrp="1"/>
          </p:cNvSpPr>
          <p:nvPr>
            <p:ph type="body" sz="quarter" idx="17" hasCustomPrompt="1"/>
          </p:nvPr>
        </p:nvSpPr>
        <p:spPr bwMode="gray">
          <a:xfrm>
            <a:off x="641353" y="4217160"/>
            <a:ext cx="5245100" cy="276999"/>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988" indent="-233360">
              <a:spcBef>
                <a:spcPts val="0"/>
              </a:spcBef>
              <a:spcAft>
                <a:spcPts val="0"/>
              </a:spcAft>
              <a:buSzPct val="70000"/>
              <a:defRPr sz="1800">
                <a:latin typeface="+mj-lt"/>
              </a:defRPr>
            </a:lvl6pPr>
            <a:lvl7pPr marL="1371587" indent="-228598">
              <a:spcBef>
                <a:spcPts val="0"/>
              </a:spcBef>
              <a:spcAft>
                <a:spcPts val="0"/>
              </a:spcAft>
              <a:buSzPct val="70000"/>
              <a:buFont typeface="Arial" pitchFamily="34" charset="0"/>
              <a:buChar char="–"/>
              <a:defRPr sz="1800" baseline="0">
                <a:latin typeface="+mj-lt"/>
              </a:defRPr>
            </a:lvl7pPr>
            <a:lvl8pPr marL="1600184" indent="-228598">
              <a:spcBef>
                <a:spcPts val="0"/>
              </a:spcBef>
              <a:spcAft>
                <a:spcPts val="0"/>
              </a:spcAft>
              <a:buSzPct val="70000"/>
              <a:defRPr sz="1800" baseline="0">
                <a:latin typeface="+mj-lt"/>
              </a:defRPr>
            </a:lvl8pPr>
            <a:lvl9pPr marL="1824020" indent="-223836">
              <a:spcBef>
                <a:spcPts val="0"/>
              </a:spcBef>
              <a:spcAft>
                <a:spcPts val="0"/>
              </a:spcAft>
              <a:buSzPct val="70000"/>
              <a:buFont typeface="Arial" pitchFamily="34" charset="0"/>
              <a:buChar char="–"/>
              <a:defRPr sz="1800">
                <a:latin typeface="+mj-lt"/>
              </a:defRPr>
            </a:lvl9pPr>
          </a:lstStyle>
          <a:p>
            <a:pPr marL="0" lvl="0" indent="0" algn="l" defTabSz="914390" rtl="0" eaLnBrk="1" fontAlgn="base" latinLnBrk="0" hangingPunct="1">
              <a:spcBef>
                <a:spcPts val="0"/>
              </a:spcBef>
              <a:spcAft>
                <a:spcPts val="0"/>
              </a:spcAft>
              <a:buClr>
                <a:schemeClr val="bg2"/>
              </a:buClr>
              <a:tabLst/>
            </a:pPr>
            <a:r>
              <a:rPr lang="en-US" dirty="0" smtClean="0"/>
              <a:t>Heading 3</a:t>
            </a:r>
          </a:p>
        </p:txBody>
      </p:sp>
      <p:sp>
        <p:nvSpPr>
          <p:cNvPr id="38" name="Text Placeholder 4"/>
          <p:cNvSpPr>
            <a:spLocks noGrp="1"/>
          </p:cNvSpPr>
          <p:nvPr>
            <p:ph type="body" sz="quarter" idx="18" hasCustomPrompt="1"/>
          </p:nvPr>
        </p:nvSpPr>
        <p:spPr bwMode="gray">
          <a:xfrm>
            <a:off x="6364820" y="4217160"/>
            <a:ext cx="5245100" cy="276999"/>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988" indent="-233360">
              <a:spcBef>
                <a:spcPts val="0"/>
              </a:spcBef>
              <a:spcAft>
                <a:spcPts val="0"/>
              </a:spcAft>
              <a:buSzPct val="70000"/>
              <a:defRPr sz="1800">
                <a:latin typeface="+mj-lt"/>
              </a:defRPr>
            </a:lvl6pPr>
            <a:lvl7pPr marL="1371587" indent="-228598">
              <a:spcBef>
                <a:spcPts val="0"/>
              </a:spcBef>
              <a:spcAft>
                <a:spcPts val="0"/>
              </a:spcAft>
              <a:buSzPct val="70000"/>
              <a:buFont typeface="Arial" pitchFamily="34" charset="0"/>
              <a:buChar char="–"/>
              <a:defRPr sz="1800" baseline="0">
                <a:latin typeface="+mj-lt"/>
              </a:defRPr>
            </a:lvl7pPr>
            <a:lvl8pPr marL="1600184" indent="-228598">
              <a:spcBef>
                <a:spcPts val="0"/>
              </a:spcBef>
              <a:spcAft>
                <a:spcPts val="0"/>
              </a:spcAft>
              <a:buSzPct val="70000"/>
              <a:defRPr sz="1800" baseline="0">
                <a:latin typeface="+mj-lt"/>
              </a:defRPr>
            </a:lvl8pPr>
            <a:lvl9pPr marL="1824020" indent="-223836">
              <a:spcBef>
                <a:spcPts val="0"/>
              </a:spcBef>
              <a:spcAft>
                <a:spcPts val="0"/>
              </a:spcAft>
              <a:buSzPct val="70000"/>
              <a:buFont typeface="Arial" pitchFamily="34" charset="0"/>
              <a:buChar char="–"/>
              <a:defRPr sz="1800">
                <a:latin typeface="+mj-lt"/>
              </a:defRPr>
            </a:lvl9pPr>
          </a:lstStyle>
          <a:p>
            <a:pPr marL="0" lvl="0" indent="0" algn="l" defTabSz="914390" rtl="0" eaLnBrk="1" fontAlgn="base" latinLnBrk="0" hangingPunct="1">
              <a:spcBef>
                <a:spcPts val="0"/>
              </a:spcBef>
              <a:spcAft>
                <a:spcPts val="0"/>
              </a:spcAft>
              <a:buClr>
                <a:schemeClr val="bg2"/>
              </a:buClr>
              <a:tabLst/>
            </a:pPr>
            <a:r>
              <a:rPr lang="en-US" dirty="0" smtClean="0"/>
              <a:t>Heading 4</a:t>
            </a:r>
          </a:p>
        </p:txBody>
      </p:sp>
      <p:cxnSp>
        <p:nvCxnSpPr>
          <p:cNvPr id="39" name="Straight Connector 38"/>
          <p:cNvCxnSpPr/>
          <p:nvPr userDrawn="1"/>
        </p:nvCxnSpPr>
        <p:spPr bwMode="gray">
          <a:xfrm>
            <a:off x="641351" y="4581058"/>
            <a:ext cx="5208869"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6364818" y="4581058"/>
            <a:ext cx="5208869"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Text Placeholder 41"/>
          <p:cNvSpPr>
            <a:spLocks noGrp="1"/>
          </p:cNvSpPr>
          <p:nvPr>
            <p:ph type="body" sz="quarter" idx="19"/>
          </p:nvPr>
        </p:nvSpPr>
        <p:spPr bwMode="gray">
          <a:xfrm>
            <a:off x="641350" y="1270455"/>
            <a:ext cx="10966451" cy="2215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6560356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9_Content 4">
    <p:spTree>
      <p:nvGrpSpPr>
        <p:cNvPr id="1" name=""/>
        <p:cNvGrpSpPr/>
        <p:nvPr/>
      </p:nvGrpSpPr>
      <p:grpSpPr>
        <a:xfrm>
          <a:off x="0" y="0"/>
          <a:ext cx="0" cy="0"/>
          <a:chOff x="0" y="0"/>
          <a:chExt cx="0" cy="0"/>
        </a:xfrm>
      </p:grpSpPr>
      <p:sp>
        <p:nvSpPr>
          <p:cNvPr id="19" name="Text Placeholder 4"/>
          <p:cNvSpPr>
            <a:spLocks noGrp="1"/>
          </p:cNvSpPr>
          <p:nvPr>
            <p:ph type="body" sz="quarter" idx="18" hasCustomPrompt="1"/>
          </p:nvPr>
        </p:nvSpPr>
        <p:spPr bwMode="gray">
          <a:xfrm>
            <a:off x="3251201" y="1971677"/>
            <a:ext cx="2724151" cy="1237262"/>
          </a:xfrm>
          <a:ln>
            <a:noFill/>
          </a:ln>
        </p:spPr>
        <p:txBody>
          <a:bodyPr wrap="square" lIns="0" tIns="0" rIns="0" bIns="0">
            <a:spAutoFit/>
          </a:bodyPr>
          <a:lstStyle>
            <a:lvl1pPr marL="0" marR="0" indent="0" algn="l" defTabSz="91439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560">
                <a:latin typeface="Arial" pitchFamily="34" charset="0"/>
                <a:cs typeface="Arial" pitchFamily="34" charset="0"/>
              </a:defRPr>
            </a:lvl2pPr>
            <a:lvl3pPr>
              <a:spcBef>
                <a:spcPts val="0"/>
              </a:spcBef>
              <a:spcAft>
                <a:spcPts val="0"/>
              </a:spcAft>
              <a:defRPr sz="1560">
                <a:latin typeface="Arial" pitchFamily="34" charset="0"/>
                <a:cs typeface="Arial" pitchFamily="34" charset="0"/>
              </a:defRPr>
            </a:lvl3pPr>
            <a:lvl4pPr>
              <a:spcBef>
                <a:spcPts val="0"/>
              </a:spcBef>
              <a:spcAft>
                <a:spcPts val="0"/>
              </a:spcAft>
              <a:defRPr sz="1560">
                <a:latin typeface="Arial" pitchFamily="34" charset="0"/>
                <a:cs typeface="Arial" pitchFamily="34" charset="0"/>
              </a:defRPr>
            </a:lvl4pPr>
            <a:lvl5pPr>
              <a:spcBef>
                <a:spcPts val="0"/>
              </a:spcBef>
              <a:spcAft>
                <a:spcPts val="0"/>
              </a:spcAft>
              <a:defRPr sz="1560">
                <a:latin typeface="Arial" pitchFamily="34" charset="0"/>
                <a:cs typeface="Arial" pitchFamily="34" charset="0"/>
              </a:defRPr>
            </a:lvl5pPr>
            <a:lvl6pPr marL="1142988" indent="-233360">
              <a:spcBef>
                <a:spcPts val="0"/>
              </a:spcBef>
              <a:spcAft>
                <a:spcPts val="0"/>
              </a:spcAft>
              <a:buSzPct val="70000"/>
              <a:defRPr sz="1800">
                <a:latin typeface="+mj-lt"/>
              </a:defRPr>
            </a:lvl6pPr>
            <a:lvl7pPr marL="1371587" indent="-228598">
              <a:spcBef>
                <a:spcPts val="0"/>
              </a:spcBef>
              <a:spcAft>
                <a:spcPts val="0"/>
              </a:spcAft>
              <a:buSzPct val="70000"/>
              <a:buFont typeface="Arial" pitchFamily="34" charset="0"/>
              <a:buChar char="–"/>
              <a:defRPr sz="1800" baseline="0">
                <a:latin typeface="+mj-lt"/>
              </a:defRPr>
            </a:lvl7pPr>
            <a:lvl8pPr marL="1600184" indent="-228598">
              <a:spcBef>
                <a:spcPts val="0"/>
              </a:spcBef>
              <a:spcAft>
                <a:spcPts val="0"/>
              </a:spcAft>
              <a:buSzPct val="70000"/>
              <a:defRPr sz="1800" baseline="0">
                <a:latin typeface="+mj-lt"/>
              </a:defRPr>
            </a:lvl8pPr>
            <a:lvl9pPr marL="1824020" indent="-223836">
              <a:spcBef>
                <a:spcPts val="0"/>
              </a:spcBef>
              <a:spcAft>
                <a:spcPts val="0"/>
              </a:spcAft>
              <a:buSzPct val="70000"/>
              <a:buFont typeface="Arial" pitchFamily="34" charset="0"/>
              <a:buChar char="–"/>
              <a:defRPr sz="1800">
                <a:latin typeface="+mj-lt"/>
              </a:defRPr>
            </a:lvl9pPr>
          </a:lstStyle>
          <a:p>
            <a:pPr marL="0" marR="0" lvl="0" indent="0" algn="l" defTabSz="91439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1</a:t>
            </a:r>
          </a:p>
          <a:p>
            <a:pPr lvl="1"/>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16" name="Picture Placeholder 22"/>
          <p:cNvSpPr>
            <a:spLocks noGrp="1"/>
          </p:cNvSpPr>
          <p:nvPr>
            <p:ph type="pic" sz="quarter" idx="13"/>
          </p:nvPr>
        </p:nvSpPr>
        <p:spPr bwMode="gray">
          <a:xfrm>
            <a:off x="641353" y="1971676"/>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20" name="Title 1"/>
          <p:cNvSpPr>
            <a:spLocks noGrp="1"/>
          </p:cNvSpPr>
          <p:nvPr>
            <p:ph type="title"/>
          </p:nvPr>
        </p:nvSpPr>
        <p:spPr bwMode="gray">
          <a:xfrm>
            <a:off x="641352" y="727075"/>
            <a:ext cx="10968566" cy="498598"/>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40" b="1" kern="1200" dirty="0">
                <a:solidFill>
                  <a:schemeClr val="tx2"/>
                </a:solidFill>
                <a:latin typeface="Arial" pitchFamily="34" charset="0"/>
                <a:ea typeface="+mj-ea"/>
                <a:cs typeface="Arial" pitchFamily="34" charset="0"/>
              </a:defRPr>
            </a:lvl1pPr>
          </a:lstStyle>
          <a:p>
            <a:pPr lvl="0" algn="l" defTabSz="914390" rtl="0" eaLnBrk="1" fontAlgn="base" latinLnBrk="0" hangingPunct="1">
              <a:spcBef>
                <a:spcPct val="0"/>
              </a:spcBef>
              <a:spcAft>
                <a:spcPct val="0"/>
              </a:spcAft>
              <a:buNone/>
            </a:pPr>
            <a:r>
              <a:rPr lang="en-US" smtClean="0"/>
              <a:t>Click to edit Master title style</a:t>
            </a:r>
            <a:endParaRPr lang="en-US" dirty="0"/>
          </a:p>
        </p:txBody>
      </p:sp>
      <p:sp>
        <p:nvSpPr>
          <p:cNvPr id="42" name="Text Placeholder 4"/>
          <p:cNvSpPr>
            <a:spLocks noGrp="1"/>
          </p:cNvSpPr>
          <p:nvPr>
            <p:ph type="body" sz="quarter" idx="19" hasCustomPrompt="1"/>
          </p:nvPr>
        </p:nvSpPr>
        <p:spPr bwMode="gray">
          <a:xfrm>
            <a:off x="8892118" y="1971677"/>
            <a:ext cx="2724151" cy="1237262"/>
          </a:xfrm>
          <a:ln>
            <a:noFill/>
          </a:ln>
        </p:spPr>
        <p:txBody>
          <a:bodyPr wrap="square" lIns="0" tIns="0" rIns="0" bIns="0">
            <a:spAutoFit/>
          </a:bodyPr>
          <a:lstStyle>
            <a:lvl1pPr marL="0" marR="0" indent="0" algn="l" defTabSz="91439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560" b="0" kern="1200" baseline="0" dirty="0" smtClean="0">
                <a:solidFill>
                  <a:schemeClr val="tx1"/>
                </a:solidFill>
                <a:latin typeface="Arial" pitchFamily="34" charset="0"/>
                <a:ea typeface="+mn-ea"/>
                <a:cs typeface="Arial" pitchFamily="34" charset="0"/>
              </a:defRPr>
            </a:lvl2pPr>
            <a:lvl3pPr>
              <a:spcBef>
                <a:spcPts val="0"/>
              </a:spcBef>
              <a:spcAft>
                <a:spcPts val="0"/>
              </a:spcAft>
              <a:defRPr sz="1560">
                <a:latin typeface="Arial" pitchFamily="34" charset="0"/>
                <a:cs typeface="Arial" pitchFamily="34" charset="0"/>
              </a:defRPr>
            </a:lvl3pPr>
            <a:lvl4pPr>
              <a:spcBef>
                <a:spcPts val="0"/>
              </a:spcBef>
              <a:spcAft>
                <a:spcPts val="0"/>
              </a:spcAft>
              <a:defRPr sz="1560">
                <a:latin typeface="Arial" pitchFamily="34" charset="0"/>
                <a:cs typeface="Arial" pitchFamily="34" charset="0"/>
              </a:defRPr>
            </a:lvl4pPr>
            <a:lvl5pPr>
              <a:spcBef>
                <a:spcPts val="0"/>
              </a:spcBef>
              <a:spcAft>
                <a:spcPts val="0"/>
              </a:spcAft>
              <a:defRPr sz="1560">
                <a:latin typeface="Arial" pitchFamily="34" charset="0"/>
                <a:cs typeface="Arial" pitchFamily="34" charset="0"/>
              </a:defRPr>
            </a:lvl5pPr>
            <a:lvl6pPr marL="1142988" indent="-233360">
              <a:spcBef>
                <a:spcPts val="0"/>
              </a:spcBef>
              <a:spcAft>
                <a:spcPts val="0"/>
              </a:spcAft>
              <a:buSzPct val="70000"/>
              <a:defRPr sz="1800">
                <a:latin typeface="+mj-lt"/>
              </a:defRPr>
            </a:lvl6pPr>
            <a:lvl7pPr marL="1371587" indent="-228598">
              <a:spcBef>
                <a:spcPts val="0"/>
              </a:spcBef>
              <a:spcAft>
                <a:spcPts val="0"/>
              </a:spcAft>
              <a:buSzPct val="70000"/>
              <a:buFont typeface="Arial" pitchFamily="34" charset="0"/>
              <a:buChar char="–"/>
              <a:defRPr sz="1800" baseline="0">
                <a:latin typeface="+mj-lt"/>
              </a:defRPr>
            </a:lvl7pPr>
            <a:lvl8pPr marL="1600184" indent="-228598">
              <a:spcBef>
                <a:spcPts val="0"/>
              </a:spcBef>
              <a:spcAft>
                <a:spcPts val="0"/>
              </a:spcAft>
              <a:buSzPct val="70000"/>
              <a:defRPr sz="1800" baseline="0">
                <a:latin typeface="+mj-lt"/>
              </a:defRPr>
            </a:lvl8pPr>
            <a:lvl9pPr marL="1824020" indent="-223836">
              <a:spcBef>
                <a:spcPts val="0"/>
              </a:spcBef>
              <a:spcAft>
                <a:spcPts val="0"/>
              </a:spcAft>
              <a:buSzPct val="70000"/>
              <a:buFont typeface="Arial" pitchFamily="34" charset="0"/>
              <a:buChar char="–"/>
              <a:defRPr sz="1800">
                <a:latin typeface="+mj-lt"/>
              </a:defRPr>
            </a:lvl9pPr>
          </a:lstStyle>
          <a:p>
            <a:pPr marL="0" marR="0" lvl="0" indent="0" algn="l" defTabSz="91439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2</a:t>
            </a:r>
          </a:p>
          <a:p>
            <a:pPr marL="285748" lvl="1" indent="-285748" algn="l" defTabSz="914390"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3" name="Picture Placeholder 22"/>
          <p:cNvSpPr>
            <a:spLocks noGrp="1"/>
          </p:cNvSpPr>
          <p:nvPr>
            <p:ph type="pic" sz="quarter" idx="20"/>
          </p:nvPr>
        </p:nvSpPr>
        <p:spPr bwMode="gray">
          <a:xfrm>
            <a:off x="6282270" y="1971676"/>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5" name="Text Placeholder 4"/>
          <p:cNvSpPr>
            <a:spLocks noGrp="1"/>
          </p:cNvSpPr>
          <p:nvPr>
            <p:ph type="body" sz="quarter" idx="21" hasCustomPrompt="1"/>
          </p:nvPr>
        </p:nvSpPr>
        <p:spPr bwMode="gray">
          <a:xfrm>
            <a:off x="3251201" y="4241802"/>
            <a:ext cx="2724151" cy="1237262"/>
          </a:xfrm>
          <a:ln>
            <a:noFill/>
          </a:ln>
        </p:spPr>
        <p:txBody>
          <a:bodyPr wrap="square" lIns="0" tIns="0" rIns="0" bIns="0">
            <a:spAutoFit/>
          </a:bodyPr>
          <a:lstStyle>
            <a:lvl1pPr marL="0" marR="0" indent="0" algn="l" defTabSz="91439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560" b="0" kern="1200" baseline="0" dirty="0" smtClean="0">
                <a:solidFill>
                  <a:schemeClr val="tx1"/>
                </a:solidFill>
                <a:latin typeface="Arial" pitchFamily="34" charset="0"/>
                <a:ea typeface="+mn-ea"/>
                <a:cs typeface="Arial" pitchFamily="34" charset="0"/>
              </a:defRPr>
            </a:lvl2pPr>
            <a:lvl3pPr>
              <a:spcBef>
                <a:spcPts val="0"/>
              </a:spcBef>
              <a:spcAft>
                <a:spcPts val="0"/>
              </a:spcAft>
              <a:defRPr sz="1560">
                <a:latin typeface="Arial" pitchFamily="34" charset="0"/>
                <a:cs typeface="Arial" pitchFamily="34" charset="0"/>
              </a:defRPr>
            </a:lvl3pPr>
            <a:lvl4pPr>
              <a:spcBef>
                <a:spcPts val="0"/>
              </a:spcBef>
              <a:spcAft>
                <a:spcPts val="0"/>
              </a:spcAft>
              <a:defRPr sz="1560">
                <a:latin typeface="Arial" pitchFamily="34" charset="0"/>
                <a:cs typeface="Arial" pitchFamily="34" charset="0"/>
              </a:defRPr>
            </a:lvl4pPr>
            <a:lvl5pPr>
              <a:spcBef>
                <a:spcPts val="0"/>
              </a:spcBef>
              <a:spcAft>
                <a:spcPts val="0"/>
              </a:spcAft>
              <a:defRPr sz="1560">
                <a:latin typeface="Arial" pitchFamily="34" charset="0"/>
                <a:cs typeface="Arial" pitchFamily="34" charset="0"/>
              </a:defRPr>
            </a:lvl5pPr>
            <a:lvl6pPr marL="1142988" indent="-233360">
              <a:spcBef>
                <a:spcPts val="0"/>
              </a:spcBef>
              <a:spcAft>
                <a:spcPts val="0"/>
              </a:spcAft>
              <a:buSzPct val="70000"/>
              <a:defRPr sz="1800">
                <a:latin typeface="+mj-lt"/>
              </a:defRPr>
            </a:lvl6pPr>
            <a:lvl7pPr marL="1371587" indent="-228598">
              <a:spcBef>
                <a:spcPts val="0"/>
              </a:spcBef>
              <a:spcAft>
                <a:spcPts val="0"/>
              </a:spcAft>
              <a:buSzPct val="70000"/>
              <a:buFont typeface="Arial" pitchFamily="34" charset="0"/>
              <a:buChar char="–"/>
              <a:defRPr sz="1800" baseline="0">
                <a:latin typeface="+mj-lt"/>
              </a:defRPr>
            </a:lvl7pPr>
            <a:lvl8pPr marL="1600184" indent="-228598">
              <a:spcBef>
                <a:spcPts val="0"/>
              </a:spcBef>
              <a:spcAft>
                <a:spcPts val="0"/>
              </a:spcAft>
              <a:buSzPct val="70000"/>
              <a:defRPr sz="1800" baseline="0">
                <a:latin typeface="+mj-lt"/>
              </a:defRPr>
            </a:lvl8pPr>
            <a:lvl9pPr marL="1824020" indent="-223836">
              <a:spcBef>
                <a:spcPts val="0"/>
              </a:spcBef>
              <a:spcAft>
                <a:spcPts val="0"/>
              </a:spcAft>
              <a:buSzPct val="70000"/>
              <a:buFont typeface="Arial" pitchFamily="34" charset="0"/>
              <a:buChar char="–"/>
              <a:defRPr sz="1800">
                <a:latin typeface="+mj-lt"/>
              </a:defRPr>
            </a:lvl9pPr>
          </a:lstStyle>
          <a:p>
            <a:pPr marL="0" marR="0" lvl="0" indent="0" algn="l" defTabSz="91439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3</a:t>
            </a:r>
          </a:p>
          <a:p>
            <a:pPr marL="285748" lvl="1" indent="-285748" algn="l" defTabSz="914390"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6" name="Picture Placeholder 22"/>
          <p:cNvSpPr>
            <a:spLocks noGrp="1"/>
          </p:cNvSpPr>
          <p:nvPr>
            <p:ph type="pic" sz="quarter" idx="22"/>
          </p:nvPr>
        </p:nvSpPr>
        <p:spPr bwMode="gray">
          <a:xfrm>
            <a:off x="641353" y="4241801"/>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8" name="Text Placeholder 4"/>
          <p:cNvSpPr>
            <a:spLocks noGrp="1"/>
          </p:cNvSpPr>
          <p:nvPr>
            <p:ph type="body" sz="quarter" idx="23" hasCustomPrompt="1"/>
          </p:nvPr>
        </p:nvSpPr>
        <p:spPr bwMode="gray">
          <a:xfrm>
            <a:off x="8892118" y="4241802"/>
            <a:ext cx="2724151" cy="1237262"/>
          </a:xfrm>
          <a:ln>
            <a:noFill/>
          </a:ln>
        </p:spPr>
        <p:txBody>
          <a:bodyPr wrap="square" lIns="0" tIns="0" rIns="0" bIns="0">
            <a:spAutoFit/>
          </a:bodyPr>
          <a:lstStyle>
            <a:lvl1pPr marL="0" marR="0" indent="0" algn="l" defTabSz="91439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560" b="0" kern="1200" baseline="0" dirty="0" smtClean="0">
                <a:solidFill>
                  <a:schemeClr val="tx1"/>
                </a:solidFill>
                <a:latin typeface="Arial" pitchFamily="34" charset="0"/>
                <a:ea typeface="+mn-ea"/>
                <a:cs typeface="Arial" pitchFamily="34" charset="0"/>
              </a:defRPr>
            </a:lvl2pPr>
            <a:lvl3pPr>
              <a:spcBef>
                <a:spcPts val="0"/>
              </a:spcBef>
              <a:spcAft>
                <a:spcPts val="0"/>
              </a:spcAft>
              <a:defRPr sz="1560">
                <a:latin typeface="Arial" pitchFamily="34" charset="0"/>
                <a:cs typeface="Arial" pitchFamily="34" charset="0"/>
              </a:defRPr>
            </a:lvl3pPr>
            <a:lvl4pPr>
              <a:spcBef>
                <a:spcPts val="0"/>
              </a:spcBef>
              <a:spcAft>
                <a:spcPts val="0"/>
              </a:spcAft>
              <a:defRPr sz="1560">
                <a:latin typeface="Arial" pitchFamily="34" charset="0"/>
                <a:cs typeface="Arial" pitchFamily="34" charset="0"/>
              </a:defRPr>
            </a:lvl4pPr>
            <a:lvl5pPr>
              <a:spcBef>
                <a:spcPts val="0"/>
              </a:spcBef>
              <a:spcAft>
                <a:spcPts val="0"/>
              </a:spcAft>
              <a:defRPr sz="1560">
                <a:latin typeface="Arial" pitchFamily="34" charset="0"/>
                <a:cs typeface="Arial" pitchFamily="34" charset="0"/>
              </a:defRPr>
            </a:lvl5pPr>
            <a:lvl6pPr marL="1142988" indent="-233360">
              <a:spcBef>
                <a:spcPts val="0"/>
              </a:spcBef>
              <a:spcAft>
                <a:spcPts val="0"/>
              </a:spcAft>
              <a:buSzPct val="70000"/>
              <a:defRPr sz="1800">
                <a:latin typeface="+mj-lt"/>
              </a:defRPr>
            </a:lvl6pPr>
            <a:lvl7pPr marL="1371587" indent="-228598">
              <a:spcBef>
                <a:spcPts val="0"/>
              </a:spcBef>
              <a:spcAft>
                <a:spcPts val="0"/>
              </a:spcAft>
              <a:buSzPct val="70000"/>
              <a:buFont typeface="Arial" pitchFamily="34" charset="0"/>
              <a:buChar char="–"/>
              <a:defRPr sz="1800" baseline="0">
                <a:latin typeface="+mj-lt"/>
              </a:defRPr>
            </a:lvl7pPr>
            <a:lvl8pPr marL="1600184" indent="-228598">
              <a:spcBef>
                <a:spcPts val="0"/>
              </a:spcBef>
              <a:spcAft>
                <a:spcPts val="0"/>
              </a:spcAft>
              <a:buSzPct val="70000"/>
              <a:defRPr sz="1800" baseline="0">
                <a:latin typeface="+mj-lt"/>
              </a:defRPr>
            </a:lvl8pPr>
            <a:lvl9pPr marL="1824020" indent="-223836">
              <a:spcBef>
                <a:spcPts val="0"/>
              </a:spcBef>
              <a:spcAft>
                <a:spcPts val="0"/>
              </a:spcAft>
              <a:buSzPct val="70000"/>
              <a:buFont typeface="Arial" pitchFamily="34" charset="0"/>
              <a:buChar char="–"/>
              <a:defRPr sz="1800">
                <a:latin typeface="+mj-lt"/>
              </a:defRPr>
            </a:lvl9pPr>
          </a:lstStyle>
          <a:p>
            <a:pPr marL="0" marR="0" lvl="0" indent="0" algn="l" defTabSz="91439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4</a:t>
            </a:r>
          </a:p>
          <a:p>
            <a:pPr marL="285748" lvl="1" indent="-285748" algn="l" defTabSz="914390"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9" name="Picture Placeholder 22"/>
          <p:cNvSpPr>
            <a:spLocks noGrp="1"/>
          </p:cNvSpPr>
          <p:nvPr>
            <p:ph type="pic" sz="quarter" idx="24"/>
          </p:nvPr>
        </p:nvSpPr>
        <p:spPr bwMode="gray">
          <a:xfrm>
            <a:off x="6282270" y="4241801"/>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51" name="Text Placeholder 41"/>
          <p:cNvSpPr>
            <a:spLocks noGrp="1"/>
          </p:cNvSpPr>
          <p:nvPr>
            <p:ph type="body" sz="quarter" idx="25"/>
          </p:nvPr>
        </p:nvSpPr>
        <p:spPr bwMode="gray">
          <a:xfrm>
            <a:off x="641350" y="1270454"/>
            <a:ext cx="10966451" cy="276999"/>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390" rtl="0" eaLnBrk="1" fontAlgn="base" latinLnBrk="0" hangingPunct="1">
              <a:spcBef>
                <a:spcPts val="0"/>
              </a:spcBef>
              <a:spcAft>
                <a:spcPts val="0"/>
              </a:spcAft>
              <a:buClr>
                <a:schemeClr val="bg2"/>
              </a:buClr>
              <a:tabLst/>
            </a:pPr>
            <a:r>
              <a:rPr lang="en-US" smtClean="0"/>
              <a:t>Click to edit Master text styles</a:t>
            </a:r>
          </a:p>
        </p:txBody>
      </p:sp>
    </p:spTree>
    <p:extLst>
      <p:ext uri="{BB962C8B-B14F-4D97-AF65-F5344CB8AC3E}">
        <p14:creationId xmlns:p14="http://schemas.microsoft.com/office/powerpoint/2010/main" val="22307568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4_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641353" y="1971675"/>
            <a:ext cx="10968566" cy="4162427"/>
          </a:xfrm>
        </p:spPr>
        <p:txBody>
          <a:bodyPr>
            <a:noAutofit/>
          </a:bodyPr>
          <a:lstStyle>
            <a:lvl1pPr marL="0" indent="0">
              <a:buNone/>
              <a:defRPr>
                <a:latin typeface="Arial" pitchFamily="34" charset="0"/>
                <a:cs typeface="Arial" pitchFamily="34" charset="0"/>
              </a:defRPr>
            </a:lvl1pPr>
          </a:lstStyle>
          <a:p>
            <a:r>
              <a:rPr lang="en-US" smtClean="0"/>
              <a:t>Click icon to add table</a:t>
            </a:r>
            <a:endParaRPr lang="en-US" dirty="0"/>
          </a:p>
        </p:txBody>
      </p:sp>
      <p:sp>
        <p:nvSpPr>
          <p:cNvPr id="4" name="Title 1"/>
          <p:cNvSpPr>
            <a:spLocks noGrp="1"/>
          </p:cNvSpPr>
          <p:nvPr>
            <p:ph type="title"/>
          </p:nvPr>
        </p:nvSpPr>
        <p:spPr bwMode="gray">
          <a:xfrm>
            <a:off x="641352" y="727075"/>
            <a:ext cx="10968566" cy="498598"/>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40" b="1" kern="1200" dirty="0">
                <a:solidFill>
                  <a:schemeClr val="tx2"/>
                </a:solidFill>
                <a:latin typeface="Arial" pitchFamily="34" charset="0"/>
                <a:ea typeface="+mj-ea"/>
                <a:cs typeface="Arial" pitchFamily="34" charset="0"/>
              </a:defRPr>
            </a:lvl1pPr>
          </a:lstStyle>
          <a:p>
            <a:pPr lvl="0" algn="l" defTabSz="914390" rtl="0" eaLnBrk="1" fontAlgn="base" latinLnBrk="0" hangingPunct="1">
              <a:spcBef>
                <a:spcPct val="0"/>
              </a:spcBef>
              <a:spcAft>
                <a:spcPct val="0"/>
              </a:spcAft>
              <a:buNone/>
            </a:pPr>
            <a:r>
              <a:rPr lang="en-US" smtClean="0"/>
              <a:t>Click to edit Master title style</a:t>
            </a:r>
            <a:endParaRPr lang="en-US" dirty="0"/>
          </a:p>
        </p:txBody>
      </p:sp>
      <p:sp>
        <p:nvSpPr>
          <p:cNvPr id="8" name="Text Placeholder 41"/>
          <p:cNvSpPr>
            <a:spLocks noGrp="1"/>
          </p:cNvSpPr>
          <p:nvPr>
            <p:ph type="body" sz="quarter" idx="13"/>
          </p:nvPr>
        </p:nvSpPr>
        <p:spPr bwMode="gray">
          <a:xfrm>
            <a:off x="641350" y="1270454"/>
            <a:ext cx="10966451" cy="276999"/>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390" rtl="0" eaLnBrk="1" fontAlgn="base" latinLnBrk="0" hangingPunct="1">
              <a:spcBef>
                <a:spcPts val="0"/>
              </a:spcBef>
              <a:spcAft>
                <a:spcPts val="0"/>
              </a:spcAft>
              <a:buClr>
                <a:schemeClr val="bg2"/>
              </a:buClr>
              <a:tabLst/>
            </a:pPr>
            <a:r>
              <a:rPr lang="en-US" smtClean="0"/>
              <a:t>Click to edit Master text styles</a:t>
            </a:r>
          </a:p>
        </p:txBody>
      </p:sp>
    </p:spTree>
    <p:extLst>
      <p:ext uri="{BB962C8B-B14F-4D97-AF65-F5344CB8AC3E}">
        <p14:creationId xmlns:p14="http://schemas.microsoft.com/office/powerpoint/2010/main" val="22155348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pic>
        <p:nvPicPr>
          <p:cNvPr id="5" name="Picture 9" descr="ridge4.pn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ltGray">
          <a:xfrm>
            <a:off x="2128" y="0"/>
            <a:ext cx="5291667"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Mahindra Logo.png"/>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gray">
          <a:xfrm>
            <a:off x="8439156" y="476255"/>
            <a:ext cx="317076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Picture Placeholder 22"/>
          <p:cNvSpPr>
            <a:spLocks noGrp="1"/>
          </p:cNvSpPr>
          <p:nvPr>
            <p:ph type="pic" sz="quarter" idx="13"/>
          </p:nvPr>
        </p:nvSpPr>
        <p:spPr bwMode="gray">
          <a:xfrm>
            <a:off x="641370" y="1971741"/>
            <a:ext cx="5469465" cy="4175125"/>
          </a:xfrm>
        </p:spPr>
        <p:txBody>
          <a:bodyPr rtlCol="0">
            <a:normAutofit/>
          </a:bodyPr>
          <a:lstStyle>
            <a:lvl1pPr>
              <a:buNone/>
              <a:defRPr>
                <a:latin typeface="Arial" pitchFamily="34" charset="0"/>
                <a:cs typeface="Arial" pitchFamily="34" charset="0"/>
              </a:defRPr>
            </a:lvl1pPr>
          </a:lstStyle>
          <a:p>
            <a:pPr lvl="0"/>
            <a:r>
              <a:rPr lang="en-US" noProof="0"/>
              <a:t>Click icon to add picture</a:t>
            </a:r>
          </a:p>
        </p:txBody>
      </p:sp>
      <p:sp>
        <p:nvSpPr>
          <p:cNvPr id="22" name="Subtitle 2"/>
          <p:cNvSpPr>
            <a:spLocks noGrp="1"/>
          </p:cNvSpPr>
          <p:nvPr>
            <p:ph type="subTitle" idx="1"/>
          </p:nvPr>
        </p:nvSpPr>
        <p:spPr bwMode="gray">
          <a:xfrm>
            <a:off x="6568037" y="4341966"/>
            <a:ext cx="5041899" cy="230832"/>
          </a:xfrm>
          <a:noFill/>
          <a:ln w="9525">
            <a:noFill/>
            <a:miter lim="800000"/>
            <a:headEnd/>
            <a:tailEnd/>
          </a:ln>
        </p:spPr>
        <p:txBody>
          <a:bodyPr anchor="b"/>
          <a:lstStyle>
            <a:lvl1pPr marL="0" indent="0" algn="l" defTabSz="776340" rtl="0" eaLnBrk="1" fontAlgn="base" latinLnBrk="0" hangingPunct="1">
              <a:spcBef>
                <a:spcPts val="0"/>
              </a:spcBef>
              <a:spcAft>
                <a:spcPct val="0"/>
              </a:spcAft>
              <a:buClr>
                <a:schemeClr val="tx2"/>
              </a:buClr>
              <a:buFont typeface="Arial" pitchFamily="34" charset="0"/>
              <a:buNone/>
              <a:defRPr lang="en-US" sz="1500" b="1" kern="1200" baseline="0" dirty="0">
                <a:solidFill>
                  <a:schemeClr val="tx2"/>
                </a:solidFill>
                <a:latin typeface="Arial" pitchFamily="34" charset="0"/>
                <a:ea typeface="+mn-ea"/>
                <a:cs typeface="Arial" pitchFamily="34" charset="0"/>
              </a:defRPr>
            </a:lvl1pPr>
            <a:lvl2pPr marL="388175" indent="0" algn="ctr">
              <a:buNone/>
              <a:defRPr>
                <a:solidFill>
                  <a:schemeClr val="tx1">
                    <a:tint val="75000"/>
                  </a:schemeClr>
                </a:solidFill>
              </a:defRPr>
            </a:lvl2pPr>
            <a:lvl3pPr marL="776340" indent="0" algn="ctr">
              <a:buNone/>
              <a:defRPr>
                <a:solidFill>
                  <a:schemeClr val="tx1">
                    <a:tint val="75000"/>
                  </a:schemeClr>
                </a:solidFill>
              </a:defRPr>
            </a:lvl3pPr>
            <a:lvl4pPr marL="1164497" indent="0" algn="ctr">
              <a:buNone/>
              <a:defRPr>
                <a:solidFill>
                  <a:schemeClr val="tx1">
                    <a:tint val="75000"/>
                  </a:schemeClr>
                </a:solidFill>
              </a:defRPr>
            </a:lvl4pPr>
            <a:lvl5pPr marL="1552663" indent="0" algn="ctr">
              <a:buNone/>
              <a:defRPr>
                <a:solidFill>
                  <a:schemeClr val="tx1">
                    <a:tint val="75000"/>
                  </a:schemeClr>
                </a:solidFill>
              </a:defRPr>
            </a:lvl5pPr>
            <a:lvl6pPr marL="1940829" indent="0" algn="ctr">
              <a:buNone/>
              <a:defRPr>
                <a:solidFill>
                  <a:schemeClr val="tx1">
                    <a:tint val="75000"/>
                  </a:schemeClr>
                </a:solidFill>
              </a:defRPr>
            </a:lvl6pPr>
            <a:lvl7pPr marL="2328992" indent="0" algn="ctr">
              <a:buNone/>
              <a:defRPr>
                <a:solidFill>
                  <a:schemeClr val="tx1">
                    <a:tint val="75000"/>
                  </a:schemeClr>
                </a:solidFill>
              </a:defRPr>
            </a:lvl7pPr>
            <a:lvl8pPr marL="2717161" indent="0" algn="ctr">
              <a:buNone/>
              <a:defRPr>
                <a:solidFill>
                  <a:schemeClr val="tx1">
                    <a:tint val="75000"/>
                  </a:schemeClr>
                </a:solidFill>
              </a:defRPr>
            </a:lvl8pPr>
            <a:lvl9pPr marL="3105322" indent="0" algn="ctr">
              <a:buNone/>
              <a:defRPr>
                <a:solidFill>
                  <a:schemeClr val="tx1">
                    <a:tint val="75000"/>
                  </a:schemeClr>
                </a:solidFill>
              </a:defRPr>
            </a:lvl9pPr>
          </a:lstStyle>
          <a:p>
            <a:r>
              <a:rPr lang="en-US"/>
              <a:t>Click to edit Master subtitle style</a:t>
            </a:r>
            <a:endParaRPr lang="en-US" dirty="0"/>
          </a:p>
        </p:txBody>
      </p:sp>
      <p:sp>
        <p:nvSpPr>
          <p:cNvPr id="23" name="Title 8"/>
          <p:cNvSpPr>
            <a:spLocks noGrp="1"/>
          </p:cNvSpPr>
          <p:nvPr>
            <p:ph type="title"/>
          </p:nvPr>
        </p:nvSpPr>
        <p:spPr bwMode="gray">
          <a:xfrm>
            <a:off x="6568037" y="1971703"/>
            <a:ext cx="5041899" cy="1055417"/>
          </a:xfrm>
          <a:noFill/>
          <a:ln w="9525">
            <a:noFill/>
            <a:miter lim="800000"/>
            <a:headEnd/>
            <a:tailEnd/>
          </a:ln>
        </p:spPr>
        <p:txBody>
          <a:bodyPr/>
          <a:lstStyle>
            <a:lvl1pPr algn="l" defTabSz="776340" rtl="0" eaLnBrk="1" latinLnBrk="0" hangingPunct="1">
              <a:spcBef>
                <a:spcPct val="0"/>
              </a:spcBef>
              <a:buNone/>
              <a:defRPr lang="en-US" sz="3429" b="1" kern="1200" dirty="0">
                <a:solidFill>
                  <a:schemeClr val="bg2"/>
                </a:solidFill>
                <a:latin typeface="Arial" pitchFamily="34" charset="0"/>
                <a:ea typeface="+mj-ea"/>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674194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4_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641353" y="1971677"/>
            <a:ext cx="10968566" cy="4162426"/>
          </a:xfrm>
        </p:spPr>
        <p:txBody>
          <a:bodyPr>
            <a:noAutofit/>
          </a:bodyPr>
          <a:lstStyle>
            <a:lvl1pPr marL="0" indent="0">
              <a:buNone/>
              <a:defRPr>
                <a:latin typeface="Arial" pitchFamily="34" charset="0"/>
                <a:cs typeface="Arial" pitchFamily="34" charset="0"/>
              </a:defRPr>
            </a:lvl1pPr>
          </a:lstStyle>
          <a:p>
            <a:r>
              <a:rPr lang="en-US" smtClean="0"/>
              <a:t>Click icon to add chart</a:t>
            </a:r>
            <a:endParaRPr lang="en-US" dirty="0"/>
          </a:p>
        </p:txBody>
      </p:sp>
      <p:sp>
        <p:nvSpPr>
          <p:cNvPr id="4" name="Title 1"/>
          <p:cNvSpPr>
            <a:spLocks noGrp="1"/>
          </p:cNvSpPr>
          <p:nvPr>
            <p:ph type="title"/>
          </p:nvPr>
        </p:nvSpPr>
        <p:spPr bwMode="gray">
          <a:xfrm>
            <a:off x="641352" y="727075"/>
            <a:ext cx="10968566" cy="498598"/>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40" b="1" kern="1200" dirty="0">
                <a:solidFill>
                  <a:schemeClr val="tx2"/>
                </a:solidFill>
                <a:latin typeface="Arial" pitchFamily="34" charset="0"/>
                <a:ea typeface="+mj-ea"/>
                <a:cs typeface="Arial" pitchFamily="34" charset="0"/>
              </a:defRPr>
            </a:lvl1pPr>
          </a:lstStyle>
          <a:p>
            <a:pPr lvl="0" algn="l" defTabSz="914390"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641350" y="1270455"/>
            <a:ext cx="10966451" cy="2215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0203790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5_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1822451" y="1527295"/>
            <a:ext cx="8973312" cy="498598"/>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40" b="1" kern="1200" dirty="0">
                <a:solidFill>
                  <a:schemeClr val="tx2"/>
                </a:solidFill>
                <a:latin typeface="Arial" pitchFamily="34" charset="0"/>
                <a:ea typeface="+mj-ea"/>
                <a:cs typeface="Arial" pitchFamily="34" charset="0"/>
              </a:defRPr>
            </a:lvl1pPr>
          </a:lstStyle>
          <a:p>
            <a:pPr lvl="0" algn="l" defTabSz="914390" rtl="0" eaLnBrk="1" fontAlgn="base" latinLnBrk="0" hangingPunct="1">
              <a:spcBef>
                <a:spcPct val="0"/>
              </a:spcBef>
              <a:spcAft>
                <a:spcPct val="0"/>
              </a:spcAft>
              <a:buNone/>
            </a:pPr>
            <a:r>
              <a:rPr lang="en-US" dirty="0" smtClean="0"/>
              <a:t>Click to edit master title style</a:t>
            </a:r>
            <a:endParaRPr lang="en-US" dirty="0"/>
          </a:p>
        </p:txBody>
      </p:sp>
      <p:sp>
        <p:nvSpPr>
          <p:cNvPr id="9" name="TextBox 8"/>
          <p:cNvSpPr txBox="1">
            <a:spLocks noChangeArrowheads="1"/>
          </p:cNvSpPr>
          <p:nvPr userDrawn="1"/>
        </p:nvSpPr>
        <p:spPr bwMode="gray">
          <a:xfrm>
            <a:off x="1822453" y="3369514"/>
            <a:ext cx="9006415" cy="1646605"/>
          </a:xfrm>
          <a:prstGeom prst="rect">
            <a:avLst/>
          </a:prstGeom>
          <a:noFill/>
          <a:ln w="9525">
            <a:noFill/>
            <a:miter lim="800000"/>
            <a:headEnd/>
            <a:tailEnd/>
          </a:ln>
        </p:spPr>
        <p:txBody>
          <a:bodyPr wrap="square" lIns="0" tIns="0" rIns="0" bIns="0">
            <a:spAutoFit/>
          </a:bodyPr>
          <a:lstStyle/>
          <a:p>
            <a:pPr algn="just">
              <a:spcBef>
                <a:spcPts val="600"/>
              </a:spcBef>
            </a:pPr>
            <a:r>
              <a:rPr lang="en-US" sz="960" b="1" dirty="0">
                <a:solidFill>
                  <a:srgbClr val="6D6E71"/>
                </a:solidFill>
                <a:cs typeface="Arial" pitchFamily="34" charset="0"/>
              </a:rPr>
              <a:t>Disclaimer </a:t>
            </a:r>
          </a:p>
          <a:p>
            <a:pPr algn="just">
              <a:spcBef>
                <a:spcPts val="600"/>
              </a:spcBef>
            </a:pPr>
            <a:r>
              <a:rPr lang="en-US" sz="840" dirty="0">
                <a:solidFill>
                  <a:srgbClr val="6D6E71"/>
                </a:solidFill>
                <a:cs typeface="Arial" pitchFamily="34" charset="0"/>
              </a:rPr>
              <a:t>Tech Mahindra, herein referred to as </a:t>
            </a:r>
            <a:r>
              <a:rPr lang="en-US" sz="840" dirty="0" err="1">
                <a:solidFill>
                  <a:srgbClr val="6D6E71"/>
                </a:solidFill>
                <a:cs typeface="Arial" pitchFamily="34" charset="0"/>
              </a:rPr>
              <a:t>TechM</a:t>
            </a:r>
            <a:r>
              <a:rPr lang="en-US" sz="840" dirty="0">
                <a:solidFill>
                  <a:srgbClr val="6D6E71"/>
                </a:solidFill>
                <a:cs typeface="Arial" pitchFamily="34" charset="0"/>
              </a:rPr>
              <a:t>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a:t>
            </a:r>
            <a:r>
              <a:rPr lang="en-US" sz="840" dirty="0" err="1">
                <a:solidFill>
                  <a:srgbClr val="6D6E71"/>
                </a:solidFill>
                <a:cs typeface="Arial" pitchFamily="34" charset="0"/>
              </a:rPr>
              <a:t>TechM</a:t>
            </a:r>
            <a:r>
              <a:rPr lang="en-US" sz="840" dirty="0">
                <a:solidFill>
                  <a:srgbClr val="6D6E71"/>
                </a:solidFill>
                <a:cs typeface="Arial" pitchFamily="34" charset="0"/>
              </a:rPr>
              <a:t> or its subsidiaries. Any unauthorized use, disclosure or public dissemination of information contained herein is prohibited. Unless specifically noted, </a:t>
            </a:r>
            <a:r>
              <a:rPr lang="en-US" sz="840" dirty="0" err="1">
                <a:solidFill>
                  <a:srgbClr val="6D6E71"/>
                </a:solidFill>
                <a:cs typeface="Arial" pitchFamily="34" charset="0"/>
              </a:rPr>
              <a:t>TechM</a:t>
            </a:r>
            <a:r>
              <a:rPr lang="en-US" sz="840" dirty="0">
                <a:solidFill>
                  <a:srgbClr val="6D6E71"/>
                </a:solidFill>
                <a:cs typeface="Arial" pitchFamily="34" charset="0"/>
              </a:rPr>
              <a:t>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a:t>
            </a:r>
            <a:r>
              <a:rPr lang="en-US" sz="840" dirty="0" err="1">
                <a:solidFill>
                  <a:srgbClr val="6D6E71"/>
                </a:solidFill>
                <a:cs typeface="Arial" pitchFamily="34" charset="0"/>
              </a:rPr>
              <a:t>TechM</a:t>
            </a:r>
            <a:r>
              <a:rPr lang="en-US" sz="840" dirty="0">
                <a:solidFill>
                  <a:srgbClr val="6D6E71"/>
                </a:solidFill>
                <a:cs typeface="Arial" pitchFamily="34" charset="0"/>
              </a:rPr>
              <a:t>. Information contained in a presentation hosted or promoted by </a:t>
            </a:r>
            <a:r>
              <a:rPr lang="en-US" sz="840" dirty="0" err="1">
                <a:solidFill>
                  <a:srgbClr val="6D6E71"/>
                </a:solidFill>
                <a:cs typeface="Arial" pitchFamily="34" charset="0"/>
              </a:rPr>
              <a:t>TechM</a:t>
            </a:r>
            <a:r>
              <a:rPr lang="en-US" sz="840" dirty="0">
                <a:solidFill>
                  <a:srgbClr val="6D6E71"/>
                </a:solidFill>
                <a:cs typeface="Arial" pitchFamily="34" charset="0"/>
              </a:rPr>
              <a:t> is provided “as is” without warranty of any kind, either expressed or implied, including any warranty of merchantability or fitness for a particular purpose. </a:t>
            </a:r>
            <a:r>
              <a:rPr lang="en-US" sz="840" dirty="0" err="1">
                <a:solidFill>
                  <a:srgbClr val="6D6E71"/>
                </a:solidFill>
                <a:cs typeface="Arial" pitchFamily="34" charset="0"/>
              </a:rPr>
              <a:t>TechM</a:t>
            </a:r>
            <a:r>
              <a:rPr lang="en-US" sz="840" dirty="0">
                <a:solidFill>
                  <a:srgbClr val="6D6E71"/>
                </a:solidFill>
                <a:cs typeface="Arial" pitchFamily="34" charset="0"/>
              </a:rPr>
              <a:t> assumes no liability or responsibility for the contents of a presentation or the opinions expressed by the presenters. All expressions of opinion are subject to change without notice.</a:t>
            </a:r>
          </a:p>
        </p:txBody>
      </p:sp>
      <p:sp>
        <p:nvSpPr>
          <p:cNvPr id="4" name="Text Placeholder 41"/>
          <p:cNvSpPr>
            <a:spLocks noGrp="1"/>
          </p:cNvSpPr>
          <p:nvPr>
            <p:ph type="body" sz="quarter" idx="14"/>
          </p:nvPr>
        </p:nvSpPr>
        <p:spPr bwMode="gray">
          <a:xfrm>
            <a:off x="1822452" y="2140170"/>
            <a:ext cx="8979503" cy="276998"/>
          </a:xfrm>
          <a:noFill/>
          <a:ln w="9525">
            <a:noFill/>
            <a:miter lim="800000"/>
            <a:headEnd/>
            <a:tailEnd/>
          </a:ln>
        </p:spPr>
        <p:txBody>
          <a:bodyPr vert="horz" wrap="square" lIns="0" tIns="0" rIns="0" bIns="0" numCol="1" anchor="t" anchorCtr="0" compatLnSpc="1">
            <a:prstTxWarp prst="textNoShape">
              <a:avLst/>
            </a:prstTxWarp>
            <a:spAutoFit/>
          </a:bodyPr>
          <a:lstStyle>
            <a:lvl1pPr marL="0" indent="0" algn="l" defTabSz="914390"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
        <p:nvSpPr>
          <p:cNvPr id="8" name="TextBox 20"/>
          <p:cNvSpPr txBox="1">
            <a:spLocks noChangeArrowheads="1"/>
          </p:cNvSpPr>
          <p:nvPr userDrawn="1"/>
        </p:nvSpPr>
        <p:spPr bwMode="gray">
          <a:xfrm>
            <a:off x="641353" y="6629403"/>
            <a:ext cx="2535951" cy="129266"/>
          </a:xfrm>
          <a:prstGeom prst="rect">
            <a:avLst/>
          </a:prstGeom>
          <a:noFill/>
          <a:ln w="9525">
            <a:noFill/>
            <a:miter lim="800000"/>
            <a:headEnd/>
            <a:tailEnd/>
          </a:ln>
        </p:spPr>
        <p:txBody>
          <a:bodyPr wrap="none" lIns="0" tIns="0" rIns="0" bIns="0">
            <a:spAutoFit/>
          </a:bodyPr>
          <a:lstStyle/>
          <a:p>
            <a:pPr>
              <a:defRPr/>
            </a:pPr>
            <a:r>
              <a:rPr lang="en-US" sz="840" dirty="0">
                <a:solidFill>
                  <a:srgbClr val="6D6E71"/>
                </a:solidFill>
                <a:cs typeface="Arial" pitchFamily="34" charset="0"/>
              </a:rPr>
              <a:t>Copyright © 2014 Tech Mahindra. All rights reserved.</a:t>
            </a:r>
          </a:p>
        </p:txBody>
      </p:sp>
    </p:spTree>
    <p:extLst>
      <p:ext uri="{BB962C8B-B14F-4D97-AF65-F5344CB8AC3E}">
        <p14:creationId xmlns:p14="http://schemas.microsoft.com/office/powerpoint/2010/main" val="37422996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Rectangle 2"/>
          <p:cNvSpPr/>
          <p:nvPr userDrawn="1"/>
        </p:nvSpPr>
        <p:spPr bwMode="gray">
          <a:xfrm>
            <a:off x="0" y="0"/>
            <a:ext cx="12192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lIns="121919" tIns="60959" rIns="121919" bIns="60959" rtlCol="0" anchor="ctr"/>
          <a:lstStyle/>
          <a:p>
            <a:pPr algn="ctr"/>
            <a:endParaRPr lang="en-US" sz="2160">
              <a:solidFill>
                <a:prstClr val="black"/>
              </a:solidFill>
            </a:endParaRPr>
          </a:p>
        </p:txBody>
      </p:sp>
      <p:pic>
        <p:nvPicPr>
          <p:cNvPr id="4" name="Picture 3" descr="Mahindra Logo.png"/>
          <p:cNvPicPr>
            <a:picLocks noChangeAspect="1"/>
          </p:cNvPicPr>
          <p:nvPr userDrawn="1"/>
        </p:nvPicPr>
        <p:blipFill>
          <a:blip r:embed="rId2" cstate="email"/>
          <a:stretch>
            <a:fillRect/>
          </a:stretch>
        </p:blipFill>
        <p:spPr bwMode="gray">
          <a:xfrm>
            <a:off x="2485720" y="2717228"/>
            <a:ext cx="7470943" cy="1491023"/>
          </a:xfrm>
          <a:prstGeom prst="rect">
            <a:avLst/>
          </a:prstGeom>
        </p:spPr>
      </p:pic>
    </p:spTree>
    <p:extLst>
      <p:ext uri="{BB962C8B-B14F-4D97-AF65-F5344CB8AC3E}">
        <p14:creationId xmlns:p14="http://schemas.microsoft.com/office/powerpoint/2010/main" val="10945495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2" name="Picture 9" descr="ridge4.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ltGray">
          <a:xfrm>
            <a:off x="2" y="5"/>
            <a:ext cx="3363383" cy="1443038"/>
          </a:xfrm>
          <a:prstGeom prst="rect">
            <a:avLst/>
          </a:prstGeom>
          <a:noFill/>
          <a:ln w="9525">
            <a:noFill/>
            <a:miter lim="800000"/>
            <a:headEnd/>
            <a:tailEnd/>
          </a:ln>
        </p:spPr>
      </p:pic>
      <p:sp>
        <p:nvSpPr>
          <p:cNvPr id="3" name="Slide Number Placeholder 5"/>
          <p:cNvSpPr txBox="1">
            <a:spLocks/>
          </p:cNvSpPr>
          <p:nvPr/>
        </p:nvSpPr>
        <p:spPr bwMode="auto">
          <a:xfrm>
            <a:off x="11765080" y="6588954"/>
            <a:ext cx="206787" cy="203133"/>
          </a:xfrm>
          <a:prstGeom prst="rect">
            <a:avLst/>
          </a:prstGeom>
          <a:noFill/>
          <a:ln w="9525">
            <a:noFill/>
            <a:miter lim="800000"/>
            <a:headEnd/>
            <a:tailEnd/>
          </a:ln>
        </p:spPr>
        <p:txBody>
          <a:bodyPr wrap="none" lIns="0" tIns="0" rIns="0" bIns="0" anchor="ctr">
            <a:spAutoFit/>
          </a:bodyPr>
          <a:lstStyle/>
          <a:p>
            <a:pPr algn="r" defTabSz="1219188">
              <a:defRPr/>
            </a:pPr>
            <a:fld id="{4A1B5254-7962-4C22-AEFA-8B9A0612FAEB}" type="slidenum">
              <a:rPr lang="en-US" sz="1320">
                <a:solidFill>
                  <a:srgbClr val="6D6E71"/>
                </a:solidFill>
                <a:cs typeface="Arial" pitchFamily="34" charset="0"/>
              </a:rPr>
              <a:pPr algn="r" defTabSz="1219188">
                <a:defRPr/>
              </a:pPr>
              <a:t>‹#›</a:t>
            </a:fld>
            <a:endParaRPr lang="en-US" sz="1320" dirty="0">
              <a:solidFill>
                <a:srgbClr val="6D6E71"/>
              </a:solidFill>
              <a:cs typeface="Arial" pitchFamily="34" charset="0"/>
            </a:endParaRPr>
          </a:p>
        </p:txBody>
      </p:sp>
      <p:pic>
        <p:nvPicPr>
          <p:cNvPr id="4" name="Picture 11" descr="Mahindra Logo.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gray">
          <a:xfrm>
            <a:off x="9550399" y="490169"/>
            <a:ext cx="1983319" cy="584712"/>
          </a:xfrm>
          <a:prstGeom prst="rect">
            <a:avLst/>
          </a:prstGeom>
          <a:noFill/>
          <a:ln w="9525">
            <a:noFill/>
            <a:miter lim="800000"/>
            <a:headEnd/>
            <a:tailEnd/>
          </a:ln>
        </p:spPr>
      </p:pic>
    </p:spTree>
    <p:extLst>
      <p:ext uri="{BB962C8B-B14F-4D97-AF65-F5344CB8AC3E}">
        <p14:creationId xmlns:p14="http://schemas.microsoft.com/office/powerpoint/2010/main" val="34867833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5_Title Slide 2">
    <p:spTree>
      <p:nvGrpSpPr>
        <p:cNvPr id="1" name=""/>
        <p:cNvGrpSpPr/>
        <p:nvPr/>
      </p:nvGrpSpPr>
      <p:grpSpPr>
        <a:xfrm>
          <a:off x="0" y="0"/>
          <a:ext cx="0" cy="0"/>
          <a:chOff x="0" y="0"/>
          <a:chExt cx="0" cy="0"/>
        </a:xfrm>
      </p:grpSpPr>
      <p:pic>
        <p:nvPicPr>
          <p:cNvPr id="4" name="Picture 9" descr="ridge4.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ltGray">
          <a:xfrm>
            <a:off x="2118" y="5"/>
            <a:ext cx="3998383" cy="1443038"/>
          </a:xfrm>
          <a:prstGeom prst="rect">
            <a:avLst/>
          </a:prstGeom>
          <a:noFill/>
          <a:ln w="9525">
            <a:noFill/>
            <a:miter lim="800000"/>
            <a:headEnd/>
            <a:tailEnd/>
          </a:ln>
        </p:spPr>
      </p:pic>
      <p:sp>
        <p:nvSpPr>
          <p:cNvPr id="3" name="Subtitle 2"/>
          <p:cNvSpPr>
            <a:spLocks noGrp="1"/>
          </p:cNvSpPr>
          <p:nvPr>
            <p:ph type="subTitle" idx="1"/>
          </p:nvPr>
        </p:nvSpPr>
        <p:spPr bwMode="gray">
          <a:xfrm>
            <a:off x="2436285" y="4053723"/>
            <a:ext cx="7349066" cy="276998"/>
          </a:xfrm>
        </p:spPr>
        <p:txBody>
          <a:bodyPr anchor="b">
            <a:noAutofit/>
          </a:bodyPr>
          <a:lstStyle>
            <a:lvl1pPr marL="0" indent="0" algn="l">
              <a:buNone/>
              <a:defRPr b="1">
                <a:solidFill>
                  <a:schemeClr val="tx2"/>
                </a:solidFill>
                <a:latin typeface="Arial" pitchFamily="34" charset="0"/>
                <a:cs typeface="Arial" pitchFamily="34" charset="0"/>
              </a:defRPr>
            </a:lvl1pPr>
            <a:lvl2pPr marL="609594" indent="0" algn="ctr">
              <a:buNone/>
              <a:defRPr>
                <a:solidFill>
                  <a:schemeClr val="tx1">
                    <a:tint val="75000"/>
                  </a:schemeClr>
                </a:solidFill>
              </a:defRPr>
            </a:lvl2pPr>
            <a:lvl3pPr marL="1219188" indent="0" algn="ctr">
              <a:buNone/>
              <a:defRPr>
                <a:solidFill>
                  <a:schemeClr val="tx1">
                    <a:tint val="75000"/>
                  </a:schemeClr>
                </a:solidFill>
              </a:defRPr>
            </a:lvl3pPr>
            <a:lvl4pPr marL="1828782" indent="0" algn="ctr">
              <a:buNone/>
              <a:defRPr>
                <a:solidFill>
                  <a:schemeClr val="tx1">
                    <a:tint val="75000"/>
                  </a:schemeClr>
                </a:solidFill>
              </a:defRPr>
            </a:lvl4pPr>
            <a:lvl5pPr marL="2438376" indent="0" algn="ctr">
              <a:buNone/>
              <a:defRPr>
                <a:solidFill>
                  <a:schemeClr val="tx1">
                    <a:tint val="75000"/>
                  </a:schemeClr>
                </a:solidFill>
              </a:defRPr>
            </a:lvl5pPr>
            <a:lvl6pPr marL="3047970" indent="0" algn="ctr">
              <a:buNone/>
              <a:defRPr>
                <a:solidFill>
                  <a:schemeClr val="tx1">
                    <a:tint val="75000"/>
                  </a:schemeClr>
                </a:solidFill>
              </a:defRPr>
            </a:lvl6pPr>
            <a:lvl7pPr marL="3657564" indent="0" algn="ctr">
              <a:buNone/>
              <a:defRPr>
                <a:solidFill>
                  <a:schemeClr val="tx1">
                    <a:tint val="75000"/>
                  </a:schemeClr>
                </a:solidFill>
              </a:defRPr>
            </a:lvl7pPr>
            <a:lvl8pPr marL="4267157" indent="0" algn="ctr">
              <a:buNone/>
              <a:defRPr>
                <a:solidFill>
                  <a:schemeClr val="tx1">
                    <a:tint val="75000"/>
                  </a:schemeClr>
                </a:solidFill>
              </a:defRPr>
            </a:lvl8pPr>
            <a:lvl9pPr marL="4876751"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2436285" y="2184400"/>
            <a:ext cx="7349066" cy="1641475"/>
          </a:xfrm>
        </p:spPr>
        <p:txBody>
          <a:bodyPr/>
          <a:lstStyle>
            <a:lvl1pPr algn="l">
              <a:defRPr sz="5280" b="1">
                <a:solidFill>
                  <a:schemeClr val="bg2"/>
                </a:solidFill>
                <a:latin typeface="Arial" pitchFamily="34" charset="0"/>
                <a:cs typeface="Arial" pitchFamily="34" charset="0"/>
              </a:defRPr>
            </a:lvl1pPr>
          </a:lstStyle>
          <a:p>
            <a:r>
              <a:rPr lang="en-US" smtClean="0"/>
              <a:t>Click to edit Master title style</a:t>
            </a:r>
            <a:endParaRPr lang="en-US" dirty="0"/>
          </a:p>
        </p:txBody>
      </p:sp>
      <p:pic>
        <p:nvPicPr>
          <p:cNvPr id="6" name="Picture 11" descr="Mahindra Logo.png"/>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gray">
          <a:xfrm>
            <a:off x="9334500" y="490169"/>
            <a:ext cx="2199218" cy="584712"/>
          </a:xfrm>
          <a:prstGeom prst="rect">
            <a:avLst/>
          </a:prstGeom>
          <a:noFill/>
          <a:ln w="9525">
            <a:noFill/>
            <a:miter lim="800000"/>
            <a:headEnd/>
            <a:tailEnd/>
          </a:ln>
        </p:spPr>
      </p:pic>
    </p:spTree>
    <p:extLst>
      <p:ext uri="{BB962C8B-B14F-4D97-AF65-F5344CB8AC3E}">
        <p14:creationId xmlns:p14="http://schemas.microsoft.com/office/powerpoint/2010/main" val="18241759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5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52" y="719159"/>
            <a:ext cx="10966450" cy="664798"/>
          </a:xfrm>
          <a:noFill/>
          <a:ln w="9525">
            <a:noFill/>
            <a:miter lim="800000"/>
            <a:headEnd/>
            <a:tailEnd/>
          </a:ln>
        </p:spPr>
        <p:txBody>
          <a:bodyPr/>
          <a:lstStyle>
            <a:lvl1pPr algn="l">
              <a:defRPr lang="en-US" sz="432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641350" y="1971698"/>
            <a:ext cx="10966451" cy="1846660"/>
          </a:xfrm>
        </p:spPr>
        <p:txBody>
          <a:bodyPr/>
          <a:lstStyle>
            <a:lvl1pPr algn="l" rtl="0" eaLnBrk="1" latinLnBrk="0" hangingPunct="1">
              <a:spcBef>
                <a:spcPts val="0"/>
              </a:spcBef>
              <a:spcAft>
                <a:spcPts val="0"/>
              </a:spcAft>
              <a:buClr>
                <a:schemeClr val="bg2"/>
              </a:buClr>
              <a:buSzPct val="120000"/>
              <a:defRPr lang="en-US" sz="24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913448" indent="-380996">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2285977" indent="-364063">
              <a:spcBef>
                <a:spcPts val="0"/>
              </a:spcBef>
              <a:spcAft>
                <a:spcPts val="0"/>
              </a:spcAft>
              <a:buClr>
                <a:schemeClr val="tx2"/>
              </a:buClr>
              <a:buSzPct val="70000"/>
              <a:buFont typeface="Arial" pitchFamily="34" charset="0"/>
              <a:buChar char="–"/>
              <a:defRPr sz="2400" baseline="0">
                <a:solidFill>
                  <a:schemeClr val="tx1"/>
                </a:solidFill>
                <a:latin typeface="+mn-lt"/>
                <a:cs typeface="Arial" pitchFamily="34" charset="0"/>
              </a:defRPr>
            </a:lvl7pPr>
            <a:lvl8pPr marL="2133578" indent="-304796">
              <a:spcBef>
                <a:spcPts val="0"/>
              </a:spcBef>
              <a:spcAft>
                <a:spcPts val="0"/>
              </a:spcAft>
              <a:buSzPct val="70000"/>
              <a:defRPr sz="2400" baseline="0">
                <a:latin typeface="Arial" pitchFamily="34" charset="0"/>
                <a:cs typeface="Arial" pitchFamily="34" charset="0"/>
              </a:defRPr>
            </a:lvl8pPr>
            <a:lvl9pPr marL="2432027" indent="-298447">
              <a:spcBef>
                <a:spcPts val="0"/>
              </a:spcBef>
              <a:spcAft>
                <a:spcPts val="0"/>
              </a:spcAft>
              <a:buSzPct val="70000"/>
              <a:buFont typeface="Arial" pitchFamily="34" charset="0"/>
              <a:buChar char="–"/>
              <a:defRPr sz="24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pic>
        <p:nvPicPr>
          <p:cNvPr id="4" name="Picture 7" descr="Ridge.pdf"/>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ltGray">
          <a:xfrm>
            <a:off x="5" y="4"/>
            <a:ext cx="2158997" cy="825500"/>
          </a:xfrm>
          <a:prstGeom prst="rect">
            <a:avLst/>
          </a:prstGeom>
          <a:noFill/>
          <a:ln w="9525">
            <a:noFill/>
            <a:miter lim="800000"/>
            <a:headEnd/>
            <a:tailEnd/>
          </a:ln>
        </p:spPr>
      </p:pic>
    </p:spTree>
    <p:extLst>
      <p:ext uri="{BB962C8B-B14F-4D97-AF65-F5344CB8AC3E}">
        <p14:creationId xmlns:p14="http://schemas.microsoft.com/office/powerpoint/2010/main" val="4121022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6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52" y="719159"/>
            <a:ext cx="10966450" cy="664798"/>
          </a:xfrm>
          <a:noFill/>
          <a:ln w="9525">
            <a:noFill/>
            <a:miter lim="800000"/>
            <a:headEnd/>
            <a:tailEnd/>
          </a:ln>
        </p:spPr>
        <p:txBody>
          <a:bodyPr/>
          <a:lstStyle>
            <a:lvl1pPr algn="l">
              <a:defRPr lang="en-US" sz="432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641350" y="1971698"/>
            <a:ext cx="10966451" cy="1846660"/>
          </a:xfrm>
        </p:spPr>
        <p:txBody>
          <a:bodyPr/>
          <a:lstStyle>
            <a:lvl1pPr algn="l" rtl="0" eaLnBrk="1" latinLnBrk="0" hangingPunct="1">
              <a:spcBef>
                <a:spcPts val="0"/>
              </a:spcBef>
              <a:spcAft>
                <a:spcPts val="0"/>
              </a:spcAft>
              <a:buClr>
                <a:schemeClr val="bg2"/>
              </a:buClr>
              <a:buSzPct val="120000"/>
              <a:defRPr lang="en-US" sz="24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913448" indent="-380996">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2285977" indent="-364063">
              <a:spcBef>
                <a:spcPts val="0"/>
              </a:spcBef>
              <a:spcAft>
                <a:spcPts val="0"/>
              </a:spcAft>
              <a:buClr>
                <a:schemeClr val="tx2"/>
              </a:buClr>
              <a:buSzPct val="70000"/>
              <a:buFont typeface="Arial" pitchFamily="34" charset="0"/>
              <a:buChar char="–"/>
              <a:defRPr sz="2400" baseline="0">
                <a:solidFill>
                  <a:schemeClr val="tx1"/>
                </a:solidFill>
                <a:latin typeface="+mn-lt"/>
                <a:cs typeface="Arial" pitchFamily="34" charset="0"/>
              </a:defRPr>
            </a:lvl7pPr>
            <a:lvl8pPr marL="2133578" indent="-304796">
              <a:spcBef>
                <a:spcPts val="0"/>
              </a:spcBef>
              <a:spcAft>
                <a:spcPts val="0"/>
              </a:spcAft>
              <a:buSzPct val="70000"/>
              <a:defRPr sz="2400" baseline="0">
                <a:latin typeface="Arial" pitchFamily="34" charset="0"/>
                <a:cs typeface="Arial" pitchFamily="34" charset="0"/>
              </a:defRPr>
            </a:lvl8pPr>
            <a:lvl9pPr marL="2432027" indent="-298447">
              <a:spcBef>
                <a:spcPts val="0"/>
              </a:spcBef>
              <a:spcAft>
                <a:spcPts val="0"/>
              </a:spcAft>
              <a:buSzPct val="70000"/>
              <a:buFont typeface="Arial" pitchFamily="34" charset="0"/>
              <a:buChar char="–"/>
              <a:defRPr sz="24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1"/>
          <p:cNvSpPr>
            <a:spLocks noGrp="1"/>
          </p:cNvSpPr>
          <p:nvPr>
            <p:ph type="body" sz="quarter" idx="13"/>
          </p:nvPr>
        </p:nvSpPr>
        <p:spPr bwMode="gray">
          <a:xfrm>
            <a:off x="641350" y="1270474"/>
            <a:ext cx="10966451" cy="2215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6022568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5_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641352" y="727097"/>
            <a:ext cx="10968566" cy="664798"/>
          </a:xfrm>
          <a:noFill/>
          <a:ln w="9525">
            <a:noFill/>
            <a:miter lim="800000"/>
            <a:headEnd/>
            <a:tailEnd/>
          </a:ln>
        </p:spPr>
        <p:txBody>
          <a:bodyPr/>
          <a:lstStyle>
            <a:lvl1pPr algn="l">
              <a:defRPr lang="en-US" sz="432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
          <p:cNvSpPr>
            <a:spLocks noGrp="1"/>
          </p:cNvSpPr>
          <p:nvPr>
            <p:ph type="body" sz="quarter" idx="10"/>
          </p:nvPr>
        </p:nvSpPr>
        <p:spPr bwMode="gray">
          <a:xfrm>
            <a:off x="641350" y="1971697"/>
            <a:ext cx="10966451" cy="2492990"/>
          </a:xfrm>
        </p:spPr>
        <p:txBody>
          <a:bodyPr/>
          <a:lstStyle>
            <a:lvl1pPr>
              <a:spcBef>
                <a:spcPts val="0"/>
              </a:spcBef>
              <a:spcAft>
                <a:spcPts val="0"/>
              </a:spcAft>
              <a:defRPr lang="en-US" sz="324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324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324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324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3240" b="0" kern="1200" baseline="0" dirty="0" smtClean="0">
                <a:solidFill>
                  <a:schemeClr val="tx1"/>
                </a:solidFill>
                <a:latin typeface="Arial" pitchFamily="34" charset="0"/>
                <a:ea typeface="+mn-ea"/>
                <a:cs typeface="Arial" pitchFamily="34" charset="0"/>
              </a:defRPr>
            </a:lvl5pPr>
            <a:lvl6pPr marL="1913448" indent="-380996">
              <a:spcBef>
                <a:spcPts val="0"/>
              </a:spcBef>
              <a:spcAft>
                <a:spcPts val="0"/>
              </a:spcAft>
              <a:buClr>
                <a:schemeClr val="tx2"/>
              </a:buClr>
              <a:buSzPct val="70000"/>
              <a:buFont typeface="Wingdings" pitchFamily="2" charset="2"/>
              <a:buChar char="§"/>
              <a:defRPr lang="en-US" sz="3240" kern="1200" dirty="0" smtClean="0">
                <a:solidFill>
                  <a:schemeClr val="tx1"/>
                </a:solidFill>
                <a:latin typeface="Arial" pitchFamily="34" charset="0"/>
                <a:ea typeface="+mn-ea"/>
                <a:cs typeface="Arial" pitchFamily="34" charset="0"/>
              </a:defRPr>
            </a:lvl6pPr>
            <a:lvl7pPr marL="2285977" indent="-364063">
              <a:spcBef>
                <a:spcPts val="0"/>
              </a:spcBef>
              <a:spcAft>
                <a:spcPts val="0"/>
              </a:spcAft>
              <a:buClr>
                <a:schemeClr val="tx2"/>
              </a:buClr>
              <a:buSzPct val="70000"/>
              <a:buFont typeface="Arial" pitchFamily="34" charset="0"/>
              <a:buChar char="–"/>
              <a:defRPr sz="2400" baseline="0">
                <a:solidFill>
                  <a:schemeClr val="tx1"/>
                </a:solidFill>
                <a:latin typeface="+mn-lt"/>
                <a:cs typeface="Arial" pitchFamily="34" charset="0"/>
              </a:defRPr>
            </a:lvl7pPr>
            <a:lvl8pPr marL="2133578" indent="-304796">
              <a:spcBef>
                <a:spcPts val="0"/>
              </a:spcBef>
              <a:spcAft>
                <a:spcPts val="0"/>
              </a:spcAft>
              <a:buSzPct val="70000"/>
              <a:defRPr sz="2400" baseline="0">
                <a:latin typeface="Arial" pitchFamily="34" charset="0"/>
                <a:cs typeface="Arial" pitchFamily="34" charset="0"/>
              </a:defRPr>
            </a:lvl8pPr>
            <a:lvl9pPr marL="2432027" indent="-298447">
              <a:spcBef>
                <a:spcPts val="0"/>
              </a:spcBef>
              <a:spcAft>
                <a:spcPts val="0"/>
              </a:spcAft>
              <a:buSzPct val="70000"/>
              <a:buFont typeface="Arial" pitchFamily="34" charset="0"/>
              <a:buChar char="–"/>
              <a:defRPr sz="24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35547034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5_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641354" y="1971679"/>
            <a:ext cx="5437716" cy="4162426"/>
          </a:xfrm>
        </p:spPr>
        <p:txBody>
          <a:bodyPr>
            <a:noAutofit/>
          </a:bodyPr>
          <a:lstStyle>
            <a:lvl1pPr marL="0" indent="0">
              <a:buNone/>
              <a:defRPr>
                <a:latin typeface="Arial" pitchFamily="34" charset="0"/>
                <a:cs typeface="Arial" pitchFamily="34" charset="0"/>
              </a:defRPr>
            </a:lvl1pPr>
          </a:lstStyle>
          <a:p>
            <a:pPr lvl="0"/>
            <a:r>
              <a:rPr lang="en-US" noProof="0" smtClean="0"/>
              <a:t>Click icon to add picture</a:t>
            </a:r>
            <a:endParaRPr lang="en-US" noProof="0" dirty="0"/>
          </a:p>
        </p:txBody>
      </p:sp>
      <p:sp>
        <p:nvSpPr>
          <p:cNvPr id="18" name="Text Placeholder 4"/>
          <p:cNvSpPr>
            <a:spLocks noGrp="1"/>
          </p:cNvSpPr>
          <p:nvPr>
            <p:ph type="body" sz="quarter" idx="19"/>
          </p:nvPr>
        </p:nvSpPr>
        <p:spPr bwMode="gray">
          <a:xfrm>
            <a:off x="6451600" y="1971698"/>
            <a:ext cx="5128682" cy="1846660"/>
          </a:xfrm>
          <a:ln>
            <a:noFill/>
          </a:ln>
        </p:spPr>
        <p:txBody>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2400" b="0" kern="1200" baseline="0" dirty="0" smtClean="0">
                <a:solidFill>
                  <a:schemeClr val="tx1"/>
                </a:solidFill>
                <a:latin typeface="+mn-lt"/>
                <a:ea typeface="+mn-ea"/>
                <a:cs typeface="Arial" pitchFamily="34" charset="0"/>
              </a:defRPr>
            </a:lvl2pPr>
            <a:lvl3pPr>
              <a:spcBef>
                <a:spcPts val="0"/>
              </a:spcBef>
              <a:spcAft>
                <a:spcPts val="0"/>
              </a:spcAft>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2400" b="0" kern="1200" baseline="0" dirty="0" smtClean="0">
                <a:solidFill>
                  <a:schemeClr val="tx1"/>
                </a:solidFill>
                <a:latin typeface="Arial" pitchFamily="34" charset="0"/>
                <a:ea typeface="+mn-ea"/>
                <a:cs typeface="Arial" pitchFamily="34" charset="0"/>
              </a:defRPr>
            </a:lvl5pPr>
            <a:lvl6pPr marL="1523984" indent="-311148">
              <a:spcBef>
                <a:spcPts val="0"/>
              </a:spcBef>
              <a:spcAft>
                <a:spcPts val="0"/>
              </a:spcAft>
              <a:buSzPct val="70000"/>
              <a:defRPr lang="en-US" sz="2400" kern="1200" dirty="0" smtClean="0">
                <a:solidFill>
                  <a:schemeClr val="tx1"/>
                </a:solidFill>
                <a:latin typeface="Arial" pitchFamily="34" charset="0"/>
                <a:ea typeface="+mn-ea"/>
                <a:cs typeface="Arial" pitchFamily="34" charset="0"/>
              </a:defRPr>
            </a:lvl6pPr>
            <a:lvl7pPr marL="1828782" indent="-304796">
              <a:spcBef>
                <a:spcPts val="0"/>
              </a:spcBef>
              <a:spcAft>
                <a:spcPts val="0"/>
              </a:spcAft>
              <a:buSzPct val="70000"/>
              <a:buFont typeface="Arial" pitchFamily="34" charset="0"/>
              <a:buChar char="–"/>
              <a:defRPr sz="2400" baseline="0">
                <a:latin typeface="+mj-lt"/>
              </a:defRPr>
            </a:lvl7pPr>
            <a:lvl8pPr marL="2133578" indent="-304796">
              <a:spcBef>
                <a:spcPts val="0"/>
              </a:spcBef>
              <a:spcAft>
                <a:spcPts val="0"/>
              </a:spcAft>
              <a:buSzPct val="70000"/>
              <a:defRPr sz="2400" baseline="0">
                <a:latin typeface="+mj-lt"/>
              </a:defRPr>
            </a:lvl8pPr>
            <a:lvl9pPr marL="2432027" indent="-298447">
              <a:spcBef>
                <a:spcPts val="0"/>
              </a:spcBef>
              <a:spcAft>
                <a:spcPts val="0"/>
              </a:spcAft>
              <a:buSzPct val="70000"/>
              <a:buFont typeface="Arial" pitchFamily="34" charset="0"/>
              <a:buChar char="–"/>
              <a:defRPr sz="24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itle 1"/>
          <p:cNvSpPr>
            <a:spLocks noGrp="1"/>
          </p:cNvSpPr>
          <p:nvPr>
            <p:ph type="title"/>
          </p:nvPr>
        </p:nvSpPr>
        <p:spPr bwMode="gray">
          <a:xfrm>
            <a:off x="641352" y="727097"/>
            <a:ext cx="10968566" cy="664798"/>
          </a:xfrm>
          <a:noFill/>
          <a:ln w="9525">
            <a:noFill/>
            <a:miter lim="800000"/>
            <a:headEnd/>
            <a:tailEnd/>
          </a:ln>
        </p:spPr>
        <p:txBody>
          <a:bodyPr/>
          <a:lstStyle>
            <a:lvl1pPr algn="l">
              <a:defRPr lang="en-US" sz="432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641350" y="1270474"/>
            <a:ext cx="10966451" cy="2215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1461615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5_Divider Slide">
    <p:spTree>
      <p:nvGrpSpPr>
        <p:cNvPr id="1" name=""/>
        <p:cNvGrpSpPr/>
        <p:nvPr/>
      </p:nvGrpSpPr>
      <p:grpSpPr>
        <a:xfrm>
          <a:off x="0" y="0"/>
          <a:ext cx="0" cy="0"/>
          <a:chOff x="0" y="0"/>
          <a:chExt cx="0" cy="0"/>
        </a:xfrm>
      </p:grpSpPr>
      <p:pic>
        <p:nvPicPr>
          <p:cNvPr id="4" name="Picture 9" descr="ridge4.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ltGray">
          <a:xfrm>
            <a:off x="2118" y="5"/>
            <a:ext cx="3998383" cy="1443038"/>
          </a:xfrm>
          <a:prstGeom prst="rect">
            <a:avLst/>
          </a:prstGeom>
          <a:noFill/>
          <a:ln w="9525">
            <a:noFill/>
            <a:miter lim="800000"/>
            <a:headEnd/>
            <a:tailEnd/>
          </a:ln>
        </p:spPr>
      </p:pic>
      <p:pic>
        <p:nvPicPr>
          <p:cNvPr id="5" name="Picture 10" descr="Mahindra Logo.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gray">
          <a:xfrm>
            <a:off x="8439152" y="476271"/>
            <a:ext cx="2406648" cy="657226"/>
          </a:xfrm>
          <a:prstGeom prst="rect">
            <a:avLst/>
          </a:prstGeom>
          <a:noFill/>
          <a:ln w="9525">
            <a:noFill/>
            <a:miter lim="800000"/>
            <a:headEnd/>
            <a:tailEnd/>
          </a:ln>
        </p:spPr>
      </p:pic>
      <p:sp>
        <p:nvSpPr>
          <p:cNvPr id="3" name="Subtitle 2"/>
          <p:cNvSpPr>
            <a:spLocks noGrp="1"/>
          </p:cNvSpPr>
          <p:nvPr>
            <p:ph type="subTitle" idx="1"/>
          </p:nvPr>
        </p:nvSpPr>
        <p:spPr bwMode="gray">
          <a:xfrm>
            <a:off x="2453218" y="3974864"/>
            <a:ext cx="7366000" cy="369332"/>
          </a:xfrm>
          <a:noFill/>
          <a:ln w="9525">
            <a:noFill/>
            <a:miter lim="800000"/>
            <a:headEnd/>
            <a:tailEnd/>
          </a:ln>
        </p:spPr>
        <p:txBody>
          <a:bodyPr anchor="b"/>
          <a:lstStyle>
            <a:lvl1pPr marL="0" indent="0" algn="l" defTabSz="1219188" rtl="0" eaLnBrk="1" fontAlgn="base" latinLnBrk="0" hangingPunct="1">
              <a:spcBef>
                <a:spcPts val="0"/>
              </a:spcBef>
              <a:spcAft>
                <a:spcPct val="0"/>
              </a:spcAft>
              <a:buClr>
                <a:schemeClr val="tx2"/>
              </a:buClr>
              <a:buFont typeface="Arial" pitchFamily="34" charset="0"/>
              <a:buNone/>
              <a:defRPr lang="en-US" sz="2400" b="1" kern="1200" baseline="0" dirty="0">
                <a:solidFill>
                  <a:schemeClr val="tx2"/>
                </a:solidFill>
                <a:latin typeface="Arial" pitchFamily="34" charset="0"/>
                <a:ea typeface="+mn-ea"/>
                <a:cs typeface="Arial" pitchFamily="34" charset="0"/>
              </a:defRPr>
            </a:lvl1pPr>
            <a:lvl2pPr marL="609594" indent="0" algn="ctr">
              <a:buNone/>
              <a:defRPr>
                <a:solidFill>
                  <a:schemeClr val="tx1">
                    <a:tint val="75000"/>
                  </a:schemeClr>
                </a:solidFill>
              </a:defRPr>
            </a:lvl2pPr>
            <a:lvl3pPr marL="1219188" indent="0" algn="ctr">
              <a:buNone/>
              <a:defRPr>
                <a:solidFill>
                  <a:schemeClr val="tx1">
                    <a:tint val="75000"/>
                  </a:schemeClr>
                </a:solidFill>
              </a:defRPr>
            </a:lvl3pPr>
            <a:lvl4pPr marL="1828782" indent="0" algn="ctr">
              <a:buNone/>
              <a:defRPr>
                <a:solidFill>
                  <a:schemeClr val="tx1">
                    <a:tint val="75000"/>
                  </a:schemeClr>
                </a:solidFill>
              </a:defRPr>
            </a:lvl4pPr>
            <a:lvl5pPr marL="2438376" indent="0" algn="ctr">
              <a:buNone/>
              <a:defRPr>
                <a:solidFill>
                  <a:schemeClr val="tx1">
                    <a:tint val="75000"/>
                  </a:schemeClr>
                </a:solidFill>
              </a:defRPr>
            </a:lvl5pPr>
            <a:lvl6pPr marL="3047970" indent="0" algn="ctr">
              <a:buNone/>
              <a:defRPr>
                <a:solidFill>
                  <a:schemeClr val="tx1">
                    <a:tint val="75000"/>
                  </a:schemeClr>
                </a:solidFill>
              </a:defRPr>
            </a:lvl6pPr>
            <a:lvl7pPr marL="3657564" indent="0" algn="ctr">
              <a:buNone/>
              <a:defRPr>
                <a:solidFill>
                  <a:schemeClr val="tx1">
                    <a:tint val="75000"/>
                  </a:schemeClr>
                </a:solidFill>
              </a:defRPr>
            </a:lvl7pPr>
            <a:lvl8pPr marL="4267157" indent="0" algn="ctr">
              <a:buNone/>
              <a:defRPr>
                <a:solidFill>
                  <a:schemeClr val="tx1">
                    <a:tint val="75000"/>
                  </a:schemeClr>
                </a:solidFill>
              </a:defRPr>
            </a:lvl8pPr>
            <a:lvl9pPr marL="4876751"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2453219" y="2200275"/>
            <a:ext cx="7366000" cy="1641475"/>
          </a:xfrm>
          <a:noFill/>
          <a:ln w="9525">
            <a:noFill/>
            <a:miter lim="800000"/>
            <a:headEnd/>
            <a:tailEnd/>
          </a:ln>
        </p:spPr>
        <p:txBody>
          <a:bodyPr/>
          <a:lstStyle>
            <a:lvl1pPr algn="l" defTabSz="1219188" rtl="0" eaLnBrk="1" latinLnBrk="0" hangingPunct="1">
              <a:spcBef>
                <a:spcPct val="0"/>
              </a:spcBef>
              <a:buNone/>
              <a:defRPr lang="en-US" sz="528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440470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cxnSp>
        <p:nvCxnSpPr>
          <p:cNvPr id="8" name="Straight Connector 7"/>
          <p:cNvCxnSpPr/>
          <p:nvPr userDrawn="1"/>
        </p:nvCxnSpPr>
        <p:spPr bwMode="gray">
          <a:xfrm>
            <a:off x="641364" y="2344744"/>
            <a:ext cx="520911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6364828" y="2344744"/>
            <a:ext cx="520911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 Placeholder 4"/>
          <p:cNvSpPr>
            <a:spLocks noGrp="1"/>
          </p:cNvSpPr>
          <p:nvPr>
            <p:ph type="body" sz="quarter" idx="10"/>
          </p:nvPr>
        </p:nvSpPr>
        <p:spPr bwMode="gray">
          <a:xfrm>
            <a:off x="641362" y="2467014"/>
            <a:ext cx="5245097" cy="1154162"/>
          </a:xfrm>
          <a:ln>
            <a:noFill/>
          </a:ln>
        </p:spPr>
        <p:txBody>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70422" indent="-198137">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4497" indent="-194089">
              <a:spcBef>
                <a:spcPts val="0"/>
              </a:spcBef>
              <a:spcAft>
                <a:spcPts val="0"/>
              </a:spcAft>
              <a:buSzPct val="70000"/>
              <a:buFont typeface="Arial" pitchFamily="34" charset="0"/>
              <a:buChar char="–"/>
              <a:defRPr sz="1500" baseline="0">
                <a:latin typeface="+mj-lt"/>
              </a:defRPr>
            </a:lvl7pPr>
            <a:lvl8pPr marL="1358580" indent="-194089">
              <a:spcBef>
                <a:spcPts val="0"/>
              </a:spcBef>
              <a:spcAft>
                <a:spcPts val="0"/>
              </a:spcAft>
              <a:buSzPct val="70000"/>
              <a:defRPr sz="1500" baseline="0">
                <a:latin typeface="+mj-lt"/>
              </a:defRPr>
            </a:lvl8pPr>
            <a:lvl9pPr marL="1548619" indent="-190035">
              <a:spcBef>
                <a:spcPts val="0"/>
              </a:spcBef>
              <a:spcAft>
                <a:spcPts val="0"/>
              </a:spcAft>
              <a:buSzPct val="70000"/>
              <a:buFont typeface="Arial" pitchFamily="34" charset="0"/>
              <a:buChar char="–"/>
              <a:defRPr sz="1500">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4"/>
          <p:cNvSpPr>
            <a:spLocks noGrp="1"/>
          </p:cNvSpPr>
          <p:nvPr>
            <p:ph type="body" sz="quarter" idx="11"/>
          </p:nvPr>
        </p:nvSpPr>
        <p:spPr bwMode="gray">
          <a:xfrm>
            <a:off x="6364830" y="2467014"/>
            <a:ext cx="5245097" cy="1154162"/>
          </a:xfrm>
          <a:ln>
            <a:noFill/>
          </a:ln>
        </p:spPr>
        <p:txBody>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70422" indent="-198137">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4497" indent="-194089">
              <a:spcBef>
                <a:spcPts val="0"/>
              </a:spcBef>
              <a:spcAft>
                <a:spcPts val="0"/>
              </a:spcAft>
              <a:buSzPct val="70000"/>
              <a:buFont typeface="Arial" pitchFamily="34" charset="0"/>
              <a:buChar char="–"/>
              <a:defRPr sz="1500" baseline="0">
                <a:latin typeface="+mj-lt"/>
              </a:defRPr>
            </a:lvl7pPr>
            <a:lvl8pPr marL="1358580" indent="-194089">
              <a:spcBef>
                <a:spcPts val="0"/>
              </a:spcBef>
              <a:spcAft>
                <a:spcPts val="0"/>
              </a:spcAft>
              <a:buSzPct val="70000"/>
              <a:defRPr sz="1500" baseline="0">
                <a:latin typeface="+mj-lt"/>
              </a:defRPr>
            </a:lvl8pPr>
            <a:lvl9pPr marL="1548619" indent="-190035">
              <a:spcBef>
                <a:spcPts val="0"/>
              </a:spcBef>
              <a:spcAft>
                <a:spcPts val="0"/>
              </a:spcAft>
              <a:buSzPct val="70000"/>
              <a:buFont typeface="Arial" pitchFamily="34" charset="0"/>
              <a:buChar char="–"/>
              <a:defRPr sz="1500">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2"/>
          </p:nvPr>
        </p:nvSpPr>
        <p:spPr bwMode="gray">
          <a:xfrm>
            <a:off x="641362" y="2027026"/>
            <a:ext cx="5245097" cy="230832"/>
          </a:xfrm>
          <a:noFill/>
          <a:ln>
            <a:noFill/>
          </a:ln>
        </p:spPr>
        <p:txBody>
          <a:bodyPr anchor="b"/>
          <a:lstStyle>
            <a:lvl1pPr marL="0" indent="0">
              <a:spcBef>
                <a:spcPts val="0"/>
              </a:spcBef>
              <a:spcAft>
                <a:spcPts val="0"/>
              </a:spcAft>
              <a:buNone/>
              <a:defRPr sz="1500" b="1">
                <a:solidFill>
                  <a:schemeClr val="bg2"/>
                </a:solidFill>
                <a:latin typeface="Arial" pitchFamily="34" charset="0"/>
                <a:cs typeface="Arial" pitchFamily="34" charset="0"/>
              </a:defRPr>
            </a:lvl1pPr>
            <a:lvl2pPr>
              <a:spcBef>
                <a:spcPts val="0"/>
              </a:spcBef>
              <a:spcAft>
                <a:spcPts val="0"/>
              </a:spcAft>
              <a:defRPr sz="1500">
                <a:latin typeface="+mj-lt"/>
              </a:defRPr>
            </a:lvl2pPr>
            <a:lvl3pPr>
              <a:spcBef>
                <a:spcPts val="0"/>
              </a:spcBef>
              <a:spcAft>
                <a:spcPts val="0"/>
              </a:spcAft>
              <a:defRPr sz="1500">
                <a:latin typeface="+mj-lt"/>
              </a:defRPr>
            </a:lvl3pPr>
            <a:lvl4pPr>
              <a:spcBef>
                <a:spcPts val="0"/>
              </a:spcBef>
              <a:spcAft>
                <a:spcPts val="0"/>
              </a:spcAft>
              <a:defRPr sz="1500">
                <a:latin typeface="+mj-lt"/>
              </a:defRPr>
            </a:lvl4pPr>
            <a:lvl5pPr>
              <a:spcBef>
                <a:spcPts val="0"/>
              </a:spcBef>
              <a:spcAft>
                <a:spcPts val="0"/>
              </a:spcAft>
              <a:defRPr sz="1500">
                <a:latin typeface="+mj-lt"/>
              </a:defRPr>
            </a:lvl5pPr>
            <a:lvl6pPr marL="970422" indent="-198137">
              <a:spcBef>
                <a:spcPts val="0"/>
              </a:spcBef>
              <a:spcAft>
                <a:spcPts val="0"/>
              </a:spcAft>
              <a:buSzPct val="70000"/>
              <a:defRPr sz="1500">
                <a:latin typeface="+mj-lt"/>
              </a:defRPr>
            </a:lvl6pPr>
            <a:lvl7pPr marL="1164497" indent="-194089">
              <a:spcBef>
                <a:spcPts val="0"/>
              </a:spcBef>
              <a:spcAft>
                <a:spcPts val="0"/>
              </a:spcAft>
              <a:buSzPct val="70000"/>
              <a:buFont typeface="Arial" pitchFamily="34" charset="0"/>
              <a:buChar char="–"/>
              <a:defRPr sz="1500" baseline="0">
                <a:latin typeface="+mj-lt"/>
              </a:defRPr>
            </a:lvl7pPr>
            <a:lvl8pPr marL="1358580" indent="-194089">
              <a:spcBef>
                <a:spcPts val="0"/>
              </a:spcBef>
              <a:spcAft>
                <a:spcPts val="0"/>
              </a:spcAft>
              <a:buSzPct val="70000"/>
              <a:defRPr sz="1500" baseline="0">
                <a:latin typeface="+mj-lt"/>
              </a:defRPr>
            </a:lvl8pPr>
            <a:lvl9pPr marL="1548619" indent="-190035">
              <a:spcBef>
                <a:spcPts val="0"/>
              </a:spcBef>
              <a:spcAft>
                <a:spcPts val="0"/>
              </a:spcAft>
              <a:buSzPct val="70000"/>
              <a:buFont typeface="Arial" pitchFamily="34" charset="0"/>
              <a:buChar char="–"/>
              <a:defRPr sz="1500">
                <a:latin typeface="+mj-lt"/>
              </a:defRPr>
            </a:lvl9pPr>
          </a:lstStyle>
          <a:p>
            <a:pPr lvl="0"/>
            <a:r>
              <a:rPr lang="en-US"/>
              <a:t>Click to edit Master text styles</a:t>
            </a:r>
          </a:p>
        </p:txBody>
      </p:sp>
      <p:sp>
        <p:nvSpPr>
          <p:cNvPr id="6" name="Text Placeholder 4"/>
          <p:cNvSpPr>
            <a:spLocks noGrp="1"/>
          </p:cNvSpPr>
          <p:nvPr>
            <p:ph type="body" sz="quarter" idx="13"/>
          </p:nvPr>
        </p:nvSpPr>
        <p:spPr bwMode="gray">
          <a:xfrm>
            <a:off x="6364830" y="2027026"/>
            <a:ext cx="5245097" cy="230832"/>
          </a:xfrm>
          <a:noFill/>
          <a:ln>
            <a:noFill/>
          </a:ln>
        </p:spPr>
        <p:txBody>
          <a:bodyPr anchor="b"/>
          <a:lstStyle>
            <a:lvl1pPr marL="0" indent="0">
              <a:spcBef>
                <a:spcPts val="0"/>
              </a:spcBef>
              <a:spcAft>
                <a:spcPts val="0"/>
              </a:spcAft>
              <a:buNone/>
              <a:defRPr sz="1500" b="1">
                <a:solidFill>
                  <a:schemeClr val="bg2"/>
                </a:solidFill>
                <a:latin typeface="Arial" pitchFamily="34" charset="0"/>
                <a:cs typeface="Arial" pitchFamily="34" charset="0"/>
              </a:defRPr>
            </a:lvl1pPr>
            <a:lvl2pPr>
              <a:spcBef>
                <a:spcPts val="0"/>
              </a:spcBef>
              <a:spcAft>
                <a:spcPts val="0"/>
              </a:spcAft>
              <a:defRPr sz="1500">
                <a:latin typeface="+mj-lt"/>
              </a:defRPr>
            </a:lvl2pPr>
            <a:lvl3pPr>
              <a:spcBef>
                <a:spcPts val="0"/>
              </a:spcBef>
              <a:spcAft>
                <a:spcPts val="0"/>
              </a:spcAft>
              <a:defRPr sz="1500">
                <a:latin typeface="+mj-lt"/>
              </a:defRPr>
            </a:lvl3pPr>
            <a:lvl4pPr>
              <a:spcBef>
                <a:spcPts val="0"/>
              </a:spcBef>
              <a:spcAft>
                <a:spcPts val="0"/>
              </a:spcAft>
              <a:defRPr sz="1500">
                <a:latin typeface="+mj-lt"/>
              </a:defRPr>
            </a:lvl4pPr>
            <a:lvl5pPr>
              <a:spcBef>
                <a:spcPts val="0"/>
              </a:spcBef>
              <a:spcAft>
                <a:spcPts val="0"/>
              </a:spcAft>
              <a:defRPr sz="1500">
                <a:latin typeface="+mj-lt"/>
              </a:defRPr>
            </a:lvl5pPr>
            <a:lvl6pPr marL="970422" indent="-198137">
              <a:spcBef>
                <a:spcPts val="0"/>
              </a:spcBef>
              <a:spcAft>
                <a:spcPts val="0"/>
              </a:spcAft>
              <a:buSzPct val="70000"/>
              <a:defRPr sz="1500">
                <a:latin typeface="+mj-lt"/>
              </a:defRPr>
            </a:lvl6pPr>
            <a:lvl7pPr marL="1164497" indent="-194089">
              <a:spcBef>
                <a:spcPts val="0"/>
              </a:spcBef>
              <a:spcAft>
                <a:spcPts val="0"/>
              </a:spcAft>
              <a:buSzPct val="70000"/>
              <a:buFont typeface="Arial" pitchFamily="34" charset="0"/>
              <a:buChar char="–"/>
              <a:defRPr sz="1500" baseline="0">
                <a:latin typeface="+mj-lt"/>
              </a:defRPr>
            </a:lvl7pPr>
            <a:lvl8pPr marL="1358580" indent="-194089">
              <a:spcBef>
                <a:spcPts val="0"/>
              </a:spcBef>
              <a:spcAft>
                <a:spcPts val="0"/>
              </a:spcAft>
              <a:buSzPct val="70000"/>
              <a:defRPr sz="1500" baseline="0">
                <a:latin typeface="+mj-lt"/>
              </a:defRPr>
            </a:lvl8pPr>
            <a:lvl9pPr marL="1548619" indent="-190035">
              <a:spcBef>
                <a:spcPts val="0"/>
              </a:spcBef>
              <a:spcAft>
                <a:spcPts val="0"/>
              </a:spcAft>
              <a:buSzPct val="70000"/>
              <a:buFont typeface="Arial" pitchFamily="34" charset="0"/>
              <a:buChar char="–"/>
              <a:defRPr sz="1500">
                <a:latin typeface="+mj-lt"/>
              </a:defRPr>
            </a:lvl9pPr>
          </a:lstStyle>
          <a:p>
            <a:pPr lvl="0"/>
            <a:r>
              <a:rPr lang="en-US"/>
              <a:t>Click to edit Master text styles</a:t>
            </a:r>
          </a:p>
        </p:txBody>
      </p:sp>
      <p:sp>
        <p:nvSpPr>
          <p:cNvPr id="10" name="Title 1"/>
          <p:cNvSpPr>
            <a:spLocks noGrp="1"/>
          </p:cNvSpPr>
          <p:nvPr>
            <p:ph type="title"/>
          </p:nvPr>
        </p:nvSpPr>
        <p:spPr bwMode="gray">
          <a:xfrm>
            <a:off x="641415" y="727123"/>
            <a:ext cx="10968567" cy="406714"/>
          </a:xfrm>
          <a:noFill/>
          <a:ln w="9525">
            <a:noFill/>
            <a:miter lim="800000"/>
            <a:headEnd/>
            <a:tailEnd/>
          </a:ln>
        </p:spPr>
        <p:txBody>
          <a:bodyPr/>
          <a:lstStyle>
            <a:lvl1pPr algn="l">
              <a:defRPr lang="en-US" sz="2643"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15" name="Text Placeholder 41"/>
          <p:cNvSpPr>
            <a:spLocks noGrp="1"/>
          </p:cNvSpPr>
          <p:nvPr>
            <p:ph type="body" sz="quarter" idx="14"/>
          </p:nvPr>
        </p:nvSpPr>
        <p:spPr bwMode="gray">
          <a:xfrm>
            <a:off x="641353" y="1270498"/>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0769349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5_Divider Slide 2">
    <p:spTree>
      <p:nvGrpSpPr>
        <p:cNvPr id="1" name=""/>
        <p:cNvGrpSpPr/>
        <p:nvPr/>
      </p:nvGrpSpPr>
      <p:grpSpPr>
        <a:xfrm>
          <a:off x="0" y="0"/>
          <a:ext cx="0" cy="0"/>
          <a:chOff x="0" y="0"/>
          <a:chExt cx="0" cy="0"/>
        </a:xfrm>
      </p:grpSpPr>
      <p:pic>
        <p:nvPicPr>
          <p:cNvPr id="5" name="Picture 9" descr="ridge4.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ltGray">
          <a:xfrm>
            <a:off x="2118" y="5"/>
            <a:ext cx="5291666" cy="1443038"/>
          </a:xfrm>
          <a:prstGeom prst="rect">
            <a:avLst/>
          </a:prstGeom>
          <a:noFill/>
          <a:ln w="9525">
            <a:noFill/>
            <a:miter lim="800000"/>
            <a:headEnd/>
            <a:tailEnd/>
          </a:ln>
        </p:spPr>
      </p:pic>
      <p:pic>
        <p:nvPicPr>
          <p:cNvPr id="6" name="Picture 10" descr="Mahindra Logo.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gray">
          <a:xfrm>
            <a:off x="8439153" y="476271"/>
            <a:ext cx="3170767" cy="657226"/>
          </a:xfrm>
          <a:prstGeom prst="rect">
            <a:avLst/>
          </a:prstGeom>
          <a:noFill/>
          <a:ln w="9525">
            <a:noFill/>
            <a:miter lim="800000"/>
            <a:headEnd/>
            <a:tailEnd/>
          </a:ln>
        </p:spPr>
      </p:pic>
      <p:sp>
        <p:nvSpPr>
          <p:cNvPr id="12" name="Picture Placeholder 22"/>
          <p:cNvSpPr>
            <a:spLocks noGrp="1"/>
          </p:cNvSpPr>
          <p:nvPr>
            <p:ph type="pic" sz="quarter" idx="13"/>
          </p:nvPr>
        </p:nvSpPr>
        <p:spPr bwMode="gray">
          <a:xfrm>
            <a:off x="641351" y="1971676"/>
            <a:ext cx="5469467" cy="4175125"/>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p>
        </p:txBody>
      </p:sp>
      <p:sp>
        <p:nvSpPr>
          <p:cNvPr id="22" name="Subtitle 2"/>
          <p:cNvSpPr>
            <a:spLocks noGrp="1"/>
          </p:cNvSpPr>
          <p:nvPr>
            <p:ph type="subTitle" idx="1"/>
          </p:nvPr>
        </p:nvSpPr>
        <p:spPr bwMode="gray">
          <a:xfrm>
            <a:off x="6568018" y="4203464"/>
            <a:ext cx="5041898" cy="369332"/>
          </a:xfrm>
          <a:noFill/>
          <a:ln w="9525">
            <a:noFill/>
            <a:miter lim="800000"/>
            <a:headEnd/>
            <a:tailEnd/>
          </a:ln>
        </p:spPr>
        <p:txBody>
          <a:bodyPr anchor="b"/>
          <a:lstStyle>
            <a:lvl1pPr marL="0" indent="0" algn="l" defTabSz="1219188" rtl="0" eaLnBrk="1" fontAlgn="base" latinLnBrk="0" hangingPunct="1">
              <a:spcBef>
                <a:spcPts val="0"/>
              </a:spcBef>
              <a:spcAft>
                <a:spcPct val="0"/>
              </a:spcAft>
              <a:buClr>
                <a:schemeClr val="tx2"/>
              </a:buClr>
              <a:buFont typeface="Arial" pitchFamily="34" charset="0"/>
              <a:buNone/>
              <a:defRPr lang="en-US" sz="2400" b="1" kern="1200" baseline="0" dirty="0">
                <a:solidFill>
                  <a:schemeClr val="tx2"/>
                </a:solidFill>
                <a:latin typeface="Arial" pitchFamily="34" charset="0"/>
                <a:ea typeface="+mn-ea"/>
                <a:cs typeface="Arial" pitchFamily="34" charset="0"/>
              </a:defRPr>
            </a:lvl1pPr>
            <a:lvl2pPr marL="609594" indent="0" algn="ctr">
              <a:buNone/>
              <a:defRPr>
                <a:solidFill>
                  <a:schemeClr val="tx1">
                    <a:tint val="75000"/>
                  </a:schemeClr>
                </a:solidFill>
              </a:defRPr>
            </a:lvl2pPr>
            <a:lvl3pPr marL="1219188" indent="0" algn="ctr">
              <a:buNone/>
              <a:defRPr>
                <a:solidFill>
                  <a:schemeClr val="tx1">
                    <a:tint val="75000"/>
                  </a:schemeClr>
                </a:solidFill>
              </a:defRPr>
            </a:lvl3pPr>
            <a:lvl4pPr marL="1828782" indent="0" algn="ctr">
              <a:buNone/>
              <a:defRPr>
                <a:solidFill>
                  <a:schemeClr val="tx1">
                    <a:tint val="75000"/>
                  </a:schemeClr>
                </a:solidFill>
              </a:defRPr>
            </a:lvl4pPr>
            <a:lvl5pPr marL="2438376" indent="0" algn="ctr">
              <a:buNone/>
              <a:defRPr>
                <a:solidFill>
                  <a:schemeClr val="tx1">
                    <a:tint val="75000"/>
                  </a:schemeClr>
                </a:solidFill>
              </a:defRPr>
            </a:lvl5pPr>
            <a:lvl6pPr marL="3047970" indent="0" algn="ctr">
              <a:buNone/>
              <a:defRPr>
                <a:solidFill>
                  <a:schemeClr val="tx1">
                    <a:tint val="75000"/>
                  </a:schemeClr>
                </a:solidFill>
              </a:defRPr>
            </a:lvl6pPr>
            <a:lvl7pPr marL="3657564" indent="0" algn="ctr">
              <a:buNone/>
              <a:defRPr>
                <a:solidFill>
                  <a:schemeClr val="tx1">
                    <a:tint val="75000"/>
                  </a:schemeClr>
                </a:solidFill>
              </a:defRPr>
            </a:lvl7pPr>
            <a:lvl8pPr marL="4267157" indent="0" algn="ctr">
              <a:buNone/>
              <a:defRPr>
                <a:solidFill>
                  <a:schemeClr val="tx1">
                    <a:tint val="75000"/>
                  </a:schemeClr>
                </a:solidFill>
              </a:defRPr>
            </a:lvl8pPr>
            <a:lvl9pPr marL="4876751" indent="0" algn="ctr">
              <a:buNone/>
              <a:defRPr>
                <a:solidFill>
                  <a:schemeClr val="tx1">
                    <a:tint val="75000"/>
                  </a:schemeClr>
                </a:solidFill>
              </a:defRPr>
            </a:lvl9pPr>
          </a:lstStyle>
          <a:p>
            <a:r>
              <a:rPr lang="en-US" smtClean="0"/>
              <a:t>Click to edit Master subtitle style</a:t>
            </a:r>
            <a:endParaRPr lang="en-US" dirty="0"/>
          </a:p>
        </p:txBody>
      </p:sp>
      <p:sp>
        <p:nvSpPr>
          <p:cNvPr id="23" name="Title 8"/>
          <p:cNvSpPr>
            <a:spLocks noGrp="1"/>
          </p:cNvSpPr>
          <p:nvPr>
            <p:ph type="title"/>
          </p:nvPr>
        </p:nvSpPr>
        <p:spPr bwMode="gray">
          <a:xfrm>
            <a:off x="6568019" y="1971698"/>
            <a:ext cx="5041898" cy="2462212"/>
          </a:xfrm>
          <a:noFill/>
          <a:ln w="9525">
            <a:noFill/>
            <a:miter lim="800000"/>
            <a:headEnd/>
            <a:tailEnd/>
          </a:ln>
        </p:spPr>
        <p:txBody>
          <a:bodyPr/>
          <a:lstStyle>
            <a:lvl1pPr algn="l" defTabSz="1219188" rtl="0" eaLnBrk="1" latinLnBrk="0" hangingPunct="1">
              <a:spcBef>
                <a:spcPct val="0"/>
              </a:spcBef>
              <a:buNone/>
              <a:defRPr lang="en-US" sz="528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365467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10_Content 4">
    <p:spTree>
      <p:nvGrpSpPr>
        <p:cNvPr id="1" name=""/>
        <p:cNvGrpSpPr/>
        <p:nvPr/>
      </p:nvGrpSpPr>
      <p:grpSpPr>
        <a:xfrm>
          <a:off x="0" y="0"/>
          <a:ext cx="0" cy="0"/>
          <a:chOff x="0" y="0"/>
          <a:chExt cx="0" cy="0"/>
        </a:xfrm>
      </p:grpSpPr>
      <p:cxnSp>
        <p:nvCxnSpPr>
          <p:cNvPr id="12" name="Straight Connector 11"/>
          <p:cNvCxnSpPr/>
          <p:nvPr/>
        </p:nvCxnSpPr>
        <p:spPr bwMode="gray">
          <a:xfrm>
            <a:off x="641353" y="2344759"/>
            <a:ext cx="5209116"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6364842" y="2344759"/>
            <a:ext cx="5209116"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641353" y="4581528"/>
            <a:ext cx="5209116"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6364842" y="4581528"/>
            <a:ext cx="5209116"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bwMode="gray">
          <a:xfrm>
            <a:off x="641352" y="727097"/>
            <a:ext cx="10968566" cy="664798"/>
          </a:xfrm>
          <a:noFill/>
          <a:ln w="9525">
            <a:noFill/>
            <a:miter lim="800000"/>
            <a:headEnd/>
            <a:tailEnd/>
          </a:ln>
        </p:spPr>
        <p:txBody>
          <a:bodyPr/>
          <a:lstStyle>
            <a:lvl1pPr algn="l">
              <a:defRPr lang="en-US" sz="432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7" name="Text Placeholder 4"/>
          <p:cNvSpPr>
            <a:spLocks noGrp="1"/>
          </p:cNvSpPr>
          <p:nvPr>
            <p:ph type="body" sz="quarter" idx="10"/>
          </p:nvPr>
        </p:nvSpPr>
        <p:spPr bwMode="gray">
          <a:xfrm>
            <a:off x="641353" y="2466998"/>
            <a:ext cx="5245100" cy="1846660"/>
          </a:xfrm>
          <a:ln>
            <a:noFill/>
          </a:ln>
        </p:spPr>
        <p:txBody>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2400" b="0" kern="1200" baseline="0" dirty="0" smtClean="0">
                <a:solidFill>
                  <a:schemeClr val="tx1"/>
                </a:solidFill>
                <a:latin typeface="+mn-lt"/>
                <a:ea typeface="+mn-ea"/>
                <a:cs typeface="Arial" pitchFamily="34" charset="0"/>
              </a:defRPr>
            </a:lvl2pPr>
            <a:lvl3pPr>
              <a:spcBef>
                <a:spcPts val="0"/>
              </a:spcBef>
              <a:spcAft>
                <a:spcPts val="0"/>
              </a:spcAft>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2400" b="0" kern="1200" baseline="0" dirty="0" smtClean="0">
                <a:solidFill>
                  <a:schemeClr val="tx1"/>
                </a:solidFill>
                <a:latin typeface="Arial" pitchFamily="34" charset="0"/>
                <a:ea typeface="+mn-ea"/>
                <a:cs typeface="Arial" pitchFamily="34" charset="0"/>
              </a:defRPr>
            </a:lvl5pPr>
            <a:lvl6pPr marL="1523984" indent="-311148">
              <a:spcBef>
                <a:spcPts val="0"/>
              </a:spcBef>
              <a:spcAft>
                <a:spcPts val="0"/>
              </a:spcAft>
              <a:buSzPct val="70000"/>
              <a:defRPr lang="en-US" sz="2400" kern="1200" dirty="0" smtClean="0">
                <a:solidFill>
                  <a:schemeClr val="tx1"/>
                </a:solidFill>
                <a:latin typeface="Arial" pitchFamily="34" charset="0"/>
                <a:ea typeface="+mn-ea"/>
                <a:cs typeface="Arial" pitchFamily="34" charset="0"/>
              </a:defRPr>
            </a:lvl6pPr>
            <a:lvl7pPr marL="1828782" indent="-304796">
              <a:spcBef>
                <a:spcPts val="0"/>
              </a:spcBef>
              <a:spcAft>
                <a:spcPts val="0"/>
              </a:spcAft>
              <a:buSzPct val="70000"/>
              <a:buFont typeface="Arial" pitchFamily="34" charset="0"/>
              <a:buChar char="–"/>
              <a:defRPr sz="2400" baseline="0">
                <a:latin typeface="+mj-lt"/>
              </a:defRPr>
            </a:lvl7pPr>
            <a:lvl8pPr marL="2133578" indent="-304796">
              <a:spcBef>
                <a:spcPts val="0"/>
              </a:spcBef>
              <a:spcAft>
                <a:spcPts val="0"/>
              </a:spcAft>
              <a:buSzPct val="70000"/>
              <a:defRPr sz="2400" baseline="0">
                <a:latin typeface="+mj-lt"/>
              </a:defRPr>
            </a:lvl8pPr>
            <a:lvl9pPr marL="2432027" indent="-298447">
              <a:spcBef>
                <a:spcPts val="0"/>
              </a:spcBef>
              <a:spcAft>
                <a:spcPts val="0"/>
              </a:spcAft>
              <a:buSzPct val="70000"/>
              <a:buFont typeface="Arial" pitchFamily="34" charset="0"/>
              <a:buChar char="–"/>
              <a:defRPr sz="24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8" name="Text Placeholder 4"/>
          <p:cNvSpPr>
            <a:spLocks noGrp="1"/>
          </p:cNvSpPr>
          <p:nvPr>
            <p:ph type="body" sz="quarter" idx="11"/>
          </p:nvPr>
        </p:nvSpPr>
        <p:spPr bwMode="gray">
          <a:xfrm>
            <a:off x="6364842" y="2466998"/>
            <a:ext cx="5245100" cy="1846660"/>
          </a:xfrm>
          <a:ln>
            <a:noFill/>
          </a:ln>
        </p:spPr>
        <p:txBody>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2400" b="0" kern="1200" baseline="0" dirty="0" smtClean="0">
                <a:solidFill>
                  <a:schemeClr val="tx1"/>
                </a:solidFill>
                <a:latin typeface="+mn-lt"/>
                <a:ea typeface="+mn-ea"/>
                <a:cs typeface="Arial" pitchFamily="34" charset="0"/>
              </a:defRPr>
            </a:lvl2pPr>
            <a:lvl3pPr>
              <a:spcBef>
                <a:spcPts val="0"/>
              </a:spcBef>
              <a:spcAft>
                <a:spcPts val="0"/>
              </a:spcAft>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2400" b="0" kern="1200" baseline="0" dirty="0" smtClean="0">
                <a:solidFill>
                  <a:schemeClr val="tx1"/>
                </a:solidFill>
                <a:latin typeface="Arial" pitchFamily="34" charset="0"/>
                <a:ea typeface="+mn-ea"/>
                <a:cs typeface="Arial" pitchFamily="34" charset="0"/>
              </a:defRPr>
            </a:lvl5pPr>
            <a:lvl6pPr marL="1523984" indent="-311148">
              <a:spcBef>
                <a:spcPts val="0"/>
              </a:spcBef>
              <a:spcAft>
                <a:spcPts val="0"/>
              </a:spcAft>
              <a:buSzPct val="70000"/>
              <a:defRPr lang="en-US" sz="2400" kern="1200" dirty="0" smtClean="0">
                <a:solidFill>
                  <a:schemeClr val="tx1"/>
                </a:solidFill>
                <a:latin typeface="Arial" pitchFamily="34" charset="0"/>
                <a:ea typeface="+mn-ea"/>
                <a:cs typeface="Arial" pitchFamily="34" charset="0"/>
              </a:defRPr>
            </a:lvl6pPr>
            <a:lvl7pPr marL="1828782" indent="-304796">
              <a:spcBef>
                <a:spcPts val="0"/>
              </a:spcBef>
              <a:spcAft>
                <a:spcPts val="0"/>
              </a:spcAft>
              <a:buSzPct val="70000"/>
              <a:buFont typeface="Arial" pitchFamily="34" charset="0"/>
              <a:buChar char="–"/>
              <a:defRPr sz="2400" baseline="0">
                <a:latin typeface="+mj-lt"/>
              </a:defRPr>
            </a:lvl7pPr>
            <a:lvl8pPr marL="2133578" indent="-304796">
              <a:spcBef>
                <a:spcPts val="0"/>
              </a:spcBef>
              <a:spcAft>
                <a:spcPts val="0"/>
              </a:spcAft>
              <a:buSzPct val="70000"/>
              <a:defRPr sz="2400" baseline="0">
                <a:latin typeface="+mj-lt"/>
              </a:defRPr>
            </a:lvl8pPr>
            <a:lvl9pPr marL="2432027" indent="-298447">
              <a:spcBef>
                <a:spcPts val="0"/>
              </a:spcBef>
              <a:spcAft>
                <a:spcPts val="0"/>
              </a:spcAft>
              <a:buSzPct val="70000"/>
              <a:buFont typeface="Arial" pitchFamily="34" charset="0"/>
              <a:buChar char="–"/>
              <a:defRPr sz="24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1" name="Text Placeholder 4"/>
          <p:cNvSpPr>
            <a:spLocks noGrp="1"/>
          </p:cNvSpPr>
          <p:nvPr>
            <p:ph type="body" sz="quarter" idx="12"/>
          </p:nvPr>
        </p:nvSpPr>
        <p:spPr bwMode="gray">
          <a:xfrm>
            <a:off x="641353" y="1888527"/>
            <a:ext cx="5245100" cy="369332"/>
          </a:xfrm>
          <a:noFill/>
          <a:ln>
            <a:noFill/>
          </a:ln>
        </p:spPr>
        <p:txBody>
          <a:bodyPr anchor="b"/>
          <a:lstStyle>
            <a:lvl1pPr marL="0" indent="0">
              <a:spcBef>
                <a:spcPts val="0"/>
              </a:spcBef>
              <a:spcAft>
                <a:spcPts val="0"/>
              </a:spcAft>
              <a:buNone/>
              <a:defRPr sz="2400" b="1">
                <a:solidFill>
                  <a:schemeClr val="bg2"/>
                </a:solidFill>
                <a:latin typeface="Arial" pitchFamily="34" charset="0"/>
                <a:cs typeface="Arial" pitchFamily="34" charset="0"/>
              </a:defRPr>
            </a:lvl1pPr>
            <a:lvl2pPr>
              <a:spcBef>
                <a:spcPts val="0"/>
              </a:spcBef>
              <a:spcAft>
                <a:spcPts val="0"/>
              </a:spcAft>
              <a:defRPr sz="2400">
                <a:latin typeface="+mj-lt"/>
              </a:defRPr>
            </a:lvl2pPr>
            <a:lvl3pPr>
              <a:spcBef>
                <a:spcPts val="0"/>
              </a:spcBef>
              <a:spcAft>
                <a:spcPts val="0"/>
              </a:spcAft>
              <a:defRPr sz="2400">
                <a:latin typeface="+mj-lt"/>
              </a:defRPr>
            </a:lvl3pPr>
            <a:lvl4pPr>
              <a:spcBef>
                <a:spcPts val="0"/>
              </a:spcBef>
              <a:spcAft>
                <a:spcPts val="0"/>
              </a:spcAft>
              <a:defRPr sz="2400">
                <a:latin typeface="+mj-lt"/>
              </a:defRPr>
            </a:lvl4pPr>
            <a:lvl5pPr>
              <a:spcBef>
                <a:spcPts val="0"/>
              </a:spcBef>
              <a:spcAft>
                <a:spcPts val="0"/>
              </a:spcAft>
              <a:defRPr sz="2400">
                <a:latin typeface="+mj-lt"/>
              </a:defRPr>
            </a:lvl5pPr>
            <a:lvl6pPr marL="1523984" indent="-311148">
              <a:spcBef>
                <a:spcPts val="0"/>
              </a:spcBef>
              <a:spcAft>
                <a:spcPts val="0"/>
              </a:spcAft>
              <a:buSzPct val="70000"/>
              <a:defRPr sz="2400">
                <a:latin typeface="+mj-lt"/>
              </a:defRPr>
            </a:lvl6pPr>
            <a:lvl7pPr marL="1828782" indent="-304796">
              <a:spcBef>
                <a:spcPts val="0"/>
              </a:spcBef>
              <a:spcAft>
                <a:spcPts val="0"/>
              </a:spcAft>
              <a:buSzPct val="70000"/>
              <a:buFont typeface="Arial" pitchFamily="34" charset="0"/>
              <a:buChar char="–"/>
              <a:defRPr sz="2400" baseline="0">
                <a:latin typeface="+mj-lt"/>
              </a:defRPr>
            </a:lvl7pPr>
            <a:lvl8pPr marL="2133578" indent="-304796">
              <a:spcBef>
                <a:spcPts val="0"/>
              </a:spcBef>
              <a:spcAft>
                <a:spcPts val="0"/>
              </a:spcAft>
              <a:buSzPct val="70000"/>
              <a:defRPr sz="2400" baseline="0">
                <a:latin typeface="+mj-lt"/>
              </a:defRPr>
            </a:lvl8pPr>
            <a:lvl9pPr marL="2432027" indent="-298447">
              <a:spcBef>
                <a:spcPts val="0"/>
              </a:spcBef>
              <a:spcAft>
                <a:spcPts val="0"/>
              </a:spcAft>
              <a:buSzPct val="70000"/>
              <a:buFont typeface="Arial" pitchFamily="34" charset="0"/>
              <a:buChar char="–"/>
              <a:defRPr sz="2400">
                <a:latin typeface="+mj-lt"/>
              </a:defRPr>
            </a:lvl9pPr>
          </a:lstStyle>
          <a:p>
            <a:pPr lvl="0"/>
            <a:r>
              <a:rPr lang="en-US" smtClean="0"/>
              <a:t>Click to edit Master text styles</a:t>
            </a:r>
          </a:p>
        </p:txBody>
      </p:sp>
      <p:sp>
        <p:nvSpPr>
          <p:cNvPr id="32" name="Text Placeholder 4"/>
          <p:cNvSpPr>
            <a:spLocks noGrp="1"/>
          </p:cNvSpPr>
          <p:nvPr>
            <p:ph type="body" sz="quarter" idx="13"/>
          </p:nvPr>
        </p:nvSpPr>
        <p:spPr bwMode="gray">
          <a:xfrm>
            <a:off x="6364842" y="1888527"/>
            <a:ext cx="5245100" cy="369332"/>
          </a:xfrm>
          <a:noFill/>
          <a:ln>
            <a:noFill/>
          </a:ln>
        </p:spPr>
        <p:txBody>
          <a:bodyPr anchor="b"/>
          <a:lstStyle>
            <a:lvl1pPr marL="0" indent="0">
              <a:spcBef>
                <a:spcPts val="0"/>
              </a:spcBef>
              <a:spcAft>
                <a:spcPts val="0"/>
              </a:spcAft>
              <a:buNone/>
              <a:tabLst/>
              <a:defRPr sz="2400" b="1">
                <a:solidFill>
                  <a:schemeClr val="bg2"/>
                </a:solidFill>
                <a:latin typeface="Arial" pitchFamily="34" charset="0"/>
                <a:cs typeface="Arial" pitchFamily="34" charset="0"/>
              </a:defRPr>
            </a:lvl1pPr>
            <a:lvl2pPr>
              <a:spcBef>
                <a:spcPts val="0"/>
              </a:spcBef>
              <a:spcAft>
                <a:spcPts val="0"/>
              </a:spcAft>
              <a:defRPr sz="2400">
                <a:latin typeface="+mj-lt"/>
              </a:defRPr>
            </a:lvl2pPr>
            <a:lvl3pPr>
              <a:spcBef>
                <a:spcPts val="0"/>
              </a:spcBef>
              <a:spcAft>
                <a:spcPts val="0"/>
              </a:spcAft>
              <a:defRPr sz="2400">
                <a:latin typeface="+mj-lt"/>
              </a:defRPr>
            </a:lvl3pPr>
            <a:lvl4pPr>
              <a:spcBef>
                <a:spcPts val="0"/>
              </a:spcBef>
              <a:spcAft>
                <a:spcPts val="0"/>
              </a:spcAft>
              <a:defRPr sz="2400">
                <a:latin typeface="+mj-lt"/>
              </a:defRPr>
            </a:lvl4pPr>
            <a:lvl5pPr>
              <a:spcBef>
                <a:spcPts val="0"/>
              </a:spcBef>
              <a:spcAft>
                <a:spcPts val="0"/>
              </a:spcAft>
              <a:defRPr sz="2400">
                <a:latin typeface="+mj-lt"/>
              </a:defRPr>
            </a:lvl5pPr>
            <a:lvl6pPr marL="1523984" indent="-311148">
              <a:spcBef>
                <a:spcPts val="0"/>
              </a:spcBef>
              <a:spcAft>
                <a:spcPts val="0"/>
              </a:spcAft>
              <a:buSzPct val="70000"/>
              <a:defRPr sz="2400">
                <a:latin typeface="+mj-lt"/>
              </a:defRPr>
            </a:lvl6pPr>
            <a:lvl7pPr marL="1828782" indent="-304796">
              <a:spcBef>
                <a:spcPts val="0"/>
              </a:spcBef>
              <a:spcAft>
                <a:spcPts val="0"/>
              </a:spcAft>
              <a:buSzPct val="70000"/>
              <a:buFont typeface="Arial" pitchFamily="34" charset="0"/>
              <a:buChar char="–"/>
              <a:defRPr sz="2400" baseline="0">
                <a:latin typeface="+mj-lt"/>
              </a:defRPr>
            </a:lvl7pPr>
            <a:lvl8pPr marL="2133578" indent="-304796">
              <a:spcBef>
                <a:spcPts val="0"/>
              </a:spcBef>
              <a:spcAft>
                <a:spcPts val="0"/>
              </a:spcAft>
              <a:buSzPct val="70000"/>
              <a:defRPr sz="2400" baseline="0">
                <a:latin typeface="+mj-lt"/>
              </a:defRPr>
            </a:lvl8pPr>
            <a:lvl9pPr marL="2432027" indent="-298447">
              <a:spcBef>
                <a:spcPts val="0"/>
              </a:spcBef>
              <a:spcAft>
                <a:spcPts val="0"/>
              </a:spcAft>
              <a:buSzPct val="70000"/>
              <a:buFont typeface="Arial" pitchFamily="34" charset="0"/>
              <a:buChar char="–"/>
              <a:defRPr sz="2400">
                <a:latin typeface="+mj-lt"/>
              </a:defRPr>
            </a:lvl9pPr>
          </a:lstStyle>
          <a:p>
            <a:pPr lvl="0"/>
            <a:r>
              <a:rPr lang="en-US" smtClean="0"/>
              <a:t>Click to edit Master text styles</a:t>
            </a:r>
          </a:p>
        </p:txBody>
      </p:sp>
      <p:sp>
        <p:nvSpPr>
          <p:cNvPr id="35" name="Text Placeholder 4"/>
          <p:cNvSpPr>
            <a:spLocks noGrp="1"/>
          </p:cNvSpPr>
          <p:nvPr>
            <p:ph type="body" sz="quarter" idx="15"/>
          </p:nvPr>
        </p:nvSpPr>
        <p:spPr bwMode="gray">
          <a:xfrm>
            <a:off x="641353" y="4703318"/>
            <a:ext cx="5245100" cy="1846660"/>
          </a:xfrm>
          <a:ln>
            <a:noFill/>
          </a:ln>
        </p:spPr>
        <p:txBody>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2400" b="0" kern="1200" baseline="0" dirty="0" smtClean="0">
                <a:solidFill>
                  <a:schemeClr val="tx1"/>
                </a:solidFill>
                <a:latin typeface="+mn-lt"/>
                <a:ea typeface="+mn-ea"/>
                <a:cs typeface="Arial" pitchFamily="34" charset="0"/>
              </a:defRPr>
            </a:lvl2pPr>
            <a:lvl3pPr>
              <a:spcBef>
                <a:spcPts val="0"/>
              </a:spcBef>
              <a:spcAft>
                <a:spcPts val="0"/>
              </a:spcAft>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2400" b="0" kern="1200" baseline="0" dirty="0" smtClean="0">
                <a:solidFill>
                  <a:schemeClr val="tx1"/>
                </a:solidFill>
                <a:latin typeface="Arial" pitchFamily="34" charset="0"/>
                <a:ea typeface="+mn-ea"/>
                <a:cs typeface="Arial" pitchFamily="34" charset="0"/>
              </a:defRPr>
            </a:lvl5pPr>
            <a:lvl6pPr marL="1523984" indent="-311148">
              <a:spcBef>
                <a:spcPts val="0"/>
              </a:spcBef>
              <a:spcAft>
                <a:spcPts val="0"/>
              </a:spcAft>
              <a:buSzPct val="70000"/>
              <a:defRPr lang="en-US" sz="2400" kern="1200" dirty="0" smtClean="0">
                <a:solidFill>
                  <a:schemeClr val="tx1"/>
                </a:solidFill>
                <a:latin typeface="Arial" pitchFamily="34" charset="0"/>
                <a:ea typeface="+mn-ea"/>
                <a:cs typeface="Arial" pitchFamily="34" charset="0"/>
              </a:defRPr>
            </a:lvl6pPr>
            <a:lvl7pPr marL="1828782" indent="-304796">
              <a:spcBef>
                <a:spcPts val="0"/>
              </a:spcBef>
              <a:spcAft>
                <a:spcPts val="0"/>
              </a:spcAft>
              <a:buSzPct val="70000"/>
              <a:buFont typeface="Arial" pitchFamily="34" charset="0"/>
              <a:buChar char="–"/>
              <a:defRPr sz="2400" baseline="0">
                <a:latin typeface="+mj-lt"/>
              </a:defRPr>
            </a:lvl7pPr>
            <a:lvl8pPr marL="2133578" indent="-304796">
              <a:spcBef>
                <a:spcPts val="0"/>
              </a:spcBef>
              <a:spcAft>
                <a:spcPts val="0"/>
              </a:spcAft>
              <a:buSzPct val="70000"/>
              <a:defRPr sz="2400" baseline="0">
                <a:latin typeface="+mj-lt"/>
              </a:defRPr>
            </a:lvl8pPr>
            <a:lvl9pPr marL="2432027" indent="-298447">
              <a:spcBef>
                <a:spcPts val="0"/>
              </a:spcBef>
              <a:spcAft>
                <a:spcPts val="0"/>
              </a:spcAft>
              <a:buSzPct val="70000"/>
              <a:buFont typeface="Arial" pitchFamily="34" charset="0"/>
              <a:buChar char="–"/>
              <a:defRPr sz="24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6" name="Text Placeholder 4"/>
          <p:cNvSpPr>
            <a:spLocks noGrp="1"/>
          </p:cNvSpPr>
          <p:nvPr>
            <p:ph type="body" sz="quarter" idx="16"/>
          </p:nvPr>
        </p:nvSpPr>
        <p:spPr bwMode="gray">
          <a:xfrm>
            <a:off x="6364842" y="4703318"/>
            <a:ext cx="5245100" cy="1846660"/>
          </a:xfrm>
          <a:ln>
            <a:noFill/>
          </a:ln>
        </p:spPr>
        <p:txBody>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2400" b="0" kern="1200" baseline="0" dirty="0" smtClean="0">
                <a:solidFill>
                  <a:schemeClr val="tx1"/>
                </a:solidFill>
                <a:latin typeface="+mn-lt"/>
                <a:ea typeface="+mn-ea"/>
                <a:cs typeface="Arial" pitchFamily="34" charset="0"/>
              </a:defRPr>
            </a:lvl2pPr>
            <a:lvl3pPr>
              <a:spcBef>
                <a:spcPts val="0"/>
              </a:spcBef>
              <a:spcAft>
                <a:spcPts val="0"/>
              </a:spcAft>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2400" b="0" kern="1200" baseline="0" dirty="0" smtClean="0">
                <a:solidFill>
                  <a:schemeClr val="tx1"/>
                </a:solidFill>
                <a:latin typeface="Arial" pitchFamily="34" charset="0"/>
                <a:ea typeface="+mn-ea"/>
                <a:cs typeface="Arial" pitchFamily="34" charset="0"/>
              </a:defRPr>
            </a:lvl5pPr>
            <a:lvl6pPr marL="1523984" indent="-311148">
              <a:spcBef>
                <a:spcPts val="0"/>
              </a:spcBef>
              <a:spcAft>
                <a:spcPts val="0"/>
              </a:spcAft>
              <a:buSzPct val="70000"/>
              <a:defRPr lang="en-US" sz="2400" kern="1200" dirty="0" smtClean="0">
                <a:solidFill>
                  <a:schemeClr val="tx1"/>
                </a:solidFill>
                <a:latin typeface="Arial" pitchFamily="34" charset="0"/>
                <a:ea typeface="+mn-ea"/>
                <a:cs typeface="Arial" pitchFamily="34" charset="0"/>
              </a:defRPr>
            </a:lvl6pPr>
            <a:lvl7pPr marL="1828782" indent="-304796">
              <a:spcBef>
                <a:spcPts val="0"/>
              </a:spcBef>
              <a:spcAft>
                <a:spcPts val="0"/>
              </a:spcAft>
              <a:buSzPct val="70000"/>
              <a:buFont typeface="Arial" pitchFamily="34" charset="0"/>
              <a:buChar char="–"/>
              <a:defRPr sz="2400" baseline="0">
                <a:latin typeface="+mj-lt"/>
              </a:defRPr>
            </a:lvl7pPr>
            <a:lvl8pPr marL="2133578" indent="-304796">
              <a:spcBef>
                <a:spcPts val="0"/>
              </a:spcBef>
              <a:spcAft>
                <a:spcPts val="0"/>
              </a:spcAft>
              <a:buSzPct val="70000"/>
              <a:defRPr sz="2400" baseline="0">
                <a:latin typeface="+mj-lt"/>
              </a:defRPr>
            </a:lvl8pPr>
            <a:lvl9pPr marL="2432027" indent="-298447">
              <a:spcBef>
                <a:spcPts val="0"/>
              </a:spcBef>
              <a:spcAft>
                <a:spcPts val="0"/>
              </a:spcAft>
              <a:buSzPct val="70000"/>
              <a:buFont typeface="Arial" pitchFamily="34" charset="0"/>
              <a:buChar char="–"/>
              <a:defRPr sz="24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7" name="Text Placeholder 4"/>
          <p:cNvSpPr>
            <a:spLocks noGrp="1"/>
          </p:cNvSpPr>
          <p:nvPr>
            <p:ph type="body" sz="quarter" idx="17"/>
          </p:nvPr>
        </p:nvSpPr>
        <p:spPr bwMode="gray">
          <a:xfrm>
            <a:off x="641353" y="4124840"/>
            <a:ext cx="5245100" cy="369332"/>
          </a:xfrm>
          <a:noFill/>
          <a:ln>
            <a:noFill/>
          </a:ln>
        </p:spPr>
        <p:txBody>
          <a:bodyPr anchor="b"/>
          <a:lstStyle>
            <a:lvl1pPr>
              <a:spcBef>
                <a:spcPts val="0"/>
              </a:spcBef>
              <a:spcAft>
                <a:spcPts val="0"/>
              </a:spcAft>
              <a:buNone/>
              <a:defRPr lang="en-US" sz="2400" b="1" kern="1200" baseline="0" dirty="0" smtClean="0">
                <a:solidFill>
                  <a:schemeClr val="bg2"/>
                </a:solidFill>
                <a:latin typeface="Arial" pitchFamily="34" charset="0"/>
                <a:ea typeface="+mn-ea"/>
                <a:cs typeface="Arial" pitchFamily="34" charset="0"/>
              </a:defRPr>
            </a:lvl1pPr>
            <a:lvl2pPr>
              <a:spcBef>
                <a:spcPts val="0"/>
              </a:spcBef>
              <a:spcAft>
                <a:spcPts val="0"/>
              </a:spcAft>
              <a:defRPr sz="2400">
                <a:latin typeface="+mj-lt"/>
              </a:defRPr>
            </a:lvl2pPr>
            <a:lvl3pPr>
              <a:spcBef>
                <a:spcPts val="0"/>
              </a:spcBef>
              <a:spcAft>
                <a:spcPts val="0"/>
              </a:spcAft>
              <a:defRPr sz="2400">
                <a:latin typeface="+mj-lt"/>
              </a:defRPr>
            </a:lvl3pPr>
            <a:lvl4pPr>
              <a:spcBef>
                <a:spcPts val="0"/>
              </a:spcBef>
              <a:spcAft>
                <a:spcPts val="0"/>
              </a:spcAft>
              <a:defRPr sz="2400">
                <a:latin typeface="+mj-lt"/>
              </a:defRPr>
            </a:lvl4pPr>
            <a:lvl5pPr>
              <a:spcBef>
                <a:spcPts val="0"/>
              </a:spcBef>
              <a:spcAft>
                <a:spcPts val="0"/>
              </a:spcAft>
              <a:defRPr sz="2400">
                <a:latin typeface="+mj-lt"/>
              </a:defRPr>
            </a:lvl5pPr>
            <a:lvl6pPr marL="1523984" indent="-311148">
              <a:spcBef>
                <a:spcPts val="0"/>
              </a:spcBef>
              <a:spcAft>
                <a:spcPts val="0"/>
              </a:spcAft>
              <a:buSzPct val="70000"/>
              <a:defRPr sz="2400">
                <a:latin typeface="+mj-lt"/>
              </a:defRPr>
            </a:lvl6pPr>
            <a:lvl7pPr marL="1828782" indent="-304796">
              <a:spcBef>
                <a:spcPts val="0"/>
              </a:spcBef>
              <a:spcAft>
                <a:spcPts val="0"/>
              </a:spcAft>
              <a:buSzPct val="70000"/>
              <a:buFont typeface="Arial" pitchFamily="34" charset="0"/>
              <a:buChar char="–"/>
              <a:defRPr sz="2400" baseline="0">
                <a:latin typeface="+mj-lt"/>
              </a:defRPr>
            </a:lvl7pPr>
            <a:lvl8pPr marL="2133578" indent="-304796">
              <a:spcBef>
                <a:spcPts val="0"/>
              </a:spcBef>
              <a:spcAft>
                <a:spcPts val="0"/>
              </a:spcAft>
              <a:buSzPct val="70000"/>
              <a:defRPr sz="2400" baseline="0">
                <a:latin typeface="+mj-lt"/>
              </a:defRPr>
            </a:lvl8pPr>
            <a:lvl9pPr marL="2432027" indent="-298447">
              <a:spcBef>
                <a:spcPts val="0"/>
              </a:spcBef>
              <a:spcAft>
                <a:spcPts val="0"/>
              </a:spcAft>
              <a:buSzPct val="70000"/>
              <a:buFont typeface="Arial" pitchFamily="34" charset="0"/>
              <a:buChar char="–"/>
              <a:defRPr sz="2400">
                <a:latin typeface="+mj-lt"/>
              </a:defRPr>
            </a:lvl9pPr>
          </a:lstStyle>
          <a:p>
            <a:pPr lvl="0"/>
            <a:r>
              <a:rPr lang="en-US" smtClean="0"/>
              <a:t>Click to edit Master text styles</a:t>
            </a:r>
          </a:p>
        </p:txBody>
      </p:sp>
      <p:sp>
        <p:nvSpPr>
          <p:cNvPr id="38" name="Text Placeholder 4"/>
          <p:cNvSpPr>
            <a:spLocks noGrp="1"/>
          </p:cNvSpPr>
          <p:nvPr>
            <p:ph type="body" sz="quarter" idx="18"/>
          </p:nvPr>
        </p:nvSpPr>
        <p:spPr bwMode="gray">
          <a:xfrm>
            <a:off x="6364842" y="4124840"/>
            <a:ext cx="5245100" cy="369332"/>
          </a:xfrm>
          <a:noFill/>
          <a:ln>
            <a:noFill/>
          </a:ln>
        </p:spPr>
        <p:txBody>
          <a:bodyPr anchor="b"/>
          <a:lstStyle>
            <a:lvl1pPr>
              <a:spcBef>
                <a:spcPts val="0"/>
              </a:spcBef>
              <a:spcAft>
                <a:spcPts val="0"/>
              </a:spcAft>
              <a:buNone/>
              <a:defRPr lang="en-US" sz="2400" b="1" kern="1200" baseline="0" dirty="0" smtClean="0">
                <a:solidFill>
                  <a:schemeClr val="bg2"/>
                </a:solidFill>
                <a:latin typeface="Arial" pitchFamily="34" charset="0"/>
                <a:ea typeface="+mn-ea"/>
                <a:cs typeface="Arial" pitchFamily="34" charset="0"/>
              </a:defRPr>
            </a:lvl1pPr>
            <a:lvl2pPr>
              <a:spcBef>
                <a:spcPts val="0"/>
              </a:spcBef>
              <a:spcAft>
                <a:spcPts val="0"/>
              </a:spcAft>
              <a:defRPr sz="2400">
                <a:latin typeface="+mj-lt"/>
              </a:defRPr>
            </a:lvl2pPr>
            <a:lvl3pPr>
              <a:spcBef>
                <a:spcPts val="0"/>
              </a:spcBef>
              <a:spcAft>
                <a:spcPts val="0"/>
              </a:spcAft>
              <a:defRPr sz="2400">
                <a:latin typeface="+mj-lt"/>
              </a:defRPr>
            </a:lvl3pPr>
            <a:lvl4pPr>
              <a:spcBef>
                <a:spcPts val="0"/>
              </a:spcBef>
              <a:spcAft>
                <a:spcPts val="0"/>
              </a:spcAft>
              <a:defRPr sz="2400">
                <a:latin typeface="+mj-lt"/>
              </a:defRPr>
            </a:lvl4pPr>
            <a:lvl5pPr>
              <a:spcBef>
                <a:spcPts val="0"/>
              </a:spcBef>
              <a:spcAft>
                <a:spcPts val="0"/>
              </a:spcAft>
              <a:defRPr sz="2400">
                <a:latin typeface="+mj-lt"/>
              </a:defRPr>
            </a:lvl5pPr>
            <a:lvl6pPr marL="1523984" indent="-311148">
              <a:spcBef>
                <a:spcPts val="0"/>
              </a:spcBef>
              <a:spcAft>
                <a:spcPts val="0"/>
              </a:spcAft>
              <a:buSzPct val="70000"/>
              <a:defRPr sz="2400">
                <a:latin typeface="+mj-lt"/>
              </a:defRPr>
            </a:lvl6pPr>
            <a:lvl7pPr marL="1828782" indent="-304796">
              <a:spcBef>
                <a:spcPts val="0"/>
              </a:spcBef>
              <a:spcAft>
                <a:spcPts val="0"/>
              </a:spcAft>
              <a:buSzPct val="70000"/>
              <a:buFont typeface="Arial" pitchFamily="34" charset="0"/>
              <a:buChar char="–"/>
              <a:defRPr sz="2400" baseline="0">
                <a:latin typeface="+mj-lt"/>
              </a:defRPr>
            </a:lvl7pPr>
            <a:lvl8pPr marL="2133578" indent="-304796">
              <a:spcBef>
                <a:spcPts val="0"/>
              </a:spcBef>
              <a:spcAft>
                <a:spcPts val="0"/>
              </a:spcAft>
              <a:buSzPct val="70000"/>
              <a:defRPr sz="2400" baseline="0">
                <a:latin typeface="+mj-lt"/>
              </a:defRPr>
            </a:lvl8pPr>
            <a:lvl9pPr marL="2432027" indent="-298447">
              <a:spcBef>
                <a:spcPts val="0"/>
              </a:spcBef>
              <a:spcAft>
                <a:spcPts val="0"/>
              </a:spcAft>
              <a:buSzPct val="70000"/>
              <a:buFont typeface="Arial" pitchFamily="34" charset="0"/>
              <a:buChar char="–"/>
              <a:defRPr sz="2400">
                <a:latin typeface="+mj-lt"/>
              </a:defRPr>
            </a:lvl9pPr>
          </a:lstStyle>
          <a:p>
            <a:pPr lvl="0"/>
            <a:r>
              <a:rPr lang="en-US" smtClean="0"/>
              <a:t>Click to edit Master text styles</a:t>
            </a:r>
          </a:p>
        </p:txBody>
      </p:sp>
      <p:sp>
        <p:nvSpPr>
          <p:cNvPr id="49" name="Text Placeholder 41"/>
          <p:cNvSpPr>
            <a:spLocks noGrp="1"/>
          </p:cNvSpPr>
          <p:nvPr>
            <p:ph type="body" sz="quarter" idx="19"/>
          </p:nvPr>
        </p:nvSpPr>
        <p:spPr bwMode="gray">
          <a:xfrm>
            <a:off x="641350" y="1270474"/>
            <a:ext cx="10966451" cy="2215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8807298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6_Thank you">
    <p:spTree>
      <p:nvGrpSpPr>
        <p:cNvPr id="1" name=""/>
        <p:cNvGrpSpPr/>
        <p:nvPr/>
      </p:nvGrpSpPr>
      <p:grpSpPr>
        <a:xfrm>
          <a:off x="0" y="0"/>
          <a:ext cx="0" cy="0"/>
          <a:chOff x="0" y="0"/>
          <a:chExt cx="0" cy="0"/>
        </a:xfrm>
      </p:grpSpPr>
      <p:sp>
        <p:nvSpPr>
          <p:cNvPr id="5" name="TextBox 4"/>
          <p:cNvSpPr txBox="1">
            <a:spLocks noChangeArrowheads="1"/>
          </p:cNvSpPr>
          <p:nvPr/>
        </p:nvSpPr>
        <p:spPr bwMode="gray">
          <a:xfrm>
            <a:off x="1822452" y="3225414"/>
            <a:ext cx="9006416" cy="2447850"/>
          </a:xfrm>
          <a:prstGeom prst="rect">
            <a:avLst/>
          </a:prstGeom>
          <a:noFill/>
          <a:ln w="9525">
            <a:noFill/>
            <a:miter lim="800000"/>
            <a:headEnd/>
            <a:tailEnd/>
          </a:ln>
        </p:spPr>
        <p:txBody>
          <a:bodyPr lIns="0" tIns="0" rIns="0" bIns="0">
            <a:spAutoFit/>
          </a:bodyPr>
          <a:lstStyle/>
          <a:p>
            <a:pPr algn="just" defTabSz="1219188">
              <a:spcBef>
                <a:spcPts val="800"/>
              </a:spcBef>
              <a:defRPr/>
            </a:pPr>
            <a:r>
              <a:rPr lang="en-US" sz="1200" b="1" dirty="0" smtClean="0">
                <a:solidFill>
                  <a:srgbClr val="6D6E71"/>
                </a:solidFill>
                <a:cs typeface="Arial" pitchFamily="34" charset="0"/>
              </a:rPr>
              <a:t>Disclaimer </a:t>
            </a:r>
          </a:p>
          <a:p>
            <a:pPr algn="just" defTabSz="1219188">
              <a:spcBef>
                <a:spcPts val="800"/>
              </a:spcBef>
              <a:defRPr/>
            </a:pPr>
            <a:r>
              <a:rPr lang="en-US" sz="1080" dirty="0" smtClean="0">
                <a:solidFill>
                  <a:srgbClr val="6D6E71"/>
                </a:solidFill>
                <a:cs typeface="Arial" pitchFamily="34" charset="0"/>
              </a:rPr>
              <a:t>Tech Mahindra Limited, herein referred to as TechM provide a wide array of presentations and reports, with the contributions of various professionals. These presentations and reports are for information purposes and private circulation only and do not constitute an offer to buy or sell any services mentioned therein. They do not purport to be a complete description of the market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TechM or its subsidiaries. Any unauthorized use, disclosure or public dissemination of information contained herein is prohibited.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TechM. Information contained in a presentation hosted or promoted by TechM is provided “as is” without warranty of any kind, either expressed or implied, including any warranty of merchantability or fitness for a particular purpose. TechM assumes no liability or responsibility for the contents of a presentation or the opinions expressed by the presenters. All expressions of opinion are subject to change without notice.</a:t>
            </a:r>
            <a:endParaRPr lang="en-US" sz="1080" dirty="0">
              <a:solidFill>
                <a:srgbClr val="6D6E71"/>
              </a:solidFill>
              <a:cs typeface="Arial" pitchFamily="34" charset="0"/>
            </a:endParaRPr>
          </a:p>
        </p:txBody>
      </p:sp>
      <p:sp>
        <p:nvSpPr>
          <p:cNvPr id="2" name="Title 1"/>
          <p:cNvSpPr>
            <a:spLocks noGrp="1"/>
          </p:cNvSpPr>
          <p:nvPr>
            <p:ph type="title"/>
          </p:nvPr>
        </p:nvSpPr>
        <p:spPr bwMode="gray">
          <a:xfrm>
            <a:off x="1822451" y="1527317"/>
            <a:ext cx="8973312" cy="664798"/>
          </a:xfrm>
          <a:noFill/>
          <a:ln w="9525">
            <a:noFill/>
            <a:miter lim="800000"/>
            <a:headEnd/>
            <a:tailEnd/>
          </a:ln>
        </p:spPr>
        <p:txBody>
          <a:bodyPr/>
          <a:lstStyle>
            <a:lvl1pPr algn="l">
              <a:defRPr lang="en-US" sz="432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822452" y="2140191"/>
            <a:ext cx="8979503" cy="369332"/>
          </a:xfrm>
          <a:noFill/>
          <a:ln w="9525">
            <a:noFill/>
            <a:miter lim="800000"/>
            <a:headEnd/>
            <a:tailEnd/>
          </a:ln>
        </p:spPr>
        <p:txBody>
          <a:bodyPr/>
          <a:lstStyle>
            <a:lvl1pPr marL="0" indent="0" algn="l" defTabSz="1219188" rtl="0" eaLnBrk="1" fontAlgn="base" latinLnBrk="0" hangingPunct="1">
              <a:spcBef>
                <a:spcPts val="0"/>
              </a:spcBef>
              <a:spcAft>
                <a:spcPct val="0"/>
              </a:spcAft>
              <a:buClr>
                <a:schemeClr val="tx2"/>
              </a:buClr>
              <a:buFont typeface="Arial" pitchFamily="34" charset="0"/>
              <a:buNone/>
              <a:defRPr lang="en-US" sz="24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1955855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53.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bg1"/>
        </a:solidFill>
        <a:effectLst/>
      </p:bgPr>
    </p:bg>
    <p:spTree>
      <p:nvGrpSpPr>
        <p:cNvPr id="1" name=""/>
        <p:cNvGrpSpPr/>
        <p:nvPr/>
      </p:nvGrpSpPr>
      <p:grpSpPr>
        <a:xfrm>
          <a:off x="0" y="0"/>
          <a:ext cx="0" cy="0"/>
          <a:chOff x="0" y="0"/>
          <a:chExt cx="0" cy="0"/>
        </a:xfrm>
      </p:grpSpPr>
      <p:sp>
        <p:nvSpPr>
          <p:cNvPr id="20" name="Title 1"/>
          <p:cNvSpPr>
            <a:spLocks noGrp="1"/>
          </p:cNvSpPr>
          <p:nvPr>
            <p:ph type="ctrTitle"/>
          </p:nvPr>
        </p:nvSpPr>
        <p:spPr bwMode="auto">
          <a:xfrm>
            <a:off x="3043417" y="757504"/>
            <a:ext cx="7320000" cy="860400"/>
          </a:xfrm>
          <a:prstGeom prst="rect">
            <a:avLst/>
          </a:prstGeom>
          <a:noFill/>
          <a:ln w="9525">
            <a:noFill/>
            <a:miter lim="800000"/>
            <a:headEnd/>
            <a:tailEnd/>
          </a:ln>
          <a:effectLst/>
        </p:spPr>
        <p:txBody>
          <a:bodyPr/>
          <a:lstStyle>
            <a:lvl1pPr>
              <a:defRPr>
                <a:latin typeface="Segoe UI" pitchFamily="34" charset="0"/>
                <a:cs typeface="Segoe UI" pitchFamily="34" charset="0"/>
              </a:defRPr>
            </a:lvl1pPr>
          </a:lstStyle>
          <a:p>
            <a:pPr marL="0" marR="0" lvl="0" indent="0" defTabSz="648049" eaLnBrk="1" fontAlgn="auto" latinLnBrk="0" hangingPunct="1">
              <a:lnSpc>
                <a:spcPct val="100000"/>
              </a:lnSpc>
              <a:spcBef>
                <a:spcPts val="0"/>
              </a:spcBef>
              <a:spcAft>
                <a:spcPts val="0"/>
              </a:spcAft>
              <a:buClrTx/>
              <a:buSzTx/>
              <a:buFontTx/>
              <a:buNone/>
              <a:tabLst/>
              <a:defRPr/>
            </a:pPr>
            <a:r>
              <a:rPr kumimoji="0" lang="en-US" sz="1219" b="0" i="0" u="none" strike="noStrike" kern="0" cap="none" spc="0" normalizeH="0" baseline="0" noProof="0" smtClean="0">
                <a:ln>
                  <a:noFill/>
                </a:ln>
                <a:solidFill>
                  <a:sysClr val="windowText" lastClr="000000"/>
                </a:solidFill>
                <a:effectLst/>
                <a:uLnTx/>
                <a:uFillTx/>
              </a:rPr>
              <a:t>Click to edit Master title style</a:t>
            </a:r>
            <a:endParaRPr kumimoji="0" lang="en-GB" sz="1219" b="0" i="0" u="none" strike="noStrike" kern="0" cap="none" spc="0" normalizeH="0" baseline="0" noProof="0" dirty="0">
              <a:ln>
                <a:noFill/>
              </a:ln>
              <a:solidFill>
                <a:sysClr val="windowText" lastClr="000000"/>
              </a:solidFill>
              <a:effectLst/>
              <a:uLnTx/>
              <a:uFillTx/>
            </a:endParaRPr>
          </a:p>
        </p:txBody>
      </p:sp>
      <p:sp>
        <p:nvSpPr>
          <p:cNvPr id="21" name="Subtitle 2"/>
          <p:cNvSpPr>
            <a:spLocks noGrp="1"/>
          </p:cNvSpPr>
          <p:nvPr>
            <p:ph type="subTitle" idx="1"/>
          </p:nvPr>
        </p:nvSpPr>
        <p:spPr bwMode="auto">
          <a:xfrm>
            <a:off x="3043417" y="1753200"/>
            <a:ext cx="7320000" cy="968400"/>
          </a:xfrm>
          <a:prstGeom prst="rect">
            <a:avLst/>
          </a:prstGeom>
          <a:noFill/>
          <a:ln w="9525">
            <a:noFill/>
            <a:miter lim="800000"/>
            <a:headEnd/>
            <a:tailEnd/>
          </a:ln>
          <a:effectLst/>
        </p:spPr>
        <p:txBody>
          <a:bodyPr/>
          <a:lstStyle>
            <a:lvl1pPr marL="0" indent="0" algn="l">
              <a:buNone/>
              <a:defRPr sz="1558">
                <a:solidFill>
                  <a:schemeClr val="tx1">
                    <a:tint val="75000"/>
                  </a:schemeClr>
                </a:solidFill>
                <a:latin typeface="Segoe UI" pitchFamily="34" charset="0"/>
                <a:cs typeface="Segoe UI" pitchFamily="34" charset="0"/>
              </a:defRPr>
            </a:lvl1pPr>
            <a:lvl2pPr marL="0" indent="0" algn="l">
              <a:buNone/>
              <a:defRPr sz="1084">
                <a:solidFill>
                  <a:schemeClr val="tx1">
                    <a:tint val="75000"/>
                  </a:schemeClr>
                </a:solidFill>
                <a:latin typeface="Segoe UI" pitchFamily="34" charset="0"/>
                <a:cs typeface="Segoe UI" pitchFamily="34" charset="0"/>
              </a:defRPr>
            </a:lvl2pPr>
            <a:lvl3pPr marL="648049" indent="0" algn="ctr">
              <a:buNone/>
              <a:defRPr>
                <a:solidFill>
                  <a:schemeClr val="tx1">
                    <a:tint val="75000"/>
                  </a:schemeClr>
                </a:solidFill>
              </a:defRPr>
            </a:lvl3pPr>
            <a:lvl4pPr marL="972069" indent="0" algn="ctr">
              <a:buNone/>
              <a:defRPr>
                <a:solidFill>
                  <a:schemeClr val="tx1">
                    <a:tint val="75000"/>
                  </a:schemeClr>
                </a:solidFill>
              </a:defRPr>
            </a:lvl4pPr>
            <a:lvl5pPr marL="1296094" indent="0" algn="ctr">
              <a:buNone/>
              <a:defRPr>
                <a:solidFill>
                  <a:schemeClr val="tx1">
                    <a:tint val="75000"/>
                  </a:schemeClr>
                </a:solidFill>
              </a:defRPr>
            </a:lvl5pPr>
            <a:lvl6pPr marL="1620116" indent="0" algn="ctr">
              <a:buNone/>
              <a:defRPr>
                <a:solidFill>
                  <a:schemeClr val="tx1">
                    <a:tint val="75000"/>
                  </a:schemeClr>
                </a:solidFill>
              </a:defRPr>
            </a:lvl6pPr>
            <a:lvl7pPr marL="1944138" indent="0" algn="ctr">
              <a:buNone/>
              <a:defRPr>
                <a:solidFill>
                  <a:schemeClr val="tx1">
                    <a:tint val="75000"/>
                  </a:schemeClr>
                </a:solidFill>
              </a:defRPr>
            </a:lvl7pPr>
            <a:lvl8pPr marL="2268161" indent="0" algn="ctr">
              <a:buNone/>
              <a:defRPr>
                <a:solidFill>
                  <a:schemeClr val="tx1">
                    <a:tint val="75000"/>
                  </a:schemeClr>
                </a:solidFill>
              </a:defRPr>
            </a:lvl8pPr>
            <a:lvl9pPr marL="2592184" indent="0" algn="ctr">
              <a:buNone/>
              <a:defRPr>
                <a:solidFill>
                  <a:schemeClr val="tx1">
                    <a:tint val="75000"/>
                  </a:schemeClr>
                </a:solidFill>
              </a:defRPr>
            </a:lvl9pPr>
          </a:lstStyle>
          <a:p>
            <a:pPr marL="0" marR="0" lvl="0" indent="0" algn="l" defTabSz="648049" eaLnBrk="1" fontAlgn="auto" latinLnBrk="0" hangingPunct="1">
              <a:lnSpc>
                <a:spcPct val="100000"/>
              </a:lnSpc>
              <a:spcBef>
                <a:spcPts val="0"/>
              </a:spcBef>
              <a:spcAft>
                <a:spcPts val="0"/>
              </a:spcAft>
              <a:buClrTx/>
              <a:buSzTx/>
              <a:buFontTx/>
              <a:buNone/>
              <a:tabLst/>
              <a:defRPr/>
            </a:pPr>
            <a:r>
              <a:rPr kumimoji="0" lang="en-US" sz="1558" b="0" i="0" u="none" strike="noStrike" kern="0" cap="none" spc="0" normalizeH="0" baseline="0" noProof="0" smtClean="0">
                <a:ln>
                  <a:noFill/>
                </a:ln>
                <a:solidFill>
                  <a:srgbClr val="FFFFFF">
                    <a:tint val="75000"/>
                  </a:srgbClr>
                </a:solidFill>
                <a:effectLst/>
                <a:uLnTx/>
                <a:uFillTx/>
              </a:rPr>
              <a:t>Click to edit Master subtitle style</a:t>
            </a:r>
            <a:endParaRPr kumimoji="0" lang="en-GB" sz="1084" b="0" i="0" u="none" strike="noStrike" kern="0" cap="none" spc="0" normalizeH="0" baseline="0" noProof="0" dirty="0">
              <a:ln>
                <a:noFill/>
              </a:ln>
              <a:solidFill>
                <a:srgbClr val="FFFFFF">
                  <a:tint val="75000"/>
                </a:srgbClr>
              </a:solidFill>
              <a:effectLst/>
              <a:uLnTx/>
              <a:uFillTx/>
            </a:endParaRPr>
          </a:p>
        </p:txBody>
      </p:sp>
      <p:sp>
        <p:nvSpPr>
          <p:cNvPr id="23" name="Freeform 22"/>
          <p:cNvSpPr>
            <a:spLocks/>
          </p:cNvSpPr>
          <p:nvPr/>
        </p:nvSpPr>
        <p:spPr bwMode="gray">
          <a:xfrm>
            <a:off x="3033899" y="2520616"/>
            <a:ext cx="9158101" cy="2494426"/>
          </a:xfrm>
          <a:custGeom>
            <a:avLst/>
            <a:gdLst/>
            <a:ahLst/>
            <a:cxnLst>
              <a:cxn ang="0">
                <a:pos x="0" y="1852"/>
              </a:cxn>
              <a:cxn ang="0">
                <a:pos x="5081" y="0"/>
              </a:cxn>
              <a:cxn ang="0">
                <a:pos x="5081" y="968"/>
              </a:cxn>
              <a:cxn ang="0">
                <a:pos x="0" y="1852"/>
              </a:cxn>
            </a:cxnLst>
            <a:rect l="0" t="0" r="r" b="b"/>
            <a:pathLst>
              <a:path w="5081" h="1852">
                <a:moveTo>
                  <a:pt x="0" y="1852"/>
                </a:moveTo>
                <a:lnTo>
                  <a:pt x="5081" y="0"/>
                </a:lnTo>
                <a:lnTo>
                  <a:pt x="5081" y="968"/>
                </a:lnTo>
                <a:lnTo>
                  <a:pt x="0" y="1852"/>
                </a:lnTo>
                <a:close/>
              </a:path>
            </a:pathLst>
          </a:custGeom>
          <a:solidFill>
            <a:srgbClr val="FFE600"/>
          </a:solidFill>
          <a:ln w="9525">
            <a:noFill/>
            <a:round/>
            <a:headEnd/>
            <a:tailEnd/>
          </a:ln>
        </p:spPr>
        <p:txBody>
          <a:bodyPr vert="horz" wrap="square" lIns="64781" tIns="32391" rIns="64781" bIns="32391" numCol="1" anchor="t" anchorCtr="0" compatLnSpc="1">
            <a:prstTxWarp prst="textNoShape">
              <a:avLst/>
            </a:prstTxWarp>
          </a:bodyPr>
          <a:lstStyle/>
          <a:p>
            <a:pPr defTabSz="648049">
              <a:defRPr/>
            </a:pPr>
            <a:endParaRPr lang="en-GB" sz="1219" kern="0" dirty="0">
              <a:solidFill>
                <a:sysClr val="windowText" lastClr="000000"/>
              </a:solidFill>
              <a:latin typeface="Segoe UI" pitchFamily="34" charset="0"/>
              <a:cs typeface="Segoe UI" pitchFamily="34" charset="0"/>
            </a:endParaRPr>
          </a:p>
        </p:txBody>
      </p:sp>
      <p:pic>
        <p:nvPicPr>
          <p:cNvPr id="24" name="Picture 4"/>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black">
          <a:xfrm>
            <a:off x="7" y="4528000"/>
            <a:ext cx="3045685" cy="1339453"/>
          </a:xfrm>
          <a:prstGeom prst="rect">
            <a:avLst/>
          </a:prstGeom>
          <a:noFill/>
          <a:ln w="9525">
            <a:noFill/>
            <a:miter lim="800000"/>
            <a:headEnd/>
            <a:tailEnd/>
          </a:ln>
          <a:effectLst/>
        </p:spPr>
      </p:pic>
      <p:pic>
        <p:nvPicPr>
          <p:cNvPr id="8"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3035962" y="5749041"/>
            <a:ext cx="1311219" cy="745200"/>
          </a:xfrm>
          <a:prstGeom prst="rect">
            <a:avLst/>
          </a:prstGeom>
          <a:noFill/>
          <a:ln w="9525">
            <a:noFill/>
            <a:miter lim="800000"/>
            <a:headEnd/>
            <a:tailEnd/>
          </a:ln>
          <a:effectLst/>
        </p:spPr>
      </p:pic>
    </p:spTree>
    <p:extLst>
      <p:ext uri="{BB962C8B-B14F-4D97-AF65-F5344CB8AC3E}">
        <p14:creationId xmlns:p14="http://schemas.microsoft.com/office/powerpoint/2010/main" val="4208231115"/>
      </p:ext>
    </p:extLst>
  </p:cSld>
  <p:clrMapOvr>
    <a:masterClrMapping/>
  </p:clrMapOvr>
  <p:timing>
    <p:tnLst>
      <p:par>
        <p:cTn id="1" dur="indefinite" restart="never" nodeType="tmRoot"/>
      </p:par>
    </p:tnLst>
  </p:timing>
  <p:hf sldNum="0" hdr="0"/>
</p:sldLayout>
</file>

<file path=ppt/slideLayouts/slideLayout4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lvl1pPr>
              <a:defRPr>
                <a:solidFill>
                  <a:srgbClr val="000000"/>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07490" y="1412885"/>
            <a:ext cx="10979149" cy="4519613"/>
          </a:xfrm>
          <a:prstGeom prst="rect">
            <a:avLst/>
          </a:prstGeom>
        </p:spPr>
        <p:txBody>
          <a:bodyPr/>
          <a:lstStyle>
            <a:lvl1pPr>
              <a:defRPr spc="0" baseline="0"/>
            </a:lvl1pPr>
            <a:lvl2pPr>
              <a:defRPr spc="0" baseline="0"/>
            </a:lvl2pPr>
            <a:lvl3pPr>
              <a:defRPr spc="0" baseline="0"/>
            </a:lvl3pPr>
            <a:lvl4pPr>
              <a:defRPr spc="0" baseline="0"/>
            </a:lvl4pPr>
            <a:lvl5pPr>
              <a:defRPr spc="0"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65097532"/>
      </p:ext>
    </p:extLst>
  </p:cSld>
  <p:clrMapOvr>
    <a:masterClrMapping/>
  </p:clrMapOvr>
  <p:timing>
    <p:tnLst>
      <p:par>
        <p:cTn id="1" dur="indefinite" restart="never" nodeType="tmRoot"/>
      </p:par>
    </p:tnLst>
  </p:timing>
  <p:hf sldNum="0" hdr="0"/>
</p:sldLayout>
</file>

<file path=ppt/slideLayouts/slideLayout4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5" y="4406923"/>
            <a:ext cx="10363200" cy="1362076"/>
          </a:xfrm>
        </p:spPr>
        <p:txBody>
          <a:bodyPr/>
          <a:lstStyle>
            <a:lvl1pPr algn="l">
              <a:defRPr sz="2777" b="1" cap="all"/>
            </a:lvl1pPr>
          </a:lstStyle>
          <a:p>
            <a:r>
              <a:rPr lang="en-US" smtClean="0"/>
              <a:t>Click to edit Master title style</a:t>
            </a:r>
            <a:endParaRPr lang="en-US"/>
          </a:p>
        </p:txBody>
      </p:sp>
      <p:sp>
        <p:nvSpPr>
          <p:cNvPr id="3" name="Text Placeholder 2"/>
          <p:cNvSpPr>
            <a:spLocks noGrp="1"/>
          </p:cNvSpPr>
          <p:nvPr>
            <p:ph type="body" idx="1"/>
          </p:nvPr>
        </p:nvSpPr>
        <p:spPr>
          <a:xfrm>
            <a:off x="963085" y="2906720"/>
            <a:ext cx="10363200" cy="1500187"/>
          </a:xfrm>
          <a:prstGeom prst="rect">
            <a:avLst/>
          </a:prstGeom>
        </p:spPr>
        <p:txBody>
          <a:bodyPr anchor="b"/>
          <a:lstStyle>
            <a:lvl1pPr marL="0" indent="0">
              <a:buNone/>
              <a:defRPr sz="1558"/>
            </a:lvl1pPr>
            <a:lvl2pPr marL="324021" indent="0">
              <a:buNone/>
              <a:defRPr sz="1219"/>
            </a:lvl2pPr>
            <a:lvl3pPr marL="648049" indent="0">
              <a:buNone/>
              <a:defRPr sz="1084"/>
            </a:lvl3pPr>
            <a:lvl4pPr marL="972069" indent="0">
              <a:buNone/>
              <a:defRPr sz="1016"/>
            </a:lvl4pPr>
            <a:lvl5pPr marL="1296094" indent="0">
              <a:buNone/>
              <a:defRPr sz="1016"/>
            </a:lvl5pPr>
            <a:lvl6pPr marL="1620116" indent="0">
              <a:buNone/>
              <a:defRPr sz="1016"/>
            </a:lvl6pPr>
            <a:lvl7pPr marL="1944138" indent="0">
              <a:buNone/>
              <a:defRPr sz="1016"/>
            </a:lvl7pPr>
            <a:lvl8pPr marL="2268161" indent="0">
              <a:buNone/>
              <a:defRPr sz="1016"/>
            </a:lvl8pPr>
            <a:lvl9pPr marL="2592184" indent="0">
              <a:buNone/>
              <a:defRPr sz="1016"/>
            </a:lvl9pPr>
          </a:lstStyle>
          <a:p>
            <a:pPr lvl="0"/>
            <a:r>
              <a:rPr lang="en-US" smtClean="0"/>
              <a:t>Click to edit Master text styles</a:t>
            </a:r>
          </a:p>
        </p:txBody>
      </p:sp>
    </p:spTree>
    <p:extLst>
      <p:ext uri="{BB962C8B-B14F-4D97-AF65-F5344CB8AC3E}">
        <p14:creationId xmlns:p14="http://schemas.microsoft.com/office/powerpoint/2010/main" val="654194583"/>
      </p:ext>
    </p:extLst>
  </p:cSld>
  <p:clrMapOvr>
    <a:masterClrMapping/>
  </p:clrMapOvr>
  <p:timing>
    <p:tnLst>
      <p:par>
        <p:cTn id="1" dur="indefinite" restart="never" nodeType="tmRoot"/>
      </p:par>
    </p:tnLst>
  </p:timing>
  <p:hf sldNum="0" hdr="0"/>
</p:sldLayout>
</file>

<file path=ppt/slideLayouts/slideLayout4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7501" y="1412885"/>
            <a:ext cx="5386915" cy="4519613"/>
          </a:xfrm>
          <a:prstGeom prst="rect">
            <a:avLst/>
          </a:prstGeom>
        </p:spPr>
        <p:txBody>
          <a:bodyPr/>
          <a:lstStyle>
            <a:lvl1pPr>
              <a:defRPr sz="2032"/>
            </a:lvl1pPr>
            <a:lvl2pPr>
              <a:defRPr sz="1693"/>
            </a:lvl2pPr>
            <a:lvl3pPr>
              <a:defRPr sz="1558"/>
            </a:lvl3pPr>
            <a:lvl4pPr>
              <a:defRPr sz="1219"/>
            </a:lvl4pPr>
            <a:lvl5pPr>
              <a:defRPr sz="1219"/>
            </a:lvl5pPr>
            <a:lvl6pPr>
              <a:defRPr sz="1219"/>
            </a:lvl6pPr>
            <a:lvl7pPr>
              <a:defRPr sz="1219"/>
            </a:lvl7pPr>
            <a:lvl8pPr>
              <a:defRPr sz="1219"/>
            </a:lvl8pPr>
            <a:lvl9pPr>
              <a:defRPr sz="121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7" y="1412885"/>
            <a:ext cx="5389035" cy="4519613"/>
          </a:xfrm>
          <a:prstGeom prst="rect">
            <a:avLst/>
          </a:prstGeom>
        </p:spPr>
        <p:txBody>
          <a:bodyPr/>
          <a:lstStyle>
            <a:lvl1pPr>
              <a:defRPr sz="2032"/>
            </a:lvl1pPr>
            <a:lvl2pPr>
              <a:defRPr sz="1693"/>
            </a:lvl2pPr>
            <a:lvl3pPr>
              <a:defRPr sz="1558"/>
            </a:lvl3pPr>
            <a:lvl4pPr>
              <a:defRPr sz="1219"/>
            </a:lvl4pPr>
            <a:lvl5pPr>
              <a:defRPr sz="1219"/>
            </a:lvl5pPr>
            <a:lvl6pPr>
              <a:defRPr sz="1219"/>
            </a:lvl6pPr>
            <a:lvl7pPr>
              <a:defRPr sz="1219"/>
            </a:lvl7pPr>
            <a:lvl8pPr>
              <a:defRPr sz="1219"/>
            </a:lvl8pPr>
            <a:lvl9pPr>
              <a:defRPr sz="121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3815644"/>
      </p:ext>
    </p:extLst>
  </p:cSld>
  <p:clrMapOvr>
    <a:masterClrMapping/>
  </p:clrMapOvr>
  <p:timing>
    <p:tnLst>
      <p:par>
        <p:cTn id="1" dur="indefinite" restart="never" nodeType="tmRoot"/>
      </p:par>
    </p:tnLst>
  </p:timing>
  <p:hf sldNum="0" hdr="0"/>
</p:sldLayout>
</file>

<file path=ppt/slideLayouts/slideLayout4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4642"/>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3" y="1535117"/>
            <a:ext cx="5386917" cy="639762"/>
          </a:xfrm>
          <a:prstGeom prst="rect">
            <a:avLst/>
          </a:prstGeom>
        </p:spPr>
        <p:txBody>
          <a:bodyPr anchor="b"/>
          <a:lstStyle>
            <a:lvl1pPr marL="0" indent="0">
              <a:buNone/>
              <a:defRPr sz="1693" b="1"/>
            </a:lvl1pPr>
            <a:lvl2pPr marL="324021" indent="0">
              <a:buNone/>
              <a:defRPr sz="1558" b="1"/>
            </a:lvl2pPr>
            <a:lvl3pPr marL="648049" indent="0">
              <a:buNone/>
              <a:defRPr sz="1219" b="1"/>
            </a:lvl3pPr>
            <a:lvl4pPr marL="972069" indent="0">
              <a:buNone/>
              <a:defRPr sz="1084" b="1"/>
            </a:lvl4pPr>
            <a:lvl5pPr marL="1296094" indent="0">
              <a:buNone/>
              <a:defRPr sz="1084" b="1"/>
            </a:lvl5pPr>
            <a:lvl6pPr marL="1620116" indent="0">
              <a:buNone/>
              <a:defRPr sz="1084" b="1"/>
            </a:lvl6pPr>
            <a:lvl7pPr marL="1944138" indent="0">
              <a:buNone/>
              <a:defRPr sz="1084" b="1"/>
            </a:lvl7pPr>
            <a:lvl8pPr marL="2268161" indent="0">
              <a:buNone/>
              <a:defRPr sz="1084" b="1"/>
            </a:lvl8pPr>
            <a:lvl9pPr marL="2592184" indent="0">
              <a:buNone/>
              <a:defRPr sz="1084" b="1"/>
            </a:lvl9pPr>
          </a:lstStyle>
          <a:p>
            <a:pPr lvl="0"/>
            <a:r>
              <a:rPr lang="en-US" smtClean="0"/>
              <a:t>Click to edit Master text styles</a:t>
            </a:r>
          </a:p>
        </p:txBody>
      </p:sp>
      <p:sp>
        <p:nvSpPr>
          <p:cNvPr id="4" name="Content Placeholder 3"/>
          <p:cNvSpPr>
            <a:spLocks noGrp="1"/>
          </p:cNvSpPr>
          <p:nvPr>
            <p:ph sz="half" idx="2"/>
          </p:nvPr>
        </p:nvSpPr>
        <p:spPr>
          <a:xfrm>
            <a:off x="609603" y="2174876"/>
            <a:ext cx="5386917" cy="3951288"/>
          </a:xfrm>
          <a:prstGeom prst="rect">
            <a:avLst/>
          </a:prstGeom>
        </p:spPr>
        <p:txBody>
          <a:bodyPr/>
          <a:lstStyle>
            <a:lvl1pPr>
              <a:defRPr sz="1693"/>
            </a:lvl1pPr>
            <a:lvl2pPr>
              <a:defRPr sz="1558"/>
            </a:lvl2pPr>
            <a:lvl3pPr>
              <a:defRPr sz="1219"/>
            </a:lvl3pPr>
            <a:lvl4pPr>
              <a:defRPr sz="1084"/>
            </a:lvl4pPr>
            <a:lvl5pPr>
              <a:defRPr sz="1084"/>
            </a:lvl5pPr>
            <a:lvl6pPr>
              <a:defRPr sz="1084"/>
            </a:lvl6pPr>
            <a:lvl7pPr>
              <a:defRPr sz="1084"/>
            </a:lvl7pPr>
            <a:lvl8pPr>
              <a:defRPr sz="1084"/>
            </a:lvl8pPr>
            <a:lvl9pPr>
              <a:defRPr sz="1084"/>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9" y="1535117"/>
            <a:ext cx="5389035" cy="639762"/>
          </a:xfrm>
          <a:prstGeom prst="rect">
            <a:avLst/>
          </a:prstGeom>
        </p:spPr>
        <p:txBody>
          <a:bodyPr anchor="b"/>
          <a:lstStyle>
            <a:lvl1pPr marL="0" indent="0">
              <a:buNone/>
              <a:defRPr sz="1693" b="1"/>
            </a:lvl1pPr>
            <a:lvl2pPr marL="324021" indent="0">
              <a:buNone/>
              <a:defRPr sz="1558" b="1"/>
            </a:lvl2pPr>
            <a:lvl3pPr marL="648049" indent="0">
              <a:buNone/>
              <a:defRPr sz="1219" b="1"/>
            </a:lvl3pPr>
            <a:lvl4pPr marL="972069" indent="0">
              <a:buNone/>
              <a:defRPr sz="1084" b="1"/>
            </a:lvl4pPr>
            <a:lvl5pPr marL="1296094" indent="0">
              <a:buNone/>
              <a:defRPr sz="1084" b="1"/>
            </a:lvl5pPr>
            <a:lvl6pPr marL="1620116" indent="0">
              <a:buNone/>
              <a:defRPr sz="1084" b="1"/>
            </a:lvl6pPr>
            <a:lvl7pPr marL="1944138" indent="0">
              <a:buNone/>
              <a:defRPr sz="1084" b="1"/>
            </a:lvl7pPr>
            <a:lvl8pPr marL="2268161" indent="0">
              <a:buNone/>
              <a:defRPr sz="1084" b="1"/>
            </a:lvl8pPr>
            <a:lvl9pPr marL="2592184" indent="0">
              <a:buNone/>
              <a:defRPr sz="1084" b="1"/>
            </a:lvl9pPr>
          </a:lstStyle>
          <a:p>
            <a:pPr lvl="0"/>
            <a:r>
              <a:rPr lang="en-US" smtClean="0"/>
              <a:t>Click to edit Master text styles</a:t>
            </a:r>
          </a:p>
        </p:txBody>
      </p:sp>
      <p:sp>
        <p:nvSpPr>
          <p:cNvPr id="6" name="Content Placeholder 5"/>
          <p:cNvSpPr>
            <a:spLocks noGrp="1"/>
          </p:cNvSpPr>
          <p:nvPr>
            <p:ph sz="quarter" idx="4"/>
          </p:nvPr>
        </p:nvSpPr>
        <p:spPr>
          <a:xfrm>
            <a:off x="6193379" y="2174876"/>
            <a:ext cx="5389035" cy="3951288"/>
          </a:xfrm>
          <a:prstGeom prst="rect">
            <a:avLst/>
          </a:prstGeom>
        </p:spPr>
        <p:txBody>
          <a:bodyPr/>
          <a:lstStyle>
            <a:lvl1pPr>
              <a:defRPr sz="1693"/>
            </a:lvl1pPr>
            <a:lvl2pPr>
              <a:defRPr sz="1558"/>
            </a:lvl2pPr>
            <a:lvl3pPr>
              <a:defRPr sz="1219"/>
            </a:lvl3pPr>
            <a:lvl4pPr>
              <a:defRPr sz="1084"/>
            </a:lvl4pPr>
            <a:lvl5pPr>
              <a:defRPr sz="1084"/>
            </a:lvl5pPr>
            <a:lvl6pPr>
              <a:defRPr sz="1084"/>
            </a:lvl6pPr>
            <a:lvl7pPr>
              <a:defRPr sz="1084"/>
            </a:lvl7pPr>
            <a:lvl8pPr>
              <a:defRPr sz="1084"/>
            </a:lvl8pPr>
            <a:lvl9pPr>
              <a:defRPr sz="1084"/>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22533380"/>
      </p:ext>
    </p:extLst>
  </p:cSld>
  <p:clrMapOvr>
    <a:masterClrMapping/>
  </p:clrMapOvr>
  <p:timing>
    <p:tnLst>
      <p:par>
        <p:cTn id="1" dur="indefinite" restart="never" nodeType="tmRoot"/>
      </p:par>
    </p:tnLst>
  </p:timing>
  <p:hf sldNum="0" hdr="0"/>
</p:sldLayout>
</file>

<file path=ppt/slideLayouts/slideLayout4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lvl1pPr>
              <a:defRPr sz="2032"/>
            </a:lvl1pPr>
          </a:lstStyle>
          <a:p>
            <a:r>
              <a:rPr lang="en-US" smtClean="0"/>
              <a:t>Click to edit Master title style</a:t>
            </a:r>
            <a:endParaRPr lang="en-US" dirty="0"/>
          </a:p>
        </p:txBody>
      </p:sp>
    </p:spTree>
    <p:extLst>
      <p:ext uri="{BB962C8B-B14F-4D97-AF65-F5344CB8AC3E}">
        <p14:creationId xmlns:p14="http://schemas.microsoft.com/office/powerpoint/2010/main" val="4126020503"/>
      </p:ext>
    </p:extLst>
  </p:cSld>
  <p:clrMapOvr>
    <a:masterClrMapping/>
  </p:clrMapOvr>
  <p:timing>
    <p:tnLst>
      <p:par>
        <p:cTn id="1" dur="indefinite" restart="never" nodeType="tmRoot"/>
      </p:par>
    </p:tnLst>
  </p:timing>
  <p:hf sldNum="0" hdr="0"/>
</p:sldLayout>
</file>

<file path=ppt/slideLayouts/slideLayout4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1613066"/>
      </p:ext>
    </p:extLst>
  </p:cSld>
  <p:clrMapOvr>
    <a:masterClrMapping/>
  </p:clrMapOvr>
  <p:timing>
    <p:tnLst>
      <p:par>
        <p:cTn id="1" dur="indefinite" restart="never" nodeType="tmRoot"/>
      </p:par>
    </p:tnLst>
  </p:timing>
  <p:hf sldNum="0" hdr="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ontent 4">
    <p:spTree>
      <p:nvGrpSpPr>
        <p:cNvPr id="1" name=""/>
        <p:cNvGrpSpPr/>
        <p:nvPr/>
      </p:nvGrpSpPr>
      <p:grpSpPr>
        <a:xfrm>
          <a:off x="0" y="0"/>
          <a:ext cx="0" cy="0"/>
          <a:chOff x="0" y="0"/>
          <a:chExt cx="0" cy="0"/>
        </a:xfrm>
      </p:grpSpPr>
      <p:cxnSp>
        <p:nvCxnSpPr>
          <p:cNvPr id="12" name="Straight Connector 11"/>
          <p:cNvCxnSpPr/>
          <p:nvPr userDrawn="1"/>
        </p:nvCxnSpPr>
        <p:spPr bwMode="gray">
          <a:xfrm>
            <a:off x="641364" y="2344744"/>
            <a:ext cx="520911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bwMode="gray">
          <a:xfrm>
            <a:off x="6364828" y="2344744"/>
            <a:ext cx="520911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bwMode="gray">
          <a:xfrm>
            <a:off x="641364" y="4581533"/>
            <a:ext cx="5209117" cy="158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bwMode="gray">
          <a:xfrm>
            <a:off x="6364828" y="4581533"/>
            <a:ext cx="5209117" cy="158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bwMode="gray">
          <a:xfrm>
            <a:off x="641415" y="727123"/>
            <a:ext cx="10968567" cy="406714"/>
          </a:xfrm>
          <a:noFill/>
          <a:ln w="9525">
            <a:noFill/>
            <a:miter lim="800000"/>
            <a:headEnd/>
            <a:tailEnd/>
          </a:ln>
        </p:spPr>
        <p:txBody>
          <a:bodyPr/>
          <a:lstStyle>
            <a:lvl1pPr algn="l">
              <a:defRPr lang="en-US" sz="2643"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17" name="Text Placeholder 4"/>
          <p:cNvSpPr>
            <a:spLocks noGrp="1"/>
          </p:cNvSpPr>
          <p:nvPr>
            <p:ph type="body" sz="quarter" idx="10"/>
          </p:nvPr>
        </p:nvSpPr>
        <p:spPr bwMode="gray">
          <a:xfrm>
            <a:off x="641362" y="2467014"/>
            <a:ext cx="5245097" cy="1154162"/>
          </a:xfrm>
          <a:ln>
            <a:noFill/>
          </a:ln>
        </p:spPr>
        <p:txBody>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70422" indent="-198137">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4497" indent="-194089">
              <a:spcBef>
                <a:spcPts val="0"/>
              </a:spcBef>
              <a:spcAft>
                <a:spcPts val="0"/>
              </a:spcAft>
              <a:buSzPct val="70000"/>
              <a:buFont typeface="Arial" pitchFamily="34" charset="0"/>
              <a:buChar char="–"/>
              <a:defRPr sz="1500" baseline="0">
                <a:latin typeface="+mj-lt"/>
              </a:defRPr>
            </a:lvl7pPr>
            <a:lvl8pPr marL="1358580" indent="-194089">
              <a:spcBef>
                <a:spcPts val="0"/>
              </a:spcBef>
              <a:spcAft>
                <a:spcPts val="0"/>
              </a:spcAft>
              <a:buSzPct val="70000"/>
              <a:defRPr sz="1500" baseline="0">
                <a:latin typeface="+mj-lt"/>
              </a:defRPr>
            </a:lvl8pPr>
            <a:lvl9pPr marL="1548619" indent="-190035">
              <a:spcBef>
                <a:spcPts val="0"/>
              </a:spcBef>
              <a:spcAft>
                <a:spcPts val="0"/>
              </a:spcAft>
              <a:buSzPct val="70000"/>
              <a:buFont typeface="Arial" pitchFamily="34" charset="0"/>
              <a:buChar char="–"/>
              <a:defRPr sz="1500">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p:cNvSpPr>
            <a:spLocks noGrp="1"/>
          </p:cNvSpPr>
          <p:nvPr>
            <p:ph type="body" sz="quarter" idx="11"/>
          </p:nvPr>
        </p:nvSpPr>
        <p:spPr bwMode="gray">
          <a:xfrm>
            <a:off x="6364830" y="2467014"/>
            <a:ext cx="5245097" cy="1154162"/>
          </a:xfrm>
          <a:ln>
            <a:noFill/>
          </a:ln>
        </p:spPr>
        <p:txBody>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70422" indent="-198137">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4497" indent="-194089">
              <a:spcBef>
                <a:spcPts val="0"/>
              </a:spcBef>
              <a:spcAft>
                <a:spcPts val="0"/>
              </a:spcAft>
              <a:buSzPct val="70000"/>
              <a:buFont typeface="Arial" pitchFamily="34" charset="0"/>
              <a:buChar char="–"/>
              <a:defRPr sz="1500" baseline="0">
                <a:latin typeface="+mj-lt"/>
              </a:defRPr>
            </a:lvl7pPr>
            <a:lvl8pPr marL="1358580" indent="-194089">
              <a:spcBef>
                <a:spcPts val="0"/>
              </a:spcBef>
              <a:spcAft>
                <a:spcPts val="0"/>
              </a:spcAft>
              <a:buSzPct val="70000"/>
              <a:defRPr sz="1500" baseline="0">
                <a:latin typeface="+mj-lt"/>
              </a:defRPr>
            </a:lvl8pPr>
            <a:lvl9pPr marL="1548619" indent="-190035">
              <a:spcBef>
                <a:spcPts val="0"/>
              </a:spcBef>
              <a:spcAft>
                <a:spcPts val="0"/>
              </a:spcAft>
              <a:buSzPct val="70000"/>
              <a:buFont typeface="Arial" pitchFamily="34" charset="0"/>
              <a:buChar char="–"/>
              <a:defRPr sz="1500">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4"/>
          <p:cNvSpPr>
            <a:spLocks noGrp="1"/>
          </p:cNvSpPr>
          <p:nvPr>
            <p:ph type="body" sz="quarter" idx="12"/>
          </p:nvPr>
        </p:nvSpPr>
        <p:spPr bwMode="gray">
          <a:xfrm>
            <a:off x="641362" y="2027026"/>
            <a:ext cx="5245097" cy="230832"/>
          </a:xfrm>
          <a:noFill/>
          <a:ln>
            <a:noFill/>
          </a:ln>
        </p:spPr>
        <p:txBody>
          <a:bodyPr anchor="b"/>
          <a:lstStyle>
            <a:lvl1pPr marL="0" indent="0">
              <a:spcBef>
                <a:spcPts val="0"/>
              </a:spcBef>
              <a:spcAft>
                <a:spcPts val="0"/>
              </a:spcAft>
              <a:buNone/>
              <a:defRPr sz="1500" b="1">
                <a:solidFill>
                  <a:schemeClr val="bg2"/>
                </a:solidFill>
                <a:latin typeface="Arial" pitchFamily="34" charset="0"/>
                <a:cs typeface="Arial" pitchFamily="34" charset="0"/>
              </a:defRPr>
            </a:lvl1pPr>
            <a:lvl2pPr>
              <a:spcBef>
                <a:spcPts val="0"/>
              </a:spcBef>
              <a:spcAft>
                <a:spcPts val="0"/>
              </a:spcAft>
              <a:defRPr sz="1500">
                <a:latin typeface="+mj-lt"/>
              </a:defRPr>
            </a:lvl2pPr>
            <a:lvl3pPr>
              <a:spcBef>
                <a:spcPts val="0"/>
              </a:spcBef>
              <a:spcAft>
                <a:spcPts val="0"/>
              </a:spcAft>
              <a:defRPr sz="1500">
                <a:latin typeface="+mj-lt"/>
              </a:defRPr>
            </a:lvl3pPr>
            <a:lvl4pPr>
              <a:spcBef>
                <a:spcPts val="0"/>
              </a:spcBef>
              <a:spcAft>
                <a:spcPts val="0"/>
              </a:spcAft>
              <a:defRPr sz="1500">
                <a:latin typeface="+mj-lt"/>
              </a:defRPr>
            </a:lvl4pPr>
            <a:lvl5pPr>
              <a:spcBef>
                <a:spcPts val="0"/>
              </a:spcBef>
              <a:spcAft>
                <a:spcPts val="0"/>
              </a:spcAft>
              <a:defRPr sz="1500">
                <a:latin typeface="+mj-lt"/>
              </a:defRPr>
            </a:lvl5pPr>
            <a:lvl6pPr marL="970422" indent="-198137">
              <a:spcBef>
                <a:spcPts val="0"/>
              </a:spcBef>
              <a:spcAft>
                <a:spcPts val="0"/>
              </a:spcAft>
              <a:buSzPct val="70000"/>
              <a:defRPr sz="1500">
                <a:latin typeface="+mj-lt"/>
              </a:defRPr>
            </a:lvl6pPr>
            <a:lvl7pPr marL="1164497" indent="-194089">
              <a:spcBef>
                <a:spcPts val="0"/>
              </a:spcBef>
              <a:spcAft>
                <a:spcPts val="0"/>
              </a:spcAft>
              <a:buSzPct val="70000"/>
              <a:buFont typeface="Arial" pitchFamily="34" charset="0"/>
              <a:buChar char="–"/>
              <a:defRPr sz="1500" baseline="0">
                <a:latin typeface="+mj-lt"/>
              </a:defRPr>
            </a:lvl7pPr>
            <a:lvl8pPr marL="1358580" indent="-194089">
              <a:spcBef>
                <a:spcPts val="0"/>
              </a:spcBef>
              <a:spcAft>
                <a:spcPts val="0"/>
              </a:spcAft>
              <a:buSzPct val="70000"/>
              <a:defRPr sz="1500" baseline="0">
                <a:latin typeface="+mj-lt"/>
              </a:defRPr>
            </a:lvl8pPr>
            <a:lvl9pPr marL="1548619" indent="-190035">
              <a:spcBef>
                <a:spcPts val="0"/>
              </a:spcBef>
              <a:spcAft>
                <a:spcPts val="0"/>
              </a:spcAft>
              <a:buSzPct val="70000"/>
              <a:buFont typeface="Arial" pitchFamily="34" charset="0"/>
              <a:buChar char="–"/>
              <a:defRPr sz="1500">
                <a:latin typeface="+mj-lt"/>
              </a:defRPr>
            </a:lvl9pPr>
          </a:lstStyle>
          <a:p>
            <a:pPr lvl="0"/>
            <a:r>
              <a:rPr lang="en-US"/>
              <a:t>Click to edit Master text styles</a:t>
            </a:r>
          </a:p>
        </p:txBody>
      </p:sp>
      <p:sp>
        <p:nvSpPr>
          <p:cNvPr id="32" name="Text Placeholder 4"/>
          <p:cNvSpPr>
            <a:spLocks noGrp="1"/>
          </p:cNvSpPr>
          <p:nvPr>
            <p:ph type="body" sz="quarter" idx="13"/>
          </p:nvPr>
        </p:nvSpPr>
        <p:spPr bwMode="gray">
          <a:xfrm>
            <a:off x="6364830" y="2027026"/>
            <a:ext cx="5245097" cy="230832"/>
          </a:xfrm>
          <a:noFill/>
          <a:ln>
            <a:noFill/>
          </a:ln>
        </p:spPr>
        <p:txBody>
          <a:bodyPr anchor="b"/>
          <a:lstStyle>
            <a:lvl1pPr marL="0" indent="0">
              <a:spcBef>
                <a:spcPts val="0"/>
              </a:spcBef>
              <a:spcAft>
                <a:spcPts val="0"/>
              </a:spcAft>
              <a:buNone/>
              <a:tabLst/>
              <a:defRPr sz="1500" b="1">
                <a:solidFill>
                  <a:schemeClr val="bg2"/>
                </a:solidFill>
                <a:latin typeface="Arial" pitchFamily="34" charset="0"/>
                <a:cs typeface="Arial" pitchFamily="34" charset="0"/>
              </a:defRPr>
            </a:lvl1pPr>
            <a:lvl2pPr>
              <a:spcBef>
                <a:spcPts val="0"/>
              </a:spcBef>
              <a:spcAft>
                <a:spcPts val="0"/>
              </a:spcAft>
              <a:defRPr sz="1500">
                <a:latin typeface="+mj-lt"/>
              </a:defRPr>
            </a:lvl2pPr>
            <a:lvl3pPr>
              <a:spcBef>
                <a:spcPts val="0"/>
              </a:spcBef>
              <a:spcAft>
                <a:spcPts val="0"/>
              </a:spcAft>
              <a:defRPr sz="1500">
                <a:latin typeface="+mj-lt"/>
              </a:defRPr>
            </a:lvl3pPr>
            <a:lvl4pPr>
              <a:spcBef>
                <a:spcPts val="0"/>
              </a:spcBef>
              <a:spcAft>
                <a:spcPts val="0"/>
              </a:spcAft>
              <a:defRPr sz="1500">
                <a:latin typeface="+mj-lt"/>
              </a:defRPr>
            </a:lvl4pPr>
            <a:lvl5pPr>
              <a:spcBef>
                <a:spcPts val="0"/>
              </a:spcBef>
              <a:spcAft>
                <a:spcPts val="0"/>
              </a:spcAft>
              <a:defRPr sz="1500">
                <a:latin typeface="+mj-lt"/>
              </a:defRPr>
            </a:lvl5pPr>
            <a:lvl6pPr marL="970422" indent="-198137">
              <a:spcBef>
                <a:spcPts val="0"/>
              </a:spcBef>
              <a:spcAft>
                <a:spcPts val="0"/>
              </a:spcAft>
              <a:buSzPct val="70000"/>
              <a:defRPr sz="1500">
                <a:latin typeface="+mj-lt"/>
              </a:defRPr>
            </a:lvl6pPr>
            <a:lvl7pPr marL="1164497" indent="-194089">
              <a:spcBef>
                <a:spcPts val="0"/>
              </a:spcBef>
              <a:spcAft>
                <a:spcPts val="0"/>
              </a:spcAft>
              <a:buSzPct val="70000"/>
              <a:buFont typeface="Arial" pitchFamily="34" charset="0"/>
              <a:buChar char="–"/>
              <a:defRPr sz="1500" baseline="0">
                <a:latin typeface="+mj-lt"/>
              </a:defRPr>
            </a:lvl7pPr>
            <a:lvl8pPr marL="1358580" indent="-194089">
              <a:spcBef>
                <a:spcPts val="0"/>
              </a:spcBef>
              <a:spcAft>
                <a:spcPts val="0"/>
              </a:spcAft>
              <a:buSzPct val="70000"/>
              <a:defRPr sz="1500" baseline="0">
                <a:latin typeface="+mj-lt"/>
              </a:defRPr>
            </a:lvl8pPr>
            <a:lvl9pPr marL="1548619" indent="-190035">
              <a:spcBef>
                <a:spcPts val="0"/>
              </a:spcBef>
              <a:spcAft>
                <a:spcPts val="0"/>
              </a:spcAft>
              <a:buSzPct val="70000"/>
              <a:buFont typeface="Arial" pitchFamily="34" charset="0"/>
              <a:buChar char="–"/>
              <a:defRPr sz="1500">
                <a:latin typeface="+mj-lt"/>
              </a:defRPr>
            </a:lvl9pPr>
          </a:lstStyle>
          <a:p>
            <a:pPr lvl="0"/>
            <a:r>
              <a:rPr lang="en-US"/>
              <a:t>Click to edit Master text styles</a:t>
            </a:r>
          </a:p>
        </p:txBody>
      </p:sp>
      <p:sp>
        <p:nvSpPr>
          <p:cNvPr id="35" name="Text Placeholder 4"/>
          <p:cNvSpPr>
            <a:spLocks noGrp="1"/>
          </p:cNvSpPr>
          <p:nvPr>
            <p:ph type="body" sz="quarter" idx="15"/>
          </p:nvPr>
        </p:nvSpPr>
        <p:spPr bwMode="gray">
          <a:xfrm>
            <a:off x="641362" y="4703336"/>
            <a:ext cx="5245097" cy="1154162"/>
          </a:xfrm>
          <a:ln>
            <a:noFill/>
          </a:ln>
        </p:spPr>
        <p:txBody>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70422" indent="-198137">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4497" indent="-194089">
              <a:spcBef>
                <a:spcPts val="0"/>
              </a:spcBef>
              <a:spcAft>
                <a:spcPts val="0"/>
              </a:spcAft>
              <a:buSzPct val="70000"/>
              <a:buFont typeface="Arial" pitchFamily="34" charset="0"/>
              <a:buChar char="–"/>
              <a:defRPr sz="1500" baseline="0">
                <a:latin typeface="+mj-lt"/>
              </a:defRPr>
            </a:lvl7pPr>
            <a:lvl8pPr marL="1358580" indent="-194089">
              <a:spcBef>
                <a:spcPts val="0"/>
              </a:spcBef>
              <a:spcAft>
                <a:spcPts val="0"/>
              </a:spcAft>
              <a:buSzPct val="70000"/>
              <a:defRPr sz="1500" baseline="0">
                <a:latin typeface="+mj-lt"/>
              </a:defRPr>
            </a:lvl8pPr>
            <a:lvl9pPr marL="1548619" indent="-190035">
              <a:spcBef>
                <a:spcPts val="0"/>
              </a:spcBef>
              <a:spcAft>
                <a:spcPts val="0"/>
              </a:spcAft>
              <a:buSzPct val="70000"/>
              <a:buFont typeface="Arial" pitchFamily="34" charset="0"/>
              <a:buChar char="–"/>
              <a:defRPr sz="1500">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Text Placeholder 4"/>
          <p:cNvSpPr>
            <a:spLocks noGrp="1"/>
          </p:cNvSpPr>
          <p:nvPr>
            <p:ph type="body" sz="quarter" idx="16"/>
          </p:nvPr>
        </p:nvSpPr>
        <p:spPr bwMode="gray">
          <a:xfrm>
            <a:off x="6364830" y="4703336"/>
            <a:ext cx="5245097" cy="1154162"/>
          </a:xfrm>
          <a:ln>
            <a:noFill/>
          </a:ln>
        </p:spPr>
        <p:txBody>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70422" indent="-198137">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4497" indent="-194089">
              <a:spcBef>
                <a:spcPts val="0"/>
              </a:spcBef>
              <a:spcAft>
                <a:spcPts val="0"/>
              </a:spcAft>
              <a:buSzPct val="70000"/>
              <a:buFont typeface="Arial" pitchFamily="34" charset="0"/>
              <a:buChar char="–"/>
              <a:defRPr sz="1500" baseline="0">
                <a:latin typeface="+mj-lt"/>
              </a:defRPr>
            </a:lvl7pPr>
            <a:lvl8pPr marL="1358580" indent="-194089">
              <a:spcBef>
                <a:spcPts val="0"/>
              </a:spcBef>
              <a:spcAft>
                <a:spcPts val="0"/>
              </a:spcAft>
              <a:buSzPct val="70000"/>
              <a:defRPr sz="1500" baseline="0">
                <a:latin typeface="+mj-lt"/>
              </a:defRPr>
            </a:lvl8pPr>
            <a:lvl9pPr marL="1548619" indent="-190035">
              <a:spcBef>
                <a:spcPts val="0"/>
              </a:spcBef>
              <a:spcAft>
                <a:spcPts val="0"/>
              </a:spcAft>
              <a:buSzPct val="70000"/>
              <a:buFont typeface="Arial" pitchFamily="34" charset="0"/>
              <a:buChar char="–"/>
              <a:defRPr sz="1500">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7" name="Text Placeholder 4"/>
          <p:cNvSpPr>
            <a:spLocks noGrp="1"/>
          </p:cNvSpPr>
          <p:nvPr>
            <p:ph type="body" sz="quarter" idx="17"/>
          </p:nvPr>
        </p:nvSpPr>
        <p:spPr bwMode="gray">
          <a:xfrm>
            <a:off x="641362" y="4263346"/>
            <a:ext cx="5245097" cy="230832"/>
          </a:xfrm>
          <a:noFill/>
          <a:ln>
            <a:noFill/>
          </a:ln>
        </p:spPr>
        <p:txBody>
          <a:bodyPr anchor="b"/>
          <a:lstStyle>
            <a:lvl1pPr>
              <a:spcBef>
                <a:spcPts val="0"/>
              </a:spcBef>
              <a:spcAft>
                <a:spcPts val="0"/>
              </a:spcAft>
              <a:buNone/>
              <a:defRPr lang="en-US" sz="1500" b="1" kern="1200" baseline="0" dirty="0" smtClean="0">
                <a:solidFill>
                  <a:schemeClr val="bg2"/>
                </a:solidFill>
                <a:latin typeface="Arial" pitchFamily="34" charset="0"/>
                <a:ea typeface="+mn-ea"/>
                <a:cs typeface="Arial" pitchFamily="34" charset="0"/>
              </a:defRPr>
            </a:lvl1pPr>
            <a:lvl2pPr>
              <a:spcBef>
                <a:spcPts val="0"/>
              </a:spcBef>
              <a:spcAft>
                <a:spcPts val="0"/>
              </a:spcAft>
              <a:defRPr sz="1500">
                <a:latin typeface="+mj-lt"/>
              </a:defRPr>
            </a:lvl2pPr>
            <a:lvl3pPr>
              <a:spcBef>
                <a:spcPts val="0"/>
              </a:spcBef>
              <a:spcAft>
                <a:spcPts val="0"/>
              </a:spcAft>
              <a:defRPr sz="1500">
                <a:latin typeface="+mj-lt"/>
              </a:defRPr>
            </a:lvl3pPr>
            <a:lvl4pPr>
              <a:spcBef>
                <a:spcPts val="0"/>
              </a:spcBef>
              <a:spcAft>
                <a:spcPts val="0"/>
              </a:spcAft>
              <a:defRPr sz="1500">
                <a:latin typeface="+mj-lt"/>
              </a:defRPr>
            </a:lvl4pPr>
            <a:lvl5pPr>
              <a:spcBef>
                <a:spcPts val="0"/>
              </a:spcBef>
              <a:spcAft>
                <a:spcPts val="0"/>
              </a:spcAft>
              <a:defRPr sz="1500">
                <a:latin typeface="+mj-lt"/>
              </a:defRPr>
            </a:lvl5pPr>
            <a:lvl6pPr marL="970422" indent="-198137">
              <a:spcBef>
                <a:spcPts val="0"/>
              </a:spcBef>
              <a:spcAft>
                <a:spcPts val="0"/>
              </a:spcAft>
              <a:buSzPct val="70000"/>
              <a:defRPr sz="1500">
                <a:latin typeface="+mj-lt"/>
              </a:defRPr>
            </a:lvl6pPr>
            <a:lvl7pPr marL="1164497" indent="-194089">
              <a:spcBef>
                <a:spcPts val="0"/>
              </a:spcBef>
              <a:spcAft>
                <a:spcPts val="0"/>
              </a:spcAft>
              <a:buSzPct val="70000"/>
              <a:buFont typeface="Arial" pitchFamily="34" charset="0"/>
              <a:buChar char="–"/>
              <a:defRPr sz="1500" baseline="0">
                <a:latin typeface="+mj-lt"/>
              </a:defRPr>
            </a:lvl7pPr>
            <a:lvl8pPr marL="1358580" indent="-194089">
              <a:spcBef>
                <a:spcPts val="0"/>
              </a:spcBef>
              <a:spcAft>
                <a:spcPts val="0"/>
              </a:spcAft>
              <a:buSzPct val="70000"/>
              <a:defRPr sz="1500" baseline="0">
                <a:latin typeface="+mj-lt"/>
              </a:defRPr>
            </a:lvl8pPr>
            <a:lvl9pPr marL="1548619" indent="-190035">
              <a:spcBef>
                <a:spcPts val="0"/>
              </a:spcBef>
              <a:spcAft>
                <a:spcPts val="0"/>
              </a:spcAft>
              <a:buSzPct val="70000"/>
              <a:buFont typeface="Arial" pitchFamily="34" charset="0"/>
              <a:buChar char="–"/>
              <a:defRPr sz="1500">
                <a:latin typeface="+mj-lt"/>
              </a:defRPr>
            </a:lvl9pPr>
          </a:lstStyle>
          <a:p>
            <a:pPr lvl="0"/>
            <a:r>
              <a:rPr lang="en-US"/>
              <a:t>Click to edit Master text styles</a:t>
            </a:r>
          </a:p>
        </p:txBody>
      </p:sp>
      <p:sp>
        <p:nvSpPr>
          <p:cNvPr id="38" name="Text Placeholder 4"/>
          <p:cNvSpPr>
            <a:spLocks noGrp="1"/>
          </p:cNvSpPr>
          <p:nvPr>
            <p:ph type="body" sz="quarter" idx="18"/>
          </p:nvPr>
        </p:nvSpPr>
        <p:spPr bwMode="gray">
          <a:xfrm>
            <a:off x="6364830" y="4263346"/>
            <a:ext cx="5245097" cy="230832"/>
          </a:xfrm>
          <a:noFill/>
          <a:ln>
            <a:noFill/>
          </a:ln>
        </p:spPr>
        <p:txBody>
          <a:bodyPr anchor="b"/>
          <a:lstStyle>
            <a:lvl1pPr>
              <a:spcBef>
                <a:spcPts val="0"/>
              </a:spcBef>
              <a:spcAft>
                <a:spcPts val="0"/>
              </a:spcAft>
              <a:buNone/>
              <a:defRPr lang="en-US" sz="1500" b="1" kern="1200" baseline="0" dirty="0" smtClean="0">
                <a:solidFill>
                  <a:schemeClr val="bg2"/>
                </a:solidFill>
                <a:latin typeface="Arial" pitchFamily="34" charset="0"/>
                <a:ea typeface="+mn-ea"/>
                <a:cs typeface="Arial" pitchFamily="34" charset="0"/>
              </a:defRPr>
            </a:lvl1pPr>
            <a:lvl2pPr>
              <a:spcBef>
                <a:spcPts val="0"/>
              </a:spcBef>
              <a:spcAft>
                <a:spcPts val="0"/>
              </a:spcAft>
              <a:defRPr sz="1500">
                <a:latin typeface="+mj-lt"/>
              </a:defRPr>
            </a:lvl2pPr>
            <a:lvl3pPr>
              <a:spcBef>
                <a:spcPts val="0"/>
              </a:spcBef>
              <a:spcAft>
                <a:spcPts val="0"/>
              </a:spcAft>
              <a:defRPr sz="1500">
                <a:latin typeface="+mj-lt"/>
              </a:defRPr>
            </a:lvl3pPr>
            <a:lvl4pPr>
              <a:spcBef>
                <a:spcPts val="0"/>
              </a:spcBef>
              <a:spcAft>
                <a:spcPts val="0"/>
              </a:spcAft>
              <a:defRPr sz="1500">
                <a:latin typeface="+mj-lt"/>
              </a:defRPr>
            </a:lvl4pPr>
            <a:lvl5pPr>
              <a:spcBef>
                <a:spcPts val="0"/>
              </a:spcBef>
              <a:spcAft>
                <a:spcPts val="0"/>
              </a:spcAft>
              <a:defRPr sz="1500">
                <a:latin typeface="+mj-lt"/>
              </a:defRPr>
            </a:lvl5pPr>
            <a:lvl6pPr marL="970422" indent="-198137">
              <a:spcBef>
                <a:spcPts val="0"/>
              </a:spcBef>
              <a:spcAft>
                <a:spcPts val="0"/>
              </a:spcAft>
              <a:buSzPct val="70000"/>
              <a:defRPr sz="1500">
                <a:latin typeface="+mj-lt"/>
              </a:defRPr>
            </a:lvl6pPr>
            <a:lvl7pPr marL="1164497" indent="-194089">
              <a:spcBef>
                <a:spcPts val="0"/>
              </a:spcBef>
              <a:spcAft>
                <a:spcPts val="0"/>
              </a:spcAft>
              <a:buSzPct val="70000"/>
              <a:buFont typeface="Arial" pitchFamily="34" charset="0"/>
              <a:buChar char="–"/>
              <a:defRPr sz="1500" baseline="0">
                <a:latin typeface="+mj-lt"/>
              </a:defRPr>
            </a:lvl7pPr>
            <a:lvl8pPr marL="1358580" indent="-194089">
              <a:spcBef>
                <a:spcPts val="0"/>
              </a:spcBef>
              <a:spcAft>
                <a:spcPts val="0"/>
              </a:spcAft>
              <a:buSzPct val="70000"/>
              <a:defRPr sz="1500" baseline="0">
                <a:latin typeface="+mj-lt"/>
              </a:defRPr>
            </a:lvl8pPr>
            <a:lvl9pPr marL="1548619" indent="-190035">
              <a:spcBef>
                <a:spcPts val="0"/>
              </a:spcBef>
              <a:spcAft>
                <a:spcPts val="0"/>
              </a:spcAft>
              <a:buSzPct val="70000"/>
              <a:buFont typeface="Arial" pitchFamily="34" charset="0"/>
              <a:buChar char="–"/>
              <a:defRPr sz="1500">
                <a:latin typeface="+mj-lt"/>
              </a:defRPr>
            </a:lvl9pPr>
          </a:lstStyle>
          <a:p>
            <a:pPr lvl="0"/>
            <a:r>
              <a:rPr lang="en-US"/>
              <a:t>Click to edit Master text styles</a:t>
            </a:r>
          </a:p>
        </p:txBody>
      </p:sp>
      <p:sp>
        <p:nvSpPr>
          <p:cNvPr id="49" name="Text Placeholder 41"/>
          <p:cNvSpPr>
            <a:spLocks noGrp="1"/>
          </p:cNvSpPr>
          <p:nvPr>
            <p:ph type="body" sz="quarter" idx="19"/>
          </p:nvPr>
        </p:nvSpPr>
        <p:spPr bwMode="gray">
          <a:xfrm>
            <a:off x="641353" y="1270498"/>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1817997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1"/>
            <a:ext cx="4011085" cy="1162050"/>
          </a:xfrm>
        </p:spPr>
        <p:txBody>
          <a:bodyPr anchor="b"/>
          <a:lstStyle>
            <a:lvl1pPr algn="l">
              <a:defRPr sz="1558" b="1"/>
            </a:lvl1pPr>
          </a:lstStyle>
          <a:p>
            <a:r>
              <a:rPr lang="en-US" smtClean="0"/>
              <a:t>Click to edit Master title style</a:t>
            </a:r>
            <a:endParaRPr lang="en-US"/>
          </a:p>
        </p:txBody>
      </p:sp>
      <p:sp>
        <p:nvSpPr>
          <p:cNvPr id="3" name="Content Placeholder 2"/>
          <p:cNvSpPr>
            <a:spLocks noGrp="1"/>
          </p:cNvSpPr>
          <p:nvPr>
            <p:ph idx="1"/>
          </p:nvPr>
        </p:nvSpPr>
        <p:spPr>
          <a:xfrm>
            <a:off x="4766735" y="273056"/>
            <a:ext cx="6815667" cy="5853113"/>
          </a:xfrm>
          <a:prstGeom prst="rect">
            <a:avLst/>
          </a:prstGeom>
        </p:spPr>
        <p:txBody>
          <a:bodyPr/>
          <a:lstStyle>
            <a:lvl1pPr>
              <a:defRPr sz="2303"/>
            </a:lvl1pPr>
            <a:lvl2pPr>
              <a:defRPr sz="2032"/>
            </a:lvl2pPr>
            <a:lvl3pPr>
              <a:defRPr sz="1693"/>
            </a:lvl3pPr>
            <a:lvl4pPr>
              <a:defRPr sz="1558"/>
            </a:lvl4pPr>
            <a:lvl5pPr>
              <a:defRPr sz="1558"/>
            </a:lvl5pPr>
            <a:lvl6pPr>
              <a:defRPr sz="1558"/>
            </a:lvl6pPr>
            <a:lvl7pPr>
              <a:defRPr sz="1558"/>
            </a:lvl7pPr>
            <a:lvl8pPr>
              <a:defRPr sz="1558"/>
            </a:lvl8pPr>
            <a:lvl9pPr>
              <a:defRPr sz="1558"/>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0" y="1435156"/>
            <a:ext cx="4011085" cy="4691063"/>
          </a:xfrm>
          <a:prstGeom prst="rect">
            <a:avLst/>
          </a:prstGeom>
        </p:spPr>
        <p:txBody>
          <a:bodyPr/>
          <a:lstStyle>
            <a:lvl1pPr marL="0" indent="0">
              <a:buNone/>
              <a:defRPr sz="1016"/>
            </a:lvl1pPr>
            <a:lvl2pPr marL="324021" indent="0">
              <a:buNone/>
              <a:defRPr sz="881"/>
            </a:lvl2pPr>
            <a:lvl3pPr marL="648049" indent="0">
              <a:buNone/>
              <a:defRPr sz="678"/>
            </a:lvl3pPr>
            <a:lvl4pPr marL="972069" indent="0">
              <a:buNone/>
              <a:defRPr sz="542"/>
            </a:lvl4pPr>
            <a:lvl5pPr marL="1296094" indent="0">
              <a:buNone/>
              <a:defRPr sz="542"/>
            </a:lvl5pPr>
            <a:lvl6pPr marL="1620116" indent="0">
              <a:buNone/>
              <a:defRPr sz="542"/>
            </a:lvl6pPr>
            <a:lvl7pPr marL="1944138" indent="0">
              <a:buNone/>
              <a:defRPr sz="542"/>
            </a:lvl7pPr>
            <a:lvl8pPr marL="2268161" indent="0">
              <a:buNone/>
              <a:defRPr sz="542"/>
            </a:lvl8pPr>
            <a:lvl9pPr marL="2592184" indent="0">
              <a:buNone/>
              <a:defRPr sz="542"/>
            </a:lvl9pPr>
          </a:lstStyle>
          <a:p>
            <a:pPr lvl="0"/>
            <a:r>
              <a:rPr lang="en-US" smtClean="0"/>
              <a:t>Click to edit Master text styles</a:t>
            </a:r>
          </a:p>
        </p:txBody>
      </p:sp>
    </p:spTree>
    <p:extLst>
      <p:ext uri="{BB962C8B-B14F-4D97-AF65-F5344CB8AC3E}">
        <p14:creationId xmlns:p14="http://schemas.microsoft.com/office/powerpoint/2010/main" val="1404501158"/>
      </p:ext>
    </p:extLst>
  </p:cSld>
  <p:clrMapOvr>
    <a:masterClrMapping/>
  </p:clrMapOvr>
  <p:timing>
    <p:tnLst>
      <p:par>
        <p:cTn id="1" dur="indefinite" restart="never" nodeType="tmRoot"/>
      </p:par>
    </p:tnLst>
  </p:timing>
  <p:hf sldNum="0" hdr="0"/>
</p:sldLayout>
</file>

<file path=ppt/slideLayouts/slideLayout4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8"/>
          </a:xfrm>
        </p:spPr>
        <p:txBody>
          <a:bodyPr anchor="b"/>
          <a:lstStyle>
            <a:lvl1pPr algn="l">
              <a:defRPr sz="1558"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2303"/>
            </a:lvl1pPr>
            <a:lvl2pPr marL="324021" indent="0">
              <a:buNone/>
              <a:defRPr sz="2032"/>
            </a:lvl2pPr>
            <a:lvl3pPr marL="648049" indent="0">
              <a:buNone/>
              <a:defRPr sz="1693"/>
            </a:lvl3pPr>
            <a:lvl4pPr marL="972069" indent="0">
              <a:buNone/>
              <a:defRPr sz="1558"/>
            </a:lvl4pPr>
            <a:lvl5pPr marL="1296094" indent="0">
              <a:buNone/>
              <a:defRPr sz="1558"/>
            </a:lvl5pPr>
            <a:lvl6pPr marL="1620116" indent="0">
              <a:buNone/>
              <a:defRPr sz="1558"/>
            </a:lvl6pPr>
            <a:lvl7pPr marL="1944138" indent="0">
              <a:buNone/>
              <a:defRPr sz="1558"/>
            </a:lvl7pPr>
            <a:lvl8pPr marL="2268161" indent="0">
              <a:buNone/>
              <a:defRPr sz="1558"/>
            </a:lvl8pPr>
            <a:lvl9pPr marL="2592184" indent="0">
              <a:buNone/>
              <a:defRPr sz="1558"/>
            </a:lvl9pPr>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2389717" y="5367344"/>
            <a:ext cx="7315200" cy="804863"/>
          </a:xfrm>
          <a:prstGeom prst="rect">
            <a:avLst/>
          </a:prstGeom>
        </p:spPr>
        <p:txBody>
          <a:bodyPr/>
          <a:lstStyle>
            <a:lvl1pPr marL="0" indent="0">
              <a:buNone/>
              <a:defRPr sz="1016"/>
            </a:lvl1pPr>
            <a:lvl2pPr marL="324021" indent="0">
              <a:buNone/>
              <a:defRPr sz="881"/>
            </a:lvl2pPr>
            <a:lvl3pPr marL="648049" indent="0">
              <a:buNone/>
              <a:defRPr sz="678"/>
            </a:lvl3pPr>
            <a:lvl4pPr marL="972069" indent="0">
              <a:buNone/>
              <a:defRPr sz="542"/>
            </a:lvl4pPr>
            <a:lvl5pPr marL="1296094" indent="0">
              <a:buNone/>
              <a:defRPr sz="542"/>
            </a:lvl5pPr>
            <a:lvl6pPr marL="1620116" indent="0">
              <a:buNone/>
              <a:defRPr sz="542"/>
            </a:lvl6pPr>
            <a:lvl7pPr marL="1944138" indent="0">
              <a:buNone/>
              <a:defRPr sz="542"/>
            </a:lvl7pPr>
            <a:lvl8pPr marL="2268161" indent="0">
              <a:buNone/>
              <a:defRPr sz="542"/>
            </a:lvl8pPr>
            <a:lvl9pPr marL="2592184" indent="0">
              <a:buNone/>
              <a:defRPr sz="542"/>
            </a:lvl9pPr>
          </a:lstStyle>
          <a:p>
            <a:pPr lvl="0"/>
            <a:r>
              <a:rPr lang="en-US" smtClean="0"/>
              <a:t>Click to edit Master text styles</a:t>
            </a:r>
          </a:p>
        </p:txBody>
      </p:sp>
    </p:spTree>
    <p:extLst>
      <p:ext uri="{BB962C8B-B14F-4D97-AF65-F5344CB8AC3E}">
        <p14:creationId xmlns:p14="http://schemas.microsoft.com/office/powerpoint/2010/main" val="3423866301"/>
      </p:ext>
    </p:extLst>
  </p:cSld>
  <p:clrMapOvr>
    <a:masterClrMapping/>
  </p:clrMapOvr>
  <p:timing>
    <p:tnLst>
      <p:par>
        <p:cTn id="1" dur="indefinite" restart="never" nodeType="tmRoot"/>
      </p:par>
    </p:tnLst>
  </p:timing>
  <p:hf sldNum="0" hdr="0"/>
</p:sldLayout>
</file>

<file path=ppt/slideLayouts/slideLayout4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7490" y="1412885"/>
            <a:ext cx="10979149" cy="451961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00353205"/>
      </p:ext>
    </p:extLst>
  </p:cSld>
  <p:clrMapOvr>
    <a:masterClrMapping/>
  </p:clrMapOvr>
  <p:timing>
    <p:tnLst>
      <p:par>
        <p:cTn id="1" dur="indefinite" restart="never" nodeType="tmRoot"/>
      </p:par>
    </p:tnLst>
  </p:timing>
  <p:hf sldNum="0" hdr="0"/>
</p:sldLayout>
</file>

<file path=ppt/slideLayouts/slideLayout4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43437" y="200031"/>
            <a:ext cx="2743200" cy="57324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7494" y="200031"/>
            <a:ext cx="8032748" cy="57324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33076621"/>
      </p:ext>
    </p:extLst>
  </p:cSld>
  <p:clrMapOvr>
    <a:masterClrMapping/>
  </p:clrMapOvr>
  <p:timing>
    <p:tnLst>
      <p:par>
        <p:cTn id="1" dur="indefinite" restart="never" nodeType="tmRoot"/>
      </p:par>
    </p:tnLst>
  </p:timing>
  <p:hf sldNum="0" hdr="0"/>
</p:sldLayout>
</file>

<file path=ppt/slideLayouts/slideLayout464.xml><?xml version="1.0" encoding="utf-8"?>
<p:sldLayout xmlns:a="http://schemas.openxmlformats.org/drawingml/2006/main" xmlns:r="http://schemas.openxmlformats.org/officeDocument/2006/relationships" xmlns:p="http://schemas.openxmlformats.org/presentationml/2006/main" showMasterSp="0" preserve="1">
  <p:cSld name="2_Title Slide">
    <p:bg>
      <p:bgPr>
        <a:solidFill>
          <a:schemeClr val="bg1"/>
        </a:solidFill>
        <a:effectLst/>
      </p:bgPr>
    </p:bg>
    <p:spTree>
      <p:nvGrpSpPr>
        <p:cNvPr id="1" name=""/>
        <p:cNvGrpSpPr/>
        <p:nvPr/>
      </p:nvGrpSpPr>
      <p:grpSpPr>
        <a:xfrm>
          <a:off x="0" y="0"/>
          <a:ext cx="0" cy="0"/>
          <a:chOff x="0" y="0"/>
          <a:chExt cx="0" cy="0"/>
        </a:xfrm>
      </p:grpSpPr>
      <p:sp>
        <p:nvSpPr>
          <p:cNvPr id="20" name="Title 1"/>
          <p:cNvSpPr>
            <a:spLocks noGrp="1"/>
          </p:cNvSpPr>
          <p:nvPr>
            <p:ph type="ctrTitle"/>
          </p:nvPr>
        </p:nvSpPr>
        <p:spPr bwMode="auto">
          <a:xfrm>
            <a:off x="3043417" y="757504"/>
            <a:ext cx="7320000" cy="860400"/>
          </a:xfrm>
          <a:prstGeom prst="rect">
            <a:avLst/>
          </a:prstGeom>
          <a:noFill/>
          <a:ln w="9525">
            <a:noFill/>
            <a:miter lim="800000"/>
            <a:headEnd/>
            <a:tailEnd/>
          </a:ln>
          <a:effectLst/>
        </p:spPr>
        <p:txBody>
          <a:bodyPr/>
          <a:lstStyle>
            <a:lvl1pPr>
              <a:defRPr>
                <a:latin typeface="Segoe UI" pitchFamily="34" charset="0"/>
                <a:cs typeface="Segoe UI" pitchFamily="34" charset="0"/>
              </a:defRPr>
            </a:lvl1pPr>
          </a:lstStyle>
          <a:p>
            <a:pPr marL="0" marR="0" lvl="0" indent="0" defTabSz="648049" eaLnBrk="1" fontAlgn="auto" latinLnBrk="0" hangingPunct="1">
              <a:lnSpc>
                <a:spcPct val="100000"/>
              </a:lnSpc>
              <a:spcBef>
                <a:spcPts val="0"/>
              </a:spcBef>
              <a:spcAft>
                <a:spcPts val="0"/>
              </a:spcAft>
              <a:buClrTx/>
              <a:buSzTx/>
              <a:buFontTx/>
              <a:buNone/>
              <a:tabLst/>
              <a:defRPr/>
            </a:pPr>
            <a:r>
              <a:rPr kumimoji="0" lang="en-US" sz="1219" b="0" i="0" u="none" strike="noStrike" kern="0" cap="none" spc="0" normalizeH="0" baseline="0" noProof="0" smtClean="0">
                <a:ln>
                  <a:noFill/>
                </a:ln>
                <a:solidFill>
                  <a:sysClr val="windowText" lastClr="000000"/>
                </a:solidFill>
                <a:effectLst/>
                <a:uLnTx/>
                <a:uFillTx/>
              </a:rPr>
              <a:t>Click to edit Master title style</a:t>
            </a:r>
            <a:endParaRPr kumimoji="0" lang="en-GB" sz="1219" b="0" i="0" u="none" strike="noStrike" kern="0" cap="none" spc="0" normalizeH="0" baseline="0" noProof="0" dirty="0">
              <a:ln>
                <a:noFill/>
              </a:ln>
              <a:solidFill>
                <a:sysClr val="windowText" lastClr="000000"/>
              </a:solidFill>
              <a:effectLst/>
              <a:uLnTx/>
              <a:uFillTx/>
            </a:endParaRPr>
          </a:p>
        </p:txBody>
      </p:sp>
      <p:sp>
        <p:nvSpPr>
          <p:cNvPr id="21" name="Subtitle 2"/>
          <p:cNvSpPr>
            <a:spLocks noGrp="1"/>
          </p:cNvSpPr>
          <p:nvPr>
            <p:ph type="subTitle" idx="1"/>
          </p:nvPr>
        </p:nvSpPr>
        <p:spPr bwMode="auto">
          <a:xfrm>
            <a:off x="3043417" y="1753200"/>
            <a:ext cx="7320000" cy="968400"/>
          </a:xfrm>
          <a:prstGeom prst="rect">
            <a:avLst/>
          </a:prstGeom>
          <a:noFill/>
          <a:ln w="9525">
            <a:noFill/>
            <a:miter lim="800000"/>
            <a:headEnd/>
            <a:tailEnd/>
          </a:ln>
          <a:effectLst/>
        </p:spPr>
        <p:txBody>
          <a:bodyPr/>
          <a:lstStyle>
            <a:lvl1pPr marL="0" indent="0" algn="l">
              <a:buNone/>
              <a:defRPr sz="1558">
                <a:solidFill>
                  <a:schemeClr val="tx1">
                    <a:tint val="75000"/>
                  </a:schemeClr>
                </a:solidFill>
                <a:latin typeface="Segoe UI" pitchFamily="34" charset="0"/>
                <a:cs typeface="Segoe UI" pitchFamily="34" charset="0"/>
              </a:defRPr>
            </a:lvl1pPr>
            <a:lvl2pPr marL="0" indent="0" algn="l">
              <a:buNone/>
              <a:defRPr sz="1084">
                <a:solidFill>
                  <a:schemeClr val="tx1">
                    <a:tint val="75000"/>
                  </a:schemeClr>
                </a:solidFill>
                <a:latin typeface="Segoe UI" pitchFamily="34" charset="0"/>
                <a:cs typeface="Segoe UI" pitchFamily="34" charset="0"/>
              </a:defRPr>
            </a:lvl2pPr>
            <a:lvl3pPr marL="648049" indent="0" algn="ctr">
              <a:buNone/>
              <a:defRPr>
                <a:solidFill>
                  <a:schemeClr val="tx1">
                    <a:tint val="75000"/>
                  </a:schemeClr>
                </a:solidFill>
              </a:defRPr>
            </a:lvl3pPr>
            <a:lvl4pPr marL="972069" indent="0" algn="ctr">
              <a:buNone/>
              <a:defRPr>
                <a:solidFill>
                  <a:schemeClr val="tx1">
                    <a:tint val="75000"/>
                  </a:schemeClr>
                </a:solidFill>
              </a:defRPr>
            </a:lvl4pPr>
            <a:lvl5pPr marL="1296094" indent="0" algn="ctr">
              <a:buNone/>
              <a:defRPr>
                <a:solidFill>
                  <a:schemeClr val="tx1">
                    <a:tint val="75000"/>
                  </a:schemeClr>
                </a:solidFill>
              </a:defRPr>
            </a:lvl5pPr>
            <a:lvl6pPr marL="1620116" indent="0" algn="ctr">
              <a:buNone/>
              <a:defRPr>
                <a:solidFill>
                  <a:schemeClr val="tx1">
                    <a:tint val="75000"/>
                  </a:schemeClr>
                </a:solidFill>
              </a:defRPr>
            </a:lvl6pPr>
            <a:lvl7pPr marL="1944138" indent="0" algn="ctr">
              <a:buNone/>
              <a:defRPr>
                <a:solidFill>
                  <a:schemeClr val="tx1">
                    <a:tint val="75000"/>
                  </a:schemeClr>
                </a:solidFill>
              </a:defRPr>
            </a:lvl7pPr>
            <a:lvl8pPr marL="2268161" indent="0" algn="ctr">
              <a:buNone/>
              <a:defRPr>
                <a:solidFill>
                  <a:schemeClr val="tx1">
                    <a:tint val="75000"/>
                  </a:schemeClr>
                </a:solidFill>
              </a:defRPr>
            </a:lvl8pPr>
            <a:lvl9pPr marL="2592184" indent="0" algn="ctr">
              <a:buNone/>
              <a:defRPr>
                <a:solidFill>
                  <a:schemeClr val="tx1">
                    <a:tint val="75000"/>
                  </a:schemeClr>
                </a:solidFill>
              </a:defRPr>
            </a:lvl9pPr>
          </a:lstStyle>
          <a:p>
            <a:pPr marL="0" marR="0" lvl="0" indent="0" algn="l" defTabSz="648049" eaLnBrk="1" fontAlgn="auto" latinLnBrk="0" hangingPunct="1">
              <a:lnSpc>
                <a:spcPct val="100000"/>
              </a:lnSpc>
              <a:spcBef>
                <a:spcPts val="0"/>
              </a:spcBef>
              <a:spcAft>
                <a:spcPts val="0"/>
              </a:spcAft>
              <a:buClrTx/>
              <a:buSzTx/>
              <a:buFontTx/>
              <a:buNone/>
              <a:tabLst/>
              <a:defRPr/>
            </a:pPr>
            <a:r>
              <a:rPr kumimoji="0" lang="en-US" sz="1558" b="0" i="0" u="none" strike="noStrike" kern="0" cap="none" spc="0" normalizeH="0" baseline="0" noProof="0" smtClean="0">
                <a:ln>
                  <a:noFill/>
                </a:ln>
                <a:solidFill>
                  <a:srgbClr val="FFFFFF">
                    <a:tint val="75000"/>
                  </a:srgbClr>
                </a:solidFill>
                <a:effectLst/>
                <a:uLnTx/>
                <a:uFillTx/>
              </a:rPr>
              <a:t>Click to edit Master subtitle style</a:t>
            </a:r>
            <a:endParaRPr kumimoji="0" lang="en-GB" sz="1084" b="0" i="0" u="none" strike="noStrike" kern="0" cap="none" spc="0" normalizeH="0" baseline="0" noProof="0" dirty="0">
              <a:ln>
                <a:noFill/>
              </a:ln>
              <a:solidFill>
                <a:srgbClr val="FFFFFF">
                  <a:tint val="75000"/>
                </a:srgbClr>
              </a:solidFill>
              <a:effectLst/>
              <a:uLnTx/>
              <a:uFillTx/>
            </a:endParaRPr>
          </a:p>
        </p:txBody>
      </p:sp>
      <p:pic>
        <p:nvPicPr>
          <p:cNvPr id="22"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black">
          <a:xfrm>
            <a:off x="3035962" y="5749041"/>
            <a:ext cx="1311219" cy="745200"/>
          </a:xfrm>
          <a:prstGeom prst="rect">
            <a:avLst/>
          </a:prstGeom>
          <a:noFill/>
          <a:ln w="9525">
            <a:noFill/>
            <a:miter lim="800000"/>
            <a:headEnd/>
            <a:tailEnd/>
          </a:ln>
          <a:effectLst/>
        </p:spPr>
      </p:pic>
      <p:sp>
        <p:nvSpPr>
          <p:cNvPr id="23" name="Freeform 22"/>
          <p:cNvSpPr>
            <a:spLocks/>
          </p:cNvSpPr>
          <p:nvPr/>
        </p:nvSpPr>
        <p:spPr bwMode="gray">
          <a:xfrm>
            <a:off x="3033899" y="2402505"/>
            <a:ext cx="9158101" cy="2494426"/>
          </a:xfrm>
          <a:custGeom>
            <a:avLst/>
            <a:gdLst/>
            <a:ahLst/>
            <a:cxnLst>
              <a:cxn ang="0">
                <a:pos x="0" y="1852"/>
              </a:cxn>
              <a:cxn ang="0">
                <a:pos x="5081" y="0"/>
              </a:cxn>
              <a:cxn ang="0">
                <a:pos x="5081" y="968"/>
              </a:cxn>
              <a:cxn ang="0">
                <a:pos x="0" y="1852"/>
              </a:cxn>
            </a:cxnLst>
            <a:rect l="0" t="0" r="r" b="b"/>
            <a:pathLst>
              <a:path w="5081" h="1852">
                <a:moveTo>
                  <a:pt x="0" y="1852"/>
                </a:moveTo>
                <a:lnTo>
                  <a:pt x="5081" y="0"/>
                </a:lnTo>
                <a:lnTo>
                  <a:pt x="5081" y="968"/>
                </a:lnTo>
                <a:lnTo>
                  <a:pt x="0" y="1852"/>
                </a:lnTo>
                <a:close/>
              </a:path>
            </a:pathLst>
          </a:custGeom>
          <a:solidFill>
            <a:srgbClr val="FFE600"/>
          </a:solidFill>
          <a:ln w="9525">
            <a:noFill/>
            <a:round/>
            <a:headEnd/>
            <a:tailEnd/>
          </a:ln>
        </p:spPr>
        <p:txBody>
          <a:bodyPr vert="horz" wrap="square" lIns="64781" tIns="32391" rIns="64781" bIns="32391" numCol="1" anchor="t" anchorCtr="0" compatLnSpc="1">
            <a:prstTxWarp prst="textNoShape">
              <a:avLst/>
            </a:prstTxWarp>
          </a:bodyPr>
          <a:lstStyle/>
          <a:p>
            <a:pPr defTabSz="648049">
              <a:defRPr/>
            </a:pPr>
            <a:endParaRPr lang="en-GB" sz="1219" kern="0" dirty="0">
              <a:solidFill>
                <a:sysClr val="windowText" lastClr="000000"/>
              </a:solidFill>
              <a:latin typeface="Segoe UI" pitchFamily="34" charset="0"/>
              <a:cs typeface="Segoe UI" pitchFamily="34" charset="0"/>
            </a:endParaRPr>
          </a:p>
        </p:txBody>
      </p:sp>
      <p:pic>
        <p:nvPicPr>
          <p:cNvPr id="24"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7" y="4409889"/>
            <a:ext cx="3045685" cy="1339453"/>
          </a:xfrm>
          <a:prstGeom prst="rect">
            <a:avLst/>
          </a:prstGeom>
          <a:noFill/>
          <a:ln w="9525">
            <a:noFill/>
            <a:miter lim="800000"/>
            <a:headEnd/>
            <a:tailEnd/>
          </a:ln>
          <a:effectLst/>
        </p:spPr>
      </p:pic>
    </p:spTree>
    <p:extLst>
      <p:ext uri="{BB962C8B-B14F-4D97-AF65-F5344CB8AC3E}">
        <p14:creationId xmlns:p14="http://schemas.microsoft.com/office/powerpoint/2010/main" val="4026093981"/>
      </p:ext>
    </p:extLst>
  </p:cSld>
  <p:clrMapOvr>
    <a:masterClrMapping/>
  </p:clrMapOvr>
  <p:timing>
    <p:tnLst>
      <p:par>
        <p:cTn id="1" dur="indefinite" restart="never" nodeType="tmRoot"/>
      </p:par>
    </p:tnLst>
  </p:timing>
  <p:hf sldNum="0" hdr="0"/>
</p:sldLayout>
</file>

<file path=ppt/slideLayouts/slideLayout465.xml><?xml version="1.0" encoding="utf-8"?>
<p:sldLayout xmlns:a="http://schemas.openxmlformats.org/drawingml/2006/main" xmlns:r="http://schemas.openxmlformats.org/officeDocument/2006/relationships" xmlns:p="http://schemas.openxmlformats.org/presentationml/2006/main">
  <p:cSld name="3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1084582"/>
      </p:ext>
    </p:extLst>
  </p:cSld>
  <p:clrMapOvr>
    <a:masterClrMapping/>
  </p:clrMapOvr>
  <p:timing>
    <p:tnLst>
      <p:par>
        <p:cTn id="1" dur="indefinite" restart="never" nodeType="tmRoot"/>
      </p:par>
    </p:tnLst>
  </p:timing>
  <p:hf sldNum="0" hdr="0"/>
</p:sldLayout>
</file>

<file path=ppt/slideLayouts/slideLayout466.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7" name="Inhaltsplatzhalter 2"/>
          <p:cNvSpPr>
            <a:spLocks noGrp="1"/>
          </p:cNvSpPr>
          <p:nvPr>
            <p:ph idx="1"/>
          </p:nvPr>
        </p:nvSpPr>
        <p:spPr>
          <a:xfrm>
            <a:off x="334434" y="1332000"/>
            <a:ext cx="11523039" cy="5049750"/>
          </a:xfrm>
          <a:prstGeom prst="rect">
            <a:avLst/>
          </a:prstGeom>
          <a:noFill/>
          <a:ln w="12700">
            <a:noFill/>
            <a:miter lim="800000"/>
            <a:headEnd/>
            <a:tailEnd/>
          </a:ln>
        </p:spPr>
        <p:txBody>
          <a:bodyPr vert="horz" wrap="square" lIns="0" tIns="72000" rIns="0" bIns="0" numCol="1" anchor="t" anchorCtr="0" compatLnSpc="1">
            <a:prstTxWarp prst="textNoShape">
              <a:avLst/>
            </a:prstTxWarp>
          </a:bodyPr>
          <a:lstStyle>
            <a:lvl1pPr marL="106924" indent="-106561" algn="l" rtl="0" eaLnBrk="1" fontAlgn="base" hangingPunct="1">
              <a:spcBef>
                <a:spcPts val="475"/>
              </a:spcBef>
              <a:spcAft>
                <a:spcPct val="0"/>
              </a:spcAft>
              <a:buClr>
                <a:schemeClr val="tx1"/>
              </a:buClr>
              <a:buFont typeface="Arial" pitchFamily="34" charset="0"/>
              <a:defRPr lang="de-DE" sz="1307" dirty="0" smtClean="0">
                <a:solidFill>
                  <a:schemeClr val="tx1"/>
                </a:solidFill>
                <a:latin typeface="+mn-lt"/>
                <a:ea typeface="+mn-ea"/>
                <a:cs typeface="+mn-cs"/>
              </a:defRPr>
            </a:lvl1pPr>
            <a:lvl2pPr marL="213850" indent="-106561" algn="l" rtl="0" eaLnBrk="1" fontAlgn="base" hangingPunct="1">
              <a:spcBef>
                <a:spcPts val="475"/>
              </a:spcBef>
              <a:spcAft>
                <a:spcPct val="0"/>
              </a:spcAft>
              <a:buClr>
                <a:schemeClr val="tx1"/>
              </a:buClr>
              <a:buFont typeface="Arial" pitchFamily="34" charset="0"/>
              <a:defRPr lang="de-DE" sz="1188" dirty="0" smtClean="0">
                <a:solidFill>
                  <a:schemeClr val="tx1"/>
                </a:solidFill>
                <a:latin typeface="+mn-lt"/>
                <a:ea typeface="+mn-ea"/>
                <a:cs typeface="+mn-cs"/>
              </a:defRPr>
            </a:lvl2pPr>
            <a:lvl3pPr marL="321569" indent="-106561" algn="l" rtl="0" eaLnBrk="1" fontAlgn="base" hangingPunct="1">
              <a:spcBef>
                <a:spcPts val="475"/>
              </a:spcBef>
              <a:spcAft>
                <a:spcPct val="0"/>
              </a:spcAft>
              <a:buClr>
                <a:schemeClr val="tx1"/>
              </a:buClr>
              <a:buFont typeface="Arial" pitchFamily="34" charset="0"/>
              <a:defRPr lang="de-DE" sz="1070" dirty="0" smtClean="0">
                <a:solidFill>
                  <a:schemeClr val="tx1"/>
                </a:solidFill>
                <a:latin typeface="+mn-lt"/>
                <a:ea typeface="+mn-ea"/>
                <a:cs typeface="+mn-cs"/>
              </a:defRPr>
            </a:lvl3pPr>
            <a:lvl4pPr marL="427699" indent="-106561" algn="l" rtl="0" eaLnBrk="1" fontAlgn="base" hangingPunct="1">
              <a:spcBef>
                <a:spcPts val="475"/>
              </a:spcBef>
              <a:spcAft>
                <a:spcPct val="0"/>
              </a:spcAft>
              <a:buClr>
                <a:schemeClr val="tx1"/>
              </a:buClr>
              <a:buFont typeface="Arial" pitchFamily="34" charset="0"/>
              <a:defRPr lang="de-DE" sz="950" dirty="0" smtClean="0">
                <a:solidFill>
                  <a:schemeClr val="tx1"/>
                </a:solidFill>
                <a:latin typeface="+mn-lt"/>
                <a:ea typeface="+mn-ea"/>
                <a:cs typeface="+mn-cs"/>
              </a:defRPr>
            </a:lvl4pPr>
            <a:lvl5pPr marL="534623" indent="-106561" algn="l" rtl="0" eaLnBrk="1" fontAlgn="base" hangingPunct="1">
              <a:spcBef>
                <a:spcPts val="475"/>
              </a:spcBef>
              <a:spcAft>
                <a:spcPct val="0"/>
              </a:spcAft>
              <a:buClr>
                <a:schemeClr val="tx1"/>
              </a:buClr>
              <a:buFont typeface="Arial" pitchFamily="34" charset="0"/>
              <a:defRPr lang="de-DE" sz="832" dirty="0">
                <a:solidFill>
                  <a:schemeClr val="tx1"/>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Titel 3"/>
          <p:cNvSpPr>
            <a:spLocks noGrp="1"/>
          </p:cNvSpPr>
          <p:nvPr>
            <p:ph type="title"/>
          </p:nvPr>
        </p:nvSpPr>
        <p:spPr/>
        <p:txBody>
          <a:bodyPr/>
          <a:lstStyle/>
          <a:p>
            <a:r>
              <a:rPr lang="en-US" smtClean="0"/>
              <a:t>Click to edit Master title style</a:t>
            </a:r>
            <a:endParaRPr lang="de-DE" dirty="0"/>
          </a:p>
        </p:txBody>
      </p:sp>
    </p:spTree>
    <p:extLst>
      <p:ext uri="{BB962C8B-B14F-4D97-AF65-F5344CB8AC3E}">
        <p14:creationId xmlns:p14="http://schemas.microsoft.com/office/powerpoint/2010/main" val="3207983313"/>
      </p:ext>
    </p:extLst>
  </p:cSld>
  <p:clrMapOvr>
    <a:masterClrMapping/>
  </p:clrMapOvr>
  <p:hf sldNum="0" hdr="0"/>
</p:sldLayout>
</file>

<file path=ppt/slideLayouts/slideLayout467.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9" name="Textplatzhalter 2"/>
          <p:cNvSpPr>
            <a:spLocks noGrp="1"/>
          </p:cNvSpPr>
          <p:nvPr>
            <p:ph type="body" idx="13"/>
          </p:nvPr>
        </p:nvSpPr>
        <p:spPr>
          <a:xfrm>
            <a:off x="624419" y="1102303"/>
            <a:ext cx="10943167" cy="562987"/>
          </a:xfrm>
          <a:prstGeom prst="rect">
            <a:avLst/>
          </a:prstGeom>
          <a:noFill/>
        </p:spPr>
        <p:txBody>
          <a:bodyPr wrap="square" lIns="0" tIns="72000" rIns="0" bIns="36000">
            <a:noAutofit/>
          </a:bodyPr>
          <a:lstStyle>
            <a:lvl1pPr marL="0" indent="0">
              <a:buNone/>
              <a:defRPr lang="de-DE" sz="1349" b="1" dirty="0" smtClean="0">
                <a:solidFill>
                  <a:schemeClr val="accent1"/>
                </a:solidFill>
                <a:latin typeface="+mn-lt"/>
                <a:ea typeface="+mn-ea"/>
                <a:cs typeface="+mn-cs"/>
              </a:defRPr>
            </a:lvl1pPr>
            <a:lvl2pPr marL="342722" indent="0">
              <a:buNone/>
              <a:defRPr sz="1499" b="1"/>
            </a:lvl2pPr>
            <a:lvl3pPr marL="685443" indent="0">
              <a:buNone/>
              <a:defRPr sz="1349" b="1"/>
            </a:lvl3pPr>
            <a:lvl4pPr marL="1028166" indent="0">
              <a:buNone/>
              <a:defRPr sz="1199" b="1"/>
            </a:lvl4pPr>
            <a:lvl5pPr marL="1370888" indent="0">
              <a:buNone/>
              <a:defRPr sz="1199" b="1"/>
            </a:lvl5pPr>
            <a:lvl6pPr marL="1713610" indent="0">
              <a:buNone/>
              <a:defRPr sz="1199" b="1"/>
            </a:lvl6pPr>
            <a:lvl7pPr marL="2056331" indent="0">
              <a:buNone/>
              <a:defRPr sz="1199" b="1"/>
            </a:lvl7pPr>
            <a:lvl8pPr marL="2399054" indent="0">
              <a:buNone/>
              <a:defRPr sz="1199" b="1"/>
            </a:lvl8pPr>
            <a:lvl9pPr marL="2741776" indent="0">
              <a:buNone/>
              <a:defRPr sz="1199" b="1"/>
            </a:lvl9pPr>
          </a:lstStyle>
          <a:p>
            <a:pPr marL="132092" lvl="0" indent="-132092" algn="l" rtl="0" eaLnBrk="1" fontAlgn="base" hangingPunct="1">
              <a:spcBef>
                <a:spcPts val="600"/>
              </a:spcBef>
              <a:spcAft>
                <a:spcPct val="0"/>
              </a:spcAft>
              <a:buClr>
                <a:schemeClr val="tx1"/>
              </a:buClr>
              <a:buFontTx/>
              <a:buNone/>
            </a:pPr>
            <a:r>
              <a:rPr lang="en-US" noProof="0" smtClean="0"/>
              <a:t>Click to edit Master text styles</a:t>
            </a:r>
          </a:p>
        </p:txBody>
      </p:sp>
      <p:sp>
        <p:nvSpPr>
          <p:cNvPr id="4" name="Titel 3"/>
          <p:cNvSpPr>
            <a:spLocks noGrp="1"/>
          </p:cNvSpPr>
          <p:nvPr>
            <p:ph type="title"/>
          </p:nvPr>
        </p:nvSpPr>
        <p:spPr>
          <a:xfrm>
            <a:off x="624419" y="4"/>
            <a:ext cx="10943167" cy="1102299"/>
          </a:xfrm>
        </p:spPr>
        <p:txBody>
          <a:bodyPr/>
          <a:lstStyle/>
          <a:p>
            <a:r>
              <a:rPr lang="en-US" smtClean="0"/>
              <a:t>Click to edit Master title style</a:t>
            </a:r>
            <a:endParaRPr lang="de-DE" dirty="0"/>
          </a:p>
        </p:txBody>
      </p:sp>
      <p:sp>
        <p:nvSpPr>
          <p:cNvPr id="5" name="Inhaltsplatzhalter 2"/>
          <p:cNvSpPr>
            <a:spLocks noGrp="1"/>
          </p:cNvSpPr>
          <p:nvPr>
            <p:ph idx="1" hasCustomPrompt="1"/>
          </p:nvPr>
        </p:nvSpPr>
        <p:spPr>
          <a:xfrm>
            <a:off x="624419" y="1665288"/>
            <a:ext cx="10943167" cy="4787900"/>
          </a:xfrm>
          <a:prstGeom prst="rect">
            <a:avLst/>
          </a:prstGeom>
          <a:noFill/>
          <a:ln w="12700">
            <a:noFill/>
            <a:miter lim="800000"/>
            <a:headEnd/>
            <a:tailEnd/>
          </a:ln>
        </p:spPr>
        <p:txBody>
          <a:bodyPr vert="horz" wrap="square" lIns="0" tIns="36000" rIns="0" bIns="0" numCol="1" anchor="t" anchorCtr="0" compatLnSpc="1">
            <a:prstTxWarp prst="textNoShape">
              <a:avLst/>
            </a:prstTxWarp>
          </a:bodyPr>
          <a:lstStyle>
            <a:lvl1pPr marL="134930" indent="-134930" algn="l" rtl="0" eaLnBrk="1" fontAlgn="base" hangingPunct="1">
              <a:spcBef>
                <a:spcPts val="225"/>
              </a:spcBef>
              <a:spcAft>
                <a:spcPts val="225"/>
              </a:spcAft>
              <a:buClr>
                <a:schemeClr val="tx1"/>
              </a:buClr>
              <a:buFont typeface="Arial" pitchFamily="34" charset="0"/>
              <a:defRPr lang="de-DE" sz="1199" dirty="0" smtClean="0">
                <a:solidFill>
                  <a:schemeClr val="tx1"/>
                </a:solidFill>
                <a:latin typeface="+mn-lt"/>
                <a:ea typeface="+mn-ea"/>
                <a:cs typeface="+mn-cs"/>
              </a:defRPr>
            </a:lvl1pPr>
            <a:lvl2pPr marL="269860" indent="-134930" algn="l" rtl="0" eaLnBrk="1" fontAlgn="base" hangingPunct="1">
              <a:spcBef>
                <a:spcPts val="225"/>
              </a:spcBef>
              <a:spcAft>
                <a:spcPts val="225"/>
              </a:spcAft>
              <a:buClr>
                <a:schemeClr val="tx1"/>
              </a:buClr>
              <a:buFont typeface="Arial" pitchFamily="34" charset="0"/>
              <a:defRPr lang="de-DE" sz="1199" dirty="0" smtClean="0">
                <a:solidFill>
                  <a:schemeClr val="tx1"/>
                </a:solidFill>
                <a:latin typeface="+mn-lt"/>
                <a:ea typeface="+mn-ea"/>
                <a:cs typeface="+mn-cs"/>
              </a:defRPr>
            </a:lvl2pPr>
            <a:lvl3pPr marL="404602" indent="-107944" algn="l" rtl="0" eaLnBrk="1" fontAlgn="base" hangingPunct="1">
              <a:spcBef>
                <a:spcPts val="225"/>
              </a:spcBef>
              <a:spcAft>
                <a:spcPts val="225"/>
              </a:spcAft>
              <a:buClr>
                <a:schemeClr val="tx1"/>
              </a:buClr>
              <a:buFont typeface="Arial" pitchFamily="34" charset="0"/>
              <a:tabLst/>
              <a:defRPr lang="de-DE" sz="1049" dirty="0" smtClean="0">
                <a:solidFill>
                  <a:schemeClr val="tx1"/>
                </a:solidFill>
                <a:latin typeface="+mn-lt"/>
                <a:ea typeface="+mn-ea"/>
                <a:cs typeface="+mn-cs"/>
              </a:defRPr>
            </a:lvl3pPr>
            <a:lvl4pPr marL="512734" indent="-107944" algn="l" rtl="0" eaLnBrk="1" fontAlgn="base" hangingPunct="1">
              <a:spcBef>
                <a:spcPts val="225"/>
              </a:spcBef>
              <a:spcAft>
                <a:spcPts val="225"/>
              </a:spcAft>
              <a:buClr>
                <a:schemeClr val="tx1"/>
              </a:buClr>
              <a:buFont typeface="Arial" pitchFamily="34" charset="0"/>
              <a:defRPr lang="de-DE" sz="900" dirty="0" smtClean="0">
                <a:solidFill>
                  <a:schemeClr val="tx1"/>
                </a:solidFill>
                <a:latin typeface="+mn-lt"/>
                <a:ea typeface="+mn-ea"/>
                <a:cs typeface="+mn-cs"/>
              </a:defRPr>
            </a:lvl4pPr>
            <a:lvl5pPr marL="620678" indent="-80958" algn="l" rtl="0" eaLnBrk="1" fontAlgn="base" hangingPunct="1">
              <a:spcBef>
                <a:spcPts val="225"/>
              </a:spcBef>
              <a:spcAft>
                <a:spcPts val="225"/>
              </a:spcAft>
              <a:buClr>
                <a:schemeClr val="tx1"/>
              </a:buClr>
              <a:buFont typeface="Arial" pitchFamily="34" charset="0"/>
              <a:defRPr lang="de-DE" sz="825" dirty="0">
                <a:solidFill>
                  <a:schemeClr val="tx1"/>
                </a:solidFill>
                <a:latin typeface="+mn-lt"/>
                <a:ea typeface="+mn-ea"/>
                <a:cs typeface="+mn-cs"/>
              </a:defRPr>
            </a:lvl5pPr>
          </a:lstStyle>
          <a:p>
            <a:pPr lvl="0"/>
            <a:r>
              <a:rPr lang="en-US" noProof="0" dirty="0"/>
              <a:t>Bullet 1</a:t>
            </a:r>
          </a:p>
          <a:p>
            <a:pPr lvl="1"/>
            <a:r>
              <a:rPr lang="en-US" noProof="0" dirty="0"/>
              <a:t>Bullet 2</a:t>
            </a:r>
          </a:p>
          <a:p>
            <a:pPr lvl="2"/>
            <a:r>
              <a:rPr lang="en-US" noProof="0" dirty="0"/>
              <a:t>Bullet 3</a:t>
            </a:r>
          </a:p>
          <a:p>
            <a:pPr lvl="3"/>
            <a:r>
              <a:rPr lang="en-US" noProof="0" dirty="0"/>
              <a:t>Bullet 4</a:t>
            </a:r>
          </a:p>
          <a:p>
            <a:pPr lvl="4"/>
            <a:r>
              <a:rPr lang="en-US" noProof="0" dirty="0"/>
              <a:t>Bullet 5</a:t>
            </a:r>
          </a:p>
        </p:txBody>
      </p:sp>
      <p:cxnSp>
        <p:nvCxnSpPr>
          <p:cNvPr id="3" name="Straight Connector 2"/>
          <p:cNvCxnSpPr/>
          <p:nvPr/>
        </p:nvCxnSpPr>
        <p:spPr>
          <a:xfrm>
            <a:off x="191346" y="1102300"/>
            <a:ext cx="1171330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871170"/>
      </p:ext>
    </p:extLst>
  </p:cSld>
  <p:clrMapOvr>
    <a:masterClrMapping/>
  </p:clrMapOvr>
  <p:hf sldNum="0" hdr="0"/>
</p:sldLayout>
</file>

<file path=ppt/slideLayouts/slideLayout468.xml><?xml version="1.0" encoding="utf-8"?>
<p:sldLayout xmlns:a="http://schemas.openxmlformats.org/drawingml/2006/main" xmlns:r="http://schemas.openxmlformats.org/officeDocument/2006/relationships" xmlns:p="http://schemas.openxmlformats.org/presentationml/2006/main" showMasterSp="0">
  <p:cSld name="2_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 y="0"/>
            <a:ext cx="12191999" cy="6858000"/>
          </a:xfrm>
          <a:prstGeom prst="rect">
            <a:avLst/>
          </a:prstGeom>
        </p:spPr>
      </p:pic>
      <p:sp>
        <p:nvSpPr>
          <p:cNvPr id="3" name="Title 3"/>
          <p:cNvSpPr>
            <a:spLocks noGrp="1"/>
          </p:cNvSpPr>
          <p:nvPr>
            <p:ph type="ctrTitle"/>
          </p:nvPr>
        </p:nvSpPr>
        <p:spPr>
          <a:xfrm>
            <a:off x="1046067" y="128062"/>
            <a:ext cx="9398264" cy="860400"/>
          </a:xfrm>
        </p:spPr>
        <p:txBody>
          <a:bodyPr>
            <a:normAutofit/>
          </a:bodyPr>
          <a:lstStyle>
            <a:lvl1pPr>
              <a:defRPr>
                <a:solidFill>
                  <a:schemeClr val="tx1"/>
                </a:solidFill>
              </a:defRPr>
            </a:lvl1pPr>
          </a:lstStyle>
          <a:p>
            <a:r>
              <a:rPr lang="en-US" smtClean="0"/>
              <a:t>Click to edit Master title style</a:t>
            </a:r>
            <a:endParaRPr lang="en-IN" dirty="0"/>
          </a:p>
        </p:txBody>
      </p:sp>
      <p:sp>
        <p:nvSpPr>
          <p:cNvPr id="4" name="object 7"/>
          <p:cNvSpPr txBox="1"/>
          <p:nvPr/>
        </p:nvSpPr>
        <p:spPr>
          <a:xfrm>
            <a:off x="1016879" y="900084"/>
            <a:ext cx="10397815" cy="1025794"/>
          </a:xfrm>
          <a:prstGeom prst="rect">
            <a:avLst/>
          </a:prstGeom>
        </p:spPr>
        <p:txBody>
          <a:bodyPr vert="horz" wrap="square" lIns="0" tIns="0" rIns="0" bIns="0" rtlCol="0">
            <a:spAutoFit/>
          </a:bodyPr>
          <a:lstStyle/>
          <a:p>
            <a:pPr marL="12468" marR="3871" indent="-4300" algn="just"/>
            <a:r>
              <a:rPr sz="881" dirty="0">
                <a:solidFill>
                  <a:srgbClr val="646464"/>
                </a:solidFill>
                <a:latin typeface="Segoe UI"/>
                <a:cs typeface="Segoe UI"/>
              </a:rPr>
              <a:t>Inf</a:t>
            </a:r>
            <a:r>
              <a:rPr sz="881" spc="-4" dirty="0">
                <a:solidFill>
                  <a:srgbClr val="646464"/>
                </a:solidFill>
                <a:latin typeface="Segoe UI"/>
                <a:cs typeface="Segoe UI"/>
              </a:rPr>
              <a:t>or</a:t>
            </a:r>
            <a:r>
              <a:rPr sz="881" dirty="0">
                <a:solidFill>
                  <a:srgbClr val="646464"/>
                </a:solidFill>
                <a:latin typeface="Segoe UI"/>
                <a:cs typeface="Segoe UI"/>
              </a:rPr>
              <a:t>mati</a:t>
            </a:r>
            <a:r>
              <a:rPr sz="881" spc="-4" dirty="0">
                <a:solidFill>
                  <a:srgbClr val="646464"/>
                </a:solidFill>
                <a:latin typeface="Segoe UI"/>
                <a:cs typeface="Segoe UI"/>
              </a:rPr>
              <a:t>o</a:t>
            </a:r>
            <a:r>
              <a:rPr sz="881" dirty="0">
                <a:solidFill>
                  <a:srgbClr val="646464"/>
                </a:solidFill>
                <a:latin typeface="Segoe UI"/>
                <a:cs typeface="Segoe UI"/>
              </a:rPr>
              <a:t>n</a:t>
            </a:r>
            <a:r>
              <a:rPr sz="881" spc="37" dirty="0">
                <a:solidFill>
                  <a:srgbClr val="646464"/>
                </a:solidFill>
                <a:latin typeface="Segoe UI"/>
                <a:cs typeface="Segoe UI"/>
              </a:rPr>
              <a:t> </a:t>
            </a:r>
            <a:r>
              <a:rPr sz="881" spc="-4" dirty="0">
                <a:solidFill>
                  <a:srgbClr val="646464"/>
                </a:solidFill>
                <a:latin typeface="Segoe UI"/>
                <a:cs typeface="Segoe UI"/>
              </a:rPr>
              <a:t>i</a:t>
            </a:r>
            <a:r>
              <a:rPr sz="881" dirty="0">
                <a:solidFill>
                  <a:srgbClr val="646464"/>
                </a:solidFill>
                <a:latin typeface="Segoe UI"/>
                <a:cs typeface="Segoe UI"/>
              </a:rPr>
              <a:t>n</a:t>
            </a:r>
            <a:r>
              <a:rPr sz="881" spc="44" dirty="0">
                <a:solidFill>
                  <a:srgbClr val="646464"/>
                </a:solidFill>
                <a:latin typeface="Segoe UI"/>
                <a:cs typeface="Segoe UI"/>
              </a:rPr>
              <a:t> </a:t>
            </a:r>
            <a:r>
              <a:rPr sz="881" dirty="0">
                <a:solidFill>
                  <a:srgbClr val="646464"/>
                </a:solidFill>
                <a:latin typeface="Segoe UI"/>
                <a:cs typeface="Segoe UI"/>
              </a:rPr>
              <a:t>this</a:t>
            </a:r>
            <a:r>
              <a:rPr sz="881" spc="44" dirty="0">
                <a:solidFill>
                  <a:srgbClr val="646464"/>
                </a:solidFill>
                <a:latin typeface="Segoe UI"/>
                <a:cs typeface="Segoe UI"/>
              </a:rPr>
              <a:t> </a:t>
            </a:r>
            <a:r>
              <a:rPr sz="881" spc="-4" dirty="0">
                <a:solidFill>
                  <a:srgbClr val="646464"/>
                </a:solidFill>
                <a:latin typeface="Segoe UI"/>
                <a:cs typeface="Segoe UI"/>
              </a:rPr>
              <a:t>pr</a:t>
            </a:r>
            <a:r>
              <a:rPr sz="881" dirty="0">
                <a:solidFill>
                  <a:srgbClr val="646464"/>
                </a:solidFill>
                <a:latin typeface="Segoe UI"/>
                <a:cs typeface="Segoe UI"/>
              </a:rPr>
              <a:t>e</a:t>
            </a:r>
            <a:r>
              <a:rPr sz="881" spc="-7" dirty="0">
                <a:solidFill>
                  <a:srgbClr val="646464"/>
                </a:solidFill>
                <a:latin typeface="Segoe UI"/>
                <a:cs typeface="Segoe UI"/>
              </a:rPr>
              <a:t>s</a:t>
            </a:r>
            <a:r>
              <a:rPr sz="881" dirty="0">
                <a:solidFill>
                  <a:srgbClr val="646464"/>
                </a:solidFill>
                <a:latin typeface="Segoe UI"/>
                <a:cs typeface="Segoe UI"/>
              </a:rPr>
              <a:t>entati</a:t>
            </a:r>
            <a:r>
              <a:rPr sz="881" spc="-4" dirty="0">
                <a:solidFill>
                  <a:srgbClr val="646464"/>
                </a:solidFill>
                <a:latin typeface="Segoe UI"/>
                <a:cs typeface="Segoe UI"/>
              </a:rPr>
              <a:t>o</a:t>
            </a:r>
            <a:r>
              <a:rPr sz="881" dirty="0">
                <a:solidFill>
                  <a:srgbClr val="646464"/>
                </a:solidFill>
                <a:latin typeface="Segoe UI"/>
                <a:cs typeface="Segoe UI"/>
              </a:rPr>
              <a:t>n</a:t>
            </a:r>
            <a:r>
              <a:rPr sz="881" spc="47" dirty="0">
                <a:solidFill>
                  <a:srgbClr val="646464"/>
                </a:solidFill>
                <a:latin typeface="Segoe UI"/>
                <a:cs typeface="Segoe UI"/>
              </a:rPr>
              <a:t> </a:t>
            </a:r>
            <a:r>
              <a:rPr sz="881" spc="-4" dirty="0">
                <a:solidFill>
                  <a:srgbClr val="646464"/>
                </a:solidFill>
                <a:latin typeface="Segoe UI"/>
                <a:cs typeface="Segoe UI"/>
              </a:rPr>
              <a:t>i</a:t>
            </a:r>
            <a:r>
              <a:rPr sz="881" dirty="0">
                <a:solidFill>
                  <a:srgbClr val="646464"/>
                </a:solidFill>
                <a:latin typeface="Segoe UI"/>
                <a:cs typeface="Segoe UI"/>
              </a:rPr>
              <a:t>s</a:t>
            </a:r>
            <a:r>
              <a:rPr sz="881" spc="51" dirty="0">
                <a:solidFill>
                  <a:srgbClr val="646464"/>
                </a:solidFill>
                <a:latin typeface="Segoe UI"/>
                <a:cs typeface="Segoe UI"/>
              </a:rPr>
              <a:t> </a:t>
            </a:r>
            <a:r>
              <a:rPr sz="881" spc="-4" dirty="0">
                <a:solidFill>
                  <a:srgbClr val="646464"/>
                </a:solidFill>
                <a:latin typeface="Segoe UI"/>
                <a:cs typeface="Segoe UI"/>
              </a:rPr>
              <a:t>i</a:t>
            </a:r>
            <a:r>
              <a:rPr sz="881" dirty="0">
                <a:solidFill>
                  <a:srgbClr val="646464"/>
                </a:solidFill>
                <a:latin typeface="Segoe UI"/>
                <a:cs typeface="Segoe UI"/>
              </a:rPr>
              <a:t>nten</a:t>
            </a:r>
            <a:r>
              <a:rPr sz="881" spc="-4" dirty="0">
                <a:solidFill>
                  <a:srgbClr val="646464"/>
                </a:solidFill>
                <a:latin typeface="Segoe UI"/>
                <a:cs typeface="Segoe UI"/>
              </a:rPr>
              <a:t>d</a:t>
            </a:r>
            <a:r>
              <a:rPr sz="881" dirty="0">
                <a:solidFill>
                  <a:srgbClr val="646464"/>
                </a:solidFill>
                <a:latin typeface="Segoe UI"/>
                <a:cs typeface="Segoe UI"/>
              </a:rPr>
              <a:t>ed</a:t>
            </a:r>
            <a:r>
              <a:rPr sz="881" spc="34" dirty="0">
                <a:solidFill>
                  <a:srgbClr val="646464"/>
                </a:solidFill>
                <a:latin typeface="Segoe UI"/>
                <a:cs typeface="Segoe UI"/>
              </a:rPr>
              <a:t> </a:t>
            </a:r>
            <a:r>
              <a:rPr sz="881" spc="-4" dirty="0">
                <a:solidFill>
                  <a:srgbClr val="646464"/>
                </a:solidFill>
                <a:latin typeface="Segoe UI"/>
                <a:cs typeface="Segoe UI"/>
              </a:rPr>
              <a:t>o</a:t>
            </a:r>
            <a:r>
              <a:rPr sz="881" dirty="0">
                <a:solidFill>
                  <a:srgbClr val="646464"/>
                </a:solidFill>
                <a:latin typeface="Segoe UI"/>
                <a:cs typeface="Segoe UI"/>
              </a:rPr>
              <a:t>nly</a:t>
            </a:r>
            <a:r>
              <a:rPr sz="881" spc="41" dirty="0">
                <a:solidFill>
                  <a:srgbClr val="646464"/>
                </a:solidFill>
                <a:latin typeface="Segoe UI"/>
                <a:cs typeface="Segoe UI"/>
              </a:rPr>
              <a:t> </a:t>
            </a:r>
            <a:r>
              <a:rPr sz="881" spc="10" dirty="0">
                <a:solidFill>
                  <a:srgbClr val="646464"/>
                </a:solidFill>
                <a:latin typeface="Segoe UI"/>
                <a:cs typeface="Segoe UI"/>
              </a:rPr>
              <a:t>t</a:t>
            </a:r>
            <a:r>
              <a:rPr sz="881" dirty="0">
                <a:solidFill>
                  <a:srgbClr val="646464"/>
                </a:solidFill>
                <a:latin typeface="Segoe UI"/>
                <a:cs typeface="Segoe UI"/>
              </a:rPr>
              <a:t>o</a:t>
            </a:r>
            <a:r>
              <a:rPr sz="881" spc="44" dirty="0">
                <a:solidFill>
                  <a:srgbClr val="646464"/>
                </a:solidFill>
                <a:latin typeface="Segoe UI"/>
                <a:cs typeface="Segoe UI"/>
              </a:rPr>
              <a:t> </a:t>
            </a:r>
            <a:r>
              <a:rPr sz="881" spc="-4" dirty="0">
                <a:solidFill>
                  <a:srgbClr val="646464"/>
                </a:solidFill>
                <a:latin typeface="Segoe UI"/>
                <a:cs typeface="Segoe UI"/>
              </a:rPr>
              <a:t>p</a:t>
            </a:r>
            <a:r>
              <a:rPr sz="881" spc="4" dirty="0">
                <a:solidFill>
                  <a:srgbClr val="646464"/>
                </a:solidFill>
                <a:latin typeface="Segoe UI"/>
                <a:cs typeface="Segoe UI"/>
              </a:rPr>
              <a:t>r</a:t>
            </a:r>
            <a:r>
              <a:rPr sz="881" spc="-4" dirty="0">
                <a:solidFill>
                  <a:srgbClr val="646464"/>
                </a:solidFill>
                <a:latin typeface="Segoe UI"/>
                <a:cs typeface="Segoe UI"/>
              </a:rPr>
              <a:t>o</a:t>
            </a:r>
            <a:r>
              <a:rPr sz="881" spc="7" dirty="0">
                <a:solidFill>
                  <a:srgbClr val="646464"/>
                </a:solidFill>
                <a:latin typeface="Segoe UI"/>
                <a:cs typeface="Segoe UI"/>
              </a:rPr>
              <a:t>v</a:t>
            </a:r>
            <a:r>
              <a:rPr sz="881" spc="-4" dirty="0">
                <a:solidFill>
                  <a:srgbClr val="646464"/>
                </a:solidFill>
                <a:latin typeface="Segoe UI"/>
                <a:cs typeface="Segoe UI"/>
              </a:rPr>
              <a:t>i</a:t>
            </a:r>
            <a:r>
              <a:rPr sz="881" spc="-7" dirty="0">
                <a:solidFill>
                  <a:srgbClr val="646464"/>
                </a:solidFill>
                <a:latin typeface="Segoe UI"/>
                <a:cs typeface="Segoe UI"/>
              </a:rPr>
              <a:t>d</a:t>
            </a:r>
            <a:r>
              <a:rPr sz="881" dirty="0">
                <a:solidFill>
                  <a:srgbClr val="646464"/>
                </a:solidFill>
                <a:latin typeface="Segoe UI"/>
                <a:cs typeface="Segoe UI"/>
              </a:rPr>
              <a:t>e</a:t>
            </a:r>
            <a:r>
              <a:rPr sz="881" spc="47" dirty="0">
                <a:solidFill>
                  <a:srgbClr val="646464"/>
                </a:solidFill>
                <a:latin typeface="Segoe UI"/>
                <a:cs typeface="Segoe UI"/>
              </a:rPr>
              <a:t> </a:t>
            </a:r>
            <a:r>
              <a:rPr sz="881" dirty="0">
                <a:solidFill>
                  <a:srgbClr val="646464"/>
                </a:solidFill>
                <a:latin typeface="Segoe UI"/>
                <a:cs typeface="Segoe UI"/>
              </a:rPr>
              <a:t>a</a:t>
            </a:r>
            <a:r>
              <a:rPr sz="881" spc="44" dirty="0">
                <a:solidFill>
                  <a:srgbClr val="646464"/>
                </a:solidFill>
                <a:latin typeface="Segoe UI"/>
                <a:cs typeface="Segoe UI"/>
              </a:rPr>
              <a:t> </a:t>
            </a:r>
            <a:r>
              <a:rPr sz="881" spc="-7" dirty="0">
                <a:solidFill>
                  <a:srgbClr val="646464"/>
                </a:solidFill>
                <a:latin typeface="Segoe UI"/>
                <a:cs typeface="Segoe UI"/>
              </a:rPr>
              <a:t>g</a:t>
            </a:r>
            <a:r>
              <a:rPr sz="881" dirty="0">
                <a:solidFill>
                  <a:srgbClr val="646464"/>
                </a:solidFill>
                <a:latin typeface="Segoe UI"/>
                <a:cs typeface="Segoe UI"/>
              </a:rPr>
              <a:t>ene</a:t>
            </a:r>
            <a:r>
              <a:rPr sz="881" spc="-4" dirty="0">
                <a:solidFill>
                  <a:srgbClr val="646464"/>
                </a:solidFill>
                <a:latin typeface="Segoe UI"/>
                <a:cs typeface="Segoe UI"/>
              </a:rPr>
              <a:t>r</a:t>
            </a:r>
            <a:r>
              <a:rPr sz="881" dirty="0">
                <a:solidFill>
                  <a:srgbClr val="646464"/>
                </a:solidFill>
                <a:latin typeface="Segoe UI"/>
                <a:cs typeface="Segoe UI"/>
              </a:rPr>
              <a:t>al</a:t>
            </a:r>
            <a:r>
              <a:rPr sz="881" spc="51" dirty="0">
                <a:solidFill>
                  <a:srgbClr val="646464"/>
                </a:solidFill>
                <a:latin typeface="Segoe UI"/>
                <a:cs typeface="Segoe UI"/>
              </a:rPr>
              <a:t> </a:t>
            </a:r>
            <a:r>
              <a:rPr sz="881" spc="-4" dirty="0">
                <a:solidFill>
                  <a:srgbClr val="646464"/>
                </a:solidFill>
                <a:latin typeface="Segoe UI"/>
                <a:cs typeface="Segoe UI"/>
              </a:rPr>
              <a:t>o</a:t>
            </a:r>
            <a:r>
              <a:rPr sz="881" dirty="0">
                <a:solidFill>
                  <a:srgbClr val="646464"/>
                </a:solidFill>
                <a:latin typeface="Segoe UI"/>
                <a:cs typeface="Segoe UI"/>
              </a:rPr>
              <a:t>ve</a:t>
            </a:r>
            <a:r>
              <a:rPr sz="881" spc="-7" dirty="0">
                <a:solidFill>
                  <a:srgbClr val="646464"/>
                </a:solidFill>
                <a:latin typeface="Segoe UI"/>
                <a:cs typeface="Segoe UI"/>
              </a:rPr>
              <a:t>r</a:t>
            </a:r>
            <a:r>
              <a:rPr sz="881" dirty="0">
                <a:solidFill>
                  <a:srgbClr val="646464"/>
                </a:solidFill>
                <a:latin typeface="Segoe UI"/>
                <a:cs typeface="Segoe UI"/>
              </a:rPr>
              <a:t>v</a:t>
            </a:r>
            <a:r>
              <a:rPr sz="881" spc="-4" dirty="0">
                <a:solidFill>
                  <a:srgbClr val="646464"/>
                </a:solidFill>
                <a:latin typeface="Segoe UI"/>
                <a:cs typeface="Segoe UI"/>
              </a:rPr>
              <a:t>i</a:t>
            </a:r>
            <a:r>
              <a:rPr sz="881" dirty="0">
                <a:solidFill>
                  <a:srgbClr val="646464"/>
                </a:solidFill>
                <a:latin typeface="Segoe UI"/>
                <a:cs typeface="Segoe UI"/>
              </a:rPr>
              <a:t>ew</a:t>
            </a:r>
            <a:r>
              <a:rPr sz="881" spc="41" dirty="0">
                <a:solidFill>
                  <a:srgbClr val="646464"/>
                </a:solidFill>
                <a:latin typeface="Segoe UI"/>
                <a:cs typeface="Segoe UI"/>
              </a:rPr>
              <a:t> </a:t>
            </a:r>
            <a:r>
              <a:rPr sz="881" spc="-4" dirty="0">
                <a:solidFill>
                  <a:srgbClr val="646464"/>
                </a:solidFill>
                <a:latin typeface="Segoe UI"/>
                <a:cs typeface="Segoe UI"/>
              </a:rPr>
              <a:t>o</a:t>
            </a:r>
            <a:r>
              <a:rPr sz="881" dirty="0">
                <a:solidFill>
                  <a:srgbClr val="646464"/>
                </a:solidFill>
                <a:latin typeface="Segoe UI"/>
                <a:cs typeface="Segoe UI"/>
              </a:rPr>
              <a:t>f</a:t>
            </a:r>
            <a:r>
              <a:rPr sz="881" spc="44" dirty="0">
                <a:solidFill>
                  <a:srgbClr val="646464"/>
                </a:solidFill>
                <a:latin typeface="Segoe UI"/>
                <a:cs typeface="Segoe UI"/>
              </a:rPr>
              <a:t> </a:t>
            </a:r>
            <a:r>
              <a:rPr sz="881" dirty="0">
                <a:solidFill>
                  <a:srgbClr val="646464"/>
                </a:solidFill>
                <a:latin typeface="Segoe UI"/>
                <a:cs typeface="Segoe UI"/>
              </a:rPr>
              <a:t>the</a:t>
            </a:r>
            <a:r>
              <a:rPr sz="881" spc="37" dirty="0">
                <a:solidFill>
                  <a:srgbClr val="646464"/>
                </a:solidFill>
                <a:latin typeface="Segoe UI"/>
                <a:cs typeface="Segoe UI"/>
              </a:rPr>
              <a:t> </a:t>
            </a:r>
            <a:r>
              <a:rPr sz="881" spc="-4" dirty="0">
                <a:solidFill>
                  <a:srgbClr val="646464"/>
                </a:solidFill>
                <a:latin typeface="Segoe UI"/>
                <a:cs typeface="Segoe UI"/>
              </a:rPr>
              <a:t>s</a:t>
            </a:r>
            <a:r>
              <a:rPr sz="881" dirty="0">
                <a:solidFill>
                  <a:srgbClr val="646464"/>
                </a:solidFill>
                <a:latin typeface="Segoe UI"/>
                <a:cs typeface="Segoe UI"/>
              </a:rPr>
              <a:t>u</a:t>
            </a:r>
            <a:r>
              <a:rPr sz="881" spc="-4" dirty="0">
                <a:solidFill>
                  <a:srgbClr val="646464"/>
                </a:solidFill>
                <a:latin typeface="Segoe UI"/>
                <a:cs typeface="Segoe UI"/>
              </a:rPr>
              <a:t>bj</a:t>
            </a:r>
            <a:r>
              <a:rPr sz="881" dirty="0">
                <a:solidFill>
                  <a:srgbClr val="646464"/>
                </a:solidFill>
                <a:latin typeface="Segoe UI"/>
                <a:cs typeface="Segoe UI"/>
              </a:rPr>
              <a:t>ects</a:t>
            </a:r>
            <a:r>
              <a:rPr sz="881" spc="41" dirty="0">
                <a:solidFill>
                  <a:srgbClr val="646464"/>
                </a:solidFill>
                <a:latin typeface="Segoe UI"/>
                <a:cs typeface="Segoe UI"/>
              </a:rPr>
              <a:t> </a:t>
            </a:r>
            <a:r>
              <a:rPr sz="881" spc="7" dirty="0">
                <a:solidFill>
                  <a:srgbClr val="646464"/>
                </a:solidFill>
                <a:latin typeface="Segoe UI"/>
                <a:cs typeface="Segoe UI"/>
              </a:rPr>
              <a:t>c</a:t>
            </a:r>
            <a:r>
              <a:rPr sz="881" spc="-4" dirty="0">
                <a:solidFill>
                  <a:srgbClr val="646464"/>
                </a:solidFill>
                <a:latin typeface="Segoe UI"/>
                <a:cs typeface="Segoe UI"/>
              </a:rPr>
              <a:t>o</a:t>
            </a:r>
            <a:r>
              <a:rPr sz="881" dirty="0">
                <a:solidFill>
                  <a:srgbClr val="646464"/>
                </a:solidFill>
                <a:latin typeface="Segoe UI"/>
                <a:cs typeface="Segoe UI"/>
              </a:rPr>
              <a:t>ve</a:t>
            </a:r>
            <a:r>
              <a:rPr sz="881" spc="-7" dirty="0">
                <a:solidFill>
                  <a:srgbClr val="646464"/>
                </a:solidFill>
                <a:latin typeface="Segoe UI"/>
                <a:cs typeface="Segoe UI"/>
              </a:rPr>
              <a:t>r</a:t>
            </a:r>
            <a:r>
              <a:rPr sz="881" dirty="0">
                <a:solidFill>
                  <a:srgbClr val="646464"/>
                </a:solidFill>
                <a:latin typeface="Segoe UI"/>
                <a:cs typeface="Segoe UI"/>
              </a:rPr>
              <a:t>e</a:t>
            </a:r>
            <a:r>
              <a:rPr sz="881" spc="-4" dirty="0">
                <a:solidFill>
                  <a:srgbClr val="646464"/>
                </a:solidFill>
                <a:latin typeface="Segoe UI"/>
                <a:cs typeface="Segoe UI"/>
              </a:rPr>
              <a:t>d</a:t>
            </a:r>
            <a:r>
              <a:rPr sz="881" dirty="0">
                <a:solidFill>
                  <a:srgbClr val="646464"/>
                </a:solidFill>
                <a:latin typeface="Segoe UI"/>
                <a:cs typeface="Segoe UI"/>
              </a:rPr>
              <a:t>.</a:t>
            </a:r>
            <a:r>
              <a:rPr sz="881" spc="41" dirty="0">
                <a:solidFill>
                  <a:srgbClr val="646464"/>
                </a:solidFill>
                <a:latin typeface="Segoe UI"/>
                <a:cs typeface="Segoe UI"/>
              </a:rPr>
              <a:t> </a:t>
            </a:r>
            <a:r>
              <a:rPr sz="881" dirty="0">
                <a:solidFill>
                  <a:srgbClr val="646464"/>
                </a:solidFill>
                <a:latin typeface="Segoe UI"/>
                <a:cs typeface="Segoe UI"/>
              </a:rPr>
              <a:t>It</a:t>
            </a:r>
            <a:r>
              <a:rPr sz="881" spc="47" dirty="0">
                <a:solidFill>
                  <a:srgbClr val="646464"/>
                </a:solidFill>
                <a:latin typeface="Segoe UI"/>
                <a:cs typeface="Segoe UI"/>
              </a:rPr>
              <a:t> </a:t>
            </a:r>
            <a:r>
              <a:rPr sz="881" spc="-4" dirty="0">
                <a:solidFill>
                  <a:srgbClr val="646464"/>
                </a:solidFill>
                <a:latin typeface="Segoe UI"/>
                <a:cs typeface="Segoe UI"/>
              </a:rPr>
              <a:t>s</a:t>
            </a:r>
            <a:r>
              <a:rPr sz="881" dirty="0">
                <a:solidFill>
                  <a:srgbClr val="646464"/>
                </a:solidFill>
                <a:latin typeface="Segoe UI"/>
                <a:cs typeface="Segoe UI"/>
              </a:rPr>
              <a:t>hou</a:t>
            </a:r>
            <a:r>
              <a:rPr sz="881" spc="4" dirty="0">
                <a:solidFill>
                  <a:srgbClr val="646464"/>
                </a:solidFill>
                <a:latin typeface="Segoe UI"/>
                <a:cs typeface="Segoe UI"/>
              </a:rPr>
              <a:t>l</a:t>
            </a:r>
            <a:r>
              <a:rPr sz="881" dirty="0">
                <a:solidFill>
                  <a:srgbClr val="646464"/>
                </a:solidFill>
                <a:latin typeface="Segoe UI"/>
                <a:cs typeface="Segoe UI"/>
              </a:rPr>
              <a:t>d</a:t>
            </a:r>
            <a:r>
              <a:rPr sz="881" spc="34" dirty="0">
                <a:solidFill>
                  <a:srgbClr val="646464"/>
                </a:solidFill>
                <a:latin typeface="Segoe UI"/>
                <a:cs typeface="Segoe UI"/>
              </a:rPr>
              <a:t> </a:t>
            </a:r>
            <a:r>
              <a:rPr sz="881" dirty="0">
                <a:solidFill>
                  <a:srgbClr val="646464"/>
                </a:solidFill>
                <a:latin typeface="Segoe UI"/>
                <a:cs typeface="Segoe UI"/>
              </a:rPr>
              <a:t>neither</a:t>
            </a:r>
            <a:r>
              <a:rPr sz="881" spc="34" dirty="0">
                <a:solidFill>
                  <a:srgbClr val="646464"/>
                </a:solidFill>
                <a:latin typeface="Segoe UI"/>
                <a:cs typeface="Segoe UI"/>
              </a:rPr>
              <a:t> </a:t>
            </a:r>
            <a:r>
              <a:rPr sz="881" spc="-4" dirty="0">
                <a:solidFill>
                  <a:srgbClr val="646464"/>
                </a:solidFill>
                <a:latin typeface="Segoe UI"/>
                <a:cs typeface="Segoe UI"/>
              </a:rPr>
              <a:t>be r</a:t>
            </a:r>
            <a:r>
              <a:rPr sz="881" dirty="0">
                <a:solidFill>
                  <a:srgbClr val="646464"/>
                </a:solidFill>
                <a:latin typeface="Segoe UI"/>
                <a:cs typeface="Segoe UI"/>
              </a:rPr>
              <a:t>e</a:t>
            </a:r>
            <a:r>
              <a:rPr sz="881" spc="-7" dirty="0">
                <a:solidFill>
                  <a:srgbClr val="646464"/>
                </a:solidFill>
                <a:latin typeface="Segoe UI"/>
                <a:cs typeface="Segoe UI"/>
              </a:rPr>
              <a:t>g</a:t>
            </a:r>
            <a:r>
              <a:rPr sz="881" dirty="0">
                <a:solidFill>
                  <a:srgbClr val="646464"/>
                </a:solidFill>
                <a:latin typeface="Segoe UI"/>
                <a:cs typeface="Segoe UI"/>
              </a:rPr>
              <a:t>a</a:t>
            </a:r>
            <a:r>
              <a:rPr sz="881" spc="-4" dirty="0">
                <a:solidFill>
                  <a:srgbClr val="646464"/>
                </a:solidFill>
                <a:latin typeface="Segoe UI"/>
                <a:cs typeface="Segoe UI"/>
              </a:rPr>
              <a:t>r</a:t>
            </a:r>
            <a:r>
              <a:rPr sz="881" spc="-7" dirty="0">
                <a:solidFill>
                  <a:srgbClr val="646464"/>
                </a:solidFill>
                <a:latin typeface="Segoe UI"/>
                <a:cs typeface="Segoe UI"/>
              </a:rPr>
              <a:t>d</a:t>
            </a:r>
            <a:r>
              <a:rPr sz="881" dirty="0">
                <a:solidFill>
                  <a:srgbClr val="646464"/>
                </a:solidFill>
                <a:latin typeface="Segoe UI"/>
                <a:cs typeface="Segoe UI"/>
              </a:rPr>
              <a:t>ed</a:t>
            </a:r>
            <a:r>
              <a:rPr sz="881" spc="41" dirty="0">
                <a:solidFill>
                  <a:srgbClr val="646464"/>
                </a:solidFill>
                <a:latin typeface="Segoe UI"/>
                <a:cs typeface="Segoe UI"/>
              </a:rPr>
              <a:t> </a:t>
            </a:r>
            <a:r>
              <a:rPr sz="881" spc="-4" dirty="0">
                <a:solidFill>
                  <a:srgbClr val="646464"/>
                </a:solidFill>
                <a:latin typeface="Segoe UI"/>
                <a:cs typeface="Segoe UI"/>
              </a:rPr>
              <a:t>a</a:t>
            </a:r>
            <a:r>
              <a:rPr sz="881" dirty="0">
                <a:solidFill>
                  <a:srgbClr val="646464"/>
                </a:solidFill>
                <a:latin typeface="Segoe UI"/>
                <a:cs typeface="Segoe UI"/>
              </a:rPr>
              <a:t>s</a:t>
            </a:r>
            <a:r>
              <a:rPr sz="881" spc="41" dirty="0">
                <a:solidFill>
                  <a:srgbClr val="646464"/>
                </a:solidFill>
                <a:latin typeface="Segoe UI"/>
                <a:cs typeface="Segoe UI"/>
              </a:rPr>
              <a:t> </a:t>
            </a:r>
            <a:r>
              <a:rPr sz="881" dirty="0">
                <a:solidFill>
                  <a:srgbClr val="646464"/>
                </a:solidFill>
                <a:latin typeface="Segoe UI"/>
                <a:cs typeface="Segoe UI"/>
              </a:rPr>
              <a:t>c</a:t>
            </a:r>
            <a:r>
              <a:rPr sz="881" spc="-4" dirty="0">
                <a:solidFill>
                  <a:srgbClr val="646464"/>
                </a:solidFill>
                <a:latin typeface="Segoe UI"/>
                <a:cs typeface="Segoe UI"/>
              </a:rPr>
              <a:t>o</a:t>
            </a:r>
            <a:r>
              <a:rPr sz="881" dirty="0">
                <a:solidFill>
                  <a:srgbClr val="646464"/>
                </a:solidFill>
                <a:latin typeface="Segoe UI"/>
                <a:cs typeface="Segoe UI"/>
              </a:rPr>
              <a:t>m</a:t>
            </a:r>
            <a:r>
              <a:rPr sz="881" spc="-4" dirty="0">
                <a:solidFill>
                  <a:srgbClr val="646464"/>
                </a:solidFill>
                <a:latin typeface="Segoe UI"/>
                <a:cs typeface="Segoe UI"/>
              </a:rPr>
              <a:t>pr</a:t>
            </a:r>
            <a:r>
              <a:rPr sz="881" dirty="0">
                <a:solidFill>
                  <a:srgbClr val="646464"/>
                </a:solidFill>
                <a:latin typeface="Segoe UI"/>
                <a:cs typeface="Segoe UI"/>
              </a:rPr>
              <a:t>ehen</a:t>
            </a:r>
            <a:r>
              <a:rPr sz="881" spc="-4" dirty="0">
                <a:solidFill>
                  <a:srgbClr val="646464"/>
                </a:solidFill>
                <a:latin typeface="Segoe UI"/>
                <a:cs typeface="Segoe UI"/>
              </a:rPr>
              <a:t>si</a:t>
            </a:r>
            <a:r>
              <a:rPr sz="881" dirty="0">
                <a:solidFill>
                  <a:srgbClr val="646464"/>
                </a:solidFill>
                <a:latin typeface="Segoe UI"/>
                <a:cs typeface="Segoe UI"/>
              </a:rPr>
              <a:t>ve</a:t>
            </a:r>
            <a:r>
              <a:rPr sz="881" spc="37" dirty="0">
                <a:solidFill>
                  <a:srgbClr val="646464"/>
                </a:solidFill>
                <a:latin typeface="Segoe UI"/>
                <a:cs typeface="Segoe UI"/>
              </a:rPr>
              <a:t> </a:t>
            </a:r>
            <a:r>
              <a:rPr sz="881" spc="-4" dirty="0">
                <a:solidFill>
                  <a:srgbClr val="646464"/>
                </a:solidFill>
                <a:latin typeface="Segoe UI"/>
                <a:cs typeface="Segoe UI"/>
              </a:rPr>
              <a:t>o</a:t>
            </a:r>
            <a:r>
              <a:rPr sz="881" dirty="0">
                <a:solidFill>
                  <a:srgbClr val="646464"/>
                </a:solidFill>
                <a:latin typeface="Segoe UI"/>
                <a:cs typeface="Segoe UI"/>
              </a:rPr>
              <a:t>r</a:t>
            </a:r>
            <a:r>
              <a:rPr sz="881" spc="34" dirty="0">
                <a:solidFill>
                  <a:srgbClr val="646464"/>
                </a:solidFill>
                <a:latin typeface="Segoe UI"/>
                <a:cs typeface="Segoe UI"/>
              </a:rPr>
              <a:t> </a:t>
            </a:r>
            <a:r>
              <a:rPr sz="881" spc="-4" dirty="0">
                <a:solidFill>
                  <a:srgbClr val="646464"/>
                </a:solidFill>
                <a:latin typeface="Segoe UI"/>
                <a:cs typeface="Segoe UI"/>
              </a:rPr>
              <a:t>s</a:t>
            </a:r>
            <a:r>
              <a:rPr sz="881" dirty="0">
                <a:solidFill>
                  <a:srgbClr val="646464"/>
                </a:solidFill>
                <a:latin typeface="Segoe UI"/>
                <a:cs typeface="Segoe UI"/>
              </a:rPr>
              <a:t>uffic</a:t>
            </a:r>
            <a:r>
              <a:rPr sz="881" spc="-4" dirty="0">
                <a:solidFill>
                  <a:srgbClr val="646464"/>
                </a:solidFill>
                <a:latin typeface="Segoe UI"/>
                <a:cs typeface="Segoe UI"/>
              </a:rPr>
              <a:t>i</a:t>
            </a:r>
            <a:r>
              <a:rPr sz="881" dirty="0">
                <a:solidFill>
                  <a:srgbClr val="646464"/>
                </a:solidFill>
                <a:latin typeface="Segoe UI"/>
                <a:cs typeface="Segoe UI"/>
              </a:rPr>
              <a:t>ent</a:t>
            </a:r>
            <a:r>
              <a:rPr sz="881" spc="41" dirty="0">
                <a:solidFill>
                  <a:srgbClr val="646464"/>
                </a:solidFill>
                <a:latin typeface="Segoe UI"/>
                <a:cs typeface="Segoe UI"/>
              </a:rPr>
              <a:t> </a:t>
            </a:r>
            <a:r>
              <a:rPr sz="881" dirty="0">
                <a:solidFill>
                  <a:srgbClr val="646464"/>
                </a:solidFill>
                <a:latin typeface="Segoe UI"/>
                <a:cs typeface="Segoe UI"/>
              </a:rPr>
              <a:t>f</a:t>
            </a:r>
            <a:r>
              <a:rPr sz="881" spc="-4" dirty="0">
                <a:solidFill>
                  <a:srgbClr val="646464"/>
                </a:solidFill>
                <a:latin typeface="Segoe UI"/>
                <a:cs typeface="Segoe UI"/>
              </a:rPr>
              <a:t>o</a:t>
            </a:r>
            <a:r>
              <a:rPr sz="881" dirty="0">
                <a:solidFill>
                  <a:srgbClr val="646464"/>
                </a:solidFill>
                <a:latin typeface="Segoe UI"/>
                <a:cs typeface="Segoe UI"/>
              </a:rPr>
              <a:t>r</a:t>
            </a:r>
            <a:r>
              <a:rPr sz="881" spc="44" dirty="0">
                <a:solidFill>
                  <a:srgbClr val="646464"/>
                </a:solidFill>
                <a:latin typeface="Segoe UI"/>
                <a:cs typeface="Segoe UI"/>
              </a:rPr>
              <a:t> </a:t>
            </a:r>
            <a:r>
              <a:rPr sz="881" dirty="0">
                <a:solidFill>
                  <a:srgbClr val="646464"/>
                </a:solidFill>
                <a:latin typeface="Segoe UI"/>
                <a:cs typeface="Segoe UI"/>
              </a:rPr>
              <a:t>ma</a:t>
            </a:r>
            <a:r>
              <a:rPr sz="881" spc="-4" dirty="0">
                <a:solidFill>
                  <a:srgbClr val="646464"/>
                </a:solidFill>
                <a:latin typeface="Segoe UI"/>
                <a:cs typeface="Segoe UI"/>
              </a:rPr>
              <a:t>ki</a:t>
            </a:r>
            <a:r>
              <a:rPr sz="881" spc="7" dirty="0">
                <a:solidFill>
                  <a:srgbClr val="646464"/>
                </a:solidFill>
                <a:latin typeface="Segoe UI"/>
                <a:cs typeface="Segoe UI"/>
              </a:rPr>
              <a:t>n</a:t>
            </a:r>
            <a:r>
              <a:rPr sz="881" dirty="0">
                <a:solidFill>
                  <a:srgbClr val="646464"/>
                </a:solidFill>
                <a:latin typeface="Segoe UI"/>
                <a:cs typeface="Segoe UI"/>
              </a:rPr>
              <a:t>g</a:t>
            </a:r>
            <a:r>
              <a:rPr sz="881" spc="41" dirty="0">
                <a:solidFill>
                  <a:srgbClr val="646464"/>
                </a:solidFill>
                <a:latin typeface="Segoe UI"/>
                <a:cs typeface="Segoe UI"/>
              </a:rPr>
              <a:t> </a:t>
            </a:r>
            <a:r>
              <a:rPr sz="881" spc="-7" dirty="0">
                <a:solidFill>
                  <a:srgbClr val="646464"/>
                </a:solidFill>
                <a:latin typeface="Segoe UI"/>
                <a:cs typeface="Segoe UI"/>
              </a:rPr>
              <a:t>d</a:t>
            </a:r>
            <a:r>
              <a:rPr sz="881" dirty="0">
                <a:solidFill>
                  <a:srgbClr val="646464"/>
                </a:solidFill>
                <a:latin typeface="Segoe UI"/>
                <a:cs typeface="Segoe UI"/>
              </a:rPr>
              <a:t>ec</a:t>
            </a:r>
            <a:r>
              <a:rPr sz="881" spc="-4" dirty="0">
                <a:solidFill>
                  <a:srgbClr val="646464"/>
                </a:solidFill>
                <a:latin typeface="Segoe UI"/>
                <a:cs typeface="Segoe UI"/>
              </a:rPr>
              <a:t>i</a:t>
            </a:r>
            <a:r>
              <a:rPr sz="881" spc="4" dirty="0">
                <a:solidFill>
                  <a:srgbClr val="646464"/>
                </a:solidFill>
                <a:latin typeface="Segoe UI"/>
                <a:cs typeface="Segoe UI"/>
              </a:rPr>
              <a:t>s</a:t>
            </a:r>
            <a:r>
              <a:rPr sz="881" spc="-4" dirty="0">
                <a:solidFill>
                  <a:srgbClr val="646464"/>
                </a:solidFill>
                <a:latin typeface="Segoe UI"/>
                <a:cs typeface="Segoe UI"/>
              </a:rPr>
              <a:t>io</a:t>
            </a:r>
            <a:r>
              <a:rPr sz="881" dirty="0">
                <a:solidFill>
                  <a:srgbClr val="646464"/>
                </a:solidFill>
                <a:latin typeface="Segoe UI"/>
                <a:cs typeface="Segoe UI"/>
              </a:rPr>
              <a:t>n</a:t>
            </a:r>
            <a:r>
              <a:rPr sz="881" spc="-4" dirty="0">
                <a:solidFill>
                  <a:srgbClr val="646464"/>
                </a:solidFill>
                <a:latin typeface="Segoe UI"/>
                <a:cs typeface="Segoe UI"/>
              </a:rPr>
              <a:t>s</a:t>
            </a:r>
            <a:r>
              <a:rPr sz="881" dirty="0">
                <a:solidFill>
                  <a:srgbClr val="646464"/>
                </a:solidFill>
                <a:latin typeface="Segoe UI"/>
                <a:cs typeface="Segoe UI"/>
              </a:rPr>
              <a:t>,</a:t>
            </a:r>
            <a:r>
              <a:rPr sz="881" spc="44" dirty="0">
                <a:solidFill>
                  <a:srgbClr val="646464"/>
                </a:solidFill>
                <a:latin typeface="Segoe UI"/>
                <a:cs typeface="Segoe UI"/>
              </a:rPr>
              <a:t> </a:t>
            </a:r>
            <a:r>
              <a:rPr sz="881" dirty="0">
                <a:solidFill>
                  <a:srgbClr val="646464"/>
                </a:solidFill>
                <a:latin typeface="Segoe UI"/>
                <a:cs typeface="Segoe UI"/>
              </a:rPr>
              <a:t>nor</a:t>
            </a:r>
            <a:r>
              <a:rPr sz="881" spc="41" dirty="0">
                <a:solidFill>
                  <a:srgbClr val="646464"/>
                </a:solidFill>
                <a:latin typeface="Segoe UI"/>
                <a:cs typeface="Segoe UI"/>
              </a:rPr>
              <a:t> </a:t>
            </a:r>
            <a:r>
              <a:rPr sz="881" spc="4" dirty="0">
                <a:solidFill>
                  <a:srgbClr val="646464"/>
                </a:solidFill>
                <a:latin typeface="Segoe UI"/>
                <a:cs typeface="Segoe UI"/>
              </a:rPr>
              <a:t>s</a:t>
            </a:r>
            <a:r>
              <a:rPr sz="881" dirty="0">
                <a:solidFill>
                  <a:srgbClr val="646464"/>
                </a:solidFill>
                <a:latin typeface="Segoe UI"/>
                <a:cs typeface="Segoe UI"/>
              </a:rPr>
              <a:t>hou</a:t>
            </a:r>
            <a:r>
              <a:rPr sz="881" spc="-4" dirty="0">
                <a:solidFill>
                  <a:srgbClr val="646464"/>
                </a:solidFill>
                <a:latin typeface="Segoe UI"/>
                <a:cs typeface="Segoe UI"/>
              </a:rPr>
              <a:t>l</a:t>
            </a:r>
            <a:r>
              <a:rPr sz="881" dirty="0">
                <a:solidFill>
                  <a:srgbClr val="646464"/>
                </a:solidFill>
                <a:latin typeface="Segoe UI"/>
                <a:cs typeface="Segoe UI"/>
              </a:rPr>
              <a:t>d</a:t>
            </a:r>
            <a:r>
              <a:rPr sz="881" spc="41" dirty="0">
                <a:solidFill>
                  <a:srgbClr val="646464"/>
                </a:solidFill>
                <a:latin typeface="Segoe UI"/>
                <a:cs typeface="Segoe UI"/>
              </a:rPr>
              <a:t> </a:t>
            </a:r>
            <a:r>
              <a:rPr sz="881" spc="-4" dirty="0">
                <a:solidFill>
                  <a:srgbClr val="646464"/>
                </a:solidFill>
                <a:latin typeface="Segoe UI"/>
                <a:cs typeface="Segoe UI"/>
              </a:rPr>
              <a:t>i</a:t>
            </a:r>
            <a:r>
              <a:rPr sz="881" dirty="0">
                <a:solidFill>
                  <a:srgbClr val="646464"/>
                </a:solidFill>
                <a:latin typeface="Segoe UI"/>
                <a:cs typeface="Segoe UI"/>
              </a:rPr>
              <a:t>t</a:t>
            </a:r>
            <a:r>
              <a:rPr sz="881" spc="47" dirty="0">
                <a:solidFill>
                  <a:srgbClr val="646464"/>
                </a:solidFill>
                <a:latin typeface="Segoe UI"/>
                <a:cs typeface="Segoe UI"/>
              </a:rPr>
              <a:t> </a:t>
            </a:r>
            <a:r>
              <a:rPr sz="881" spc="-4" dirty="0">
                <a:solidFill>
                  <a:srgbClr val="646464"/>
                </a:solidFill>
                <a:latin typeface="Segoe UI"/>
                <a:cs typeface="Segoe UI"/>
              </a:rPr>
              <a:t>b</a:t>
            </a:r>
            <a:r>
              <a:rPr sz="881" dirty="0">
                <a:solidFill>
                  <a:srgbClr val="646464"/>
                </a:solidFill>
                <a:latin typeface="Segoe UI"/>
                <a:cs typeface="Segoe UI"/>
              </a:rPr>
              <a:t>e</a:t>
            </a:r>
            <a:r>
              <a:rPr sz="881" spc="37" dirty="0">
                <a:solidFill>
                  <a:srgbClr val="646464"/>
                </a:solidFill>
                <a:latin typeface="Segoe UI"/>
                <a:cs typeface="Segoe UI"/>
              </a:rPr>
              <a:t> </a:t>
            </a:r>
            <a:r>
              <a:rPr sz="881" dirty="0">
                <a:solidFill>
                  <a:srgbClr val="646464"/>
                </a:solidFill>
                <a:latin typeface="Segoe UI"/>
                <a:cs typeface="Segoe UI"/>
              </a:rPr>
              <a:t>u</a:t>
            </a:r>
            <a:r>
              <a:rPr sz="881" spc="-4" dirty="0">
                <a:solidFill>
                  <a:srgbClr val="646464"/>
                </a:solidFill>
                <a:latin typeface="Segoe UI"/>
                <a:cs typeface="Segoe UI"/>
              </a:rPr>
              <a:t>s</a:t>
            </a:r>
            <a:r>
              <a:rPr sz="881" dirty="0">
                <a:solidFill>
                  <a:srgbClr val="646464"/>
                </a:solidFill>
                <a:latin typeface="Segoe UI"/>
                <a:cs typeface="Segoe UI"/>
              </a:rPr>
              <a:t>ed</a:t>
            </a:r>
            <a:r>
              <a:rPr sz="881" spc="41" dirty="0">
                <a:solidFill>
                  <a:srgbClr val="646464"/>
                </a:solidFill>
                <a:latin typeface="Segoe UI"/>
                <a:cs typeface="Segoe UI"/>
              </a:rPr>
              <a:t> </a:t>
            </a:r>
            <a:r>
              <a:rPr sz="881" spc="-4" dirty="0">
                <a:solidFill>
                  <a:srgbClr val="646464"/>
                </a:solidFill>
                <a:latin typeface="Segoe UI"/>
                <a:cs typeface="Segoe UI"/>
              </a:rPr>
              <a:t>i</a:t>
            </a:r>
            <a:r>
              <a:rPr sz="881" dirty="0">
                <a:solidFill>
                  <a:srgbClr val="646464"/>
                </a:solidFill>
                <a:latin typeface="Segoe UI"/>
                <a:cs typeface="Segoe UI"/>
              </a:rPr>
              <a:t>n</a:t>
            </a:r>
            <a:r>
              <a:rPr sz="881" spc="44" dirty="0">
                <a:solidFill>
                  <a:srgbClr val="646464"/>
                </a:solidFill>
                <a:latin typeface="Segoe UI"/>
                <a:cs typeface="Segoe UI"/>
              </a:rPr>
              <a:t> </a:t>
            </a:r>
            <a:r>
              <a:rPr sz="881" spc="-4" dirty="0">
                <a:solidFill>
                  <a:srgbClr val="646464"/>
                </a:solidFill>
                <a:latin typeface="Segoe UI"/>
                <a:cs typeface="Segoe UI"/>
              </a:rPr>
              <a:t>p</a:t>
            </a:r>
            <a:r>
              <a:rPr sz="881" spc="4" dirty="0">
                <a:solidFill>
                  <a:srgbClr val="646464"/>
                </a:solidFill>
                <a:latin typeface="Segoe UI"/>
                <a:cs typeface="Segoe UI"/>
              </a:rPr>
              <a:t>l</a:t>
            </a:r>
            <a:r>
              <a:rPr sz="881" dirty="0">
                <a:solidFill>
                  <a:srgbClr val="646464"/>
                </a:solidFill>
                <a:latin typeface="Segoe UI"/>
                <a:cs typeface="Segoe UI"/>
              </a:rPr>
              <a:t>ace</a:t>
            </a:r>
            <a:r>
              <a:rPr sz="881" spc="44" dirty="0">
                <a:solidFill>
                  <a:srgbClr val="646464"/>
                </a:solidFill>
                <a:latin typeface="Segoe UI"/>
                <a:cs typeface="Segoe UI"/>
              </a:rPr>
              <a:t> </a:t>
            </a:r>
            <a:r>
              <a:rPr sz="881" spc="-4" dirty="0">
                <a:solidFill>
                  <a:srgbClr val="646464"/>
                </a:solidFill>
                <a:latin typeface="Segoe UI"/>
                <a:cs typeface="Segoe UI"/>
              </a:rPr>
              <a:t>o</a:t>
            </a:r>
            <a:r>
              <a:rPr sz="881" dirty="0">
                <a:solidFill>
                  <a:srgbClr val="646464"/>
                </a:solidFill>
                <a:latin typeface="Segoe UI"/>
                <a:cs typeface="Segoe UI"/>
              </a:rPr>
              <a:t>f</a:t>
            </a:r>
            <a:r>
              <a:rPr sz="881" spc="44" dirty="0">
                <a:solidFill>
                  <a:srgbClr val="646464"/>
                </a:solidFill>
                <a:latin typeface="Segoe UI"/>
                <a:cs typeface="Segoe UI"/>
              </a:rPr>
              <a:t> </a:t>
            </a:r>
            <a:r>
              <a:rPr sz="881" spc="-4" dirty="0">
                <a:solidFill>
                  <a:srgbClr val="646464"/>
                </a:solidFill>
                <a:latin typeface="Segoe UI"/>
                <a:cs typeface="Segoe UI"/>
              </a:rPr>
              <a:t>pro</a:t>
            </a:r>
            <a:r>
              <a:rPr sz="881" dirty="0">
                <a:solidFill>
                  <a:srgbClr val="646464"/>
                </a:solidFill>
                <a:latin typeface="Segoe UI"/>
                <a:cs typeface="Segoe UI"/>
              </a:rPr>
              <a:t>fe</a:t>
            </a:r>
            <a:r>
              <a:rPr sz="881" spc="-4" dirty="0">
                <a:solidFill>
                  <a:srgbClr val="646464"/>
                </a:solidFill>
                <a:latin typeface="Segoe UI"/>
                <a:cs typeface="Segoe UI"/>
              </a:rPr>
              <a:t>ssio</a:t>
            </a:r>
            <a:r>
              <a:rPr sz="881" dirty="0">
                <a:solidFill>
                  <a:srgbClr val="646464"/>
                </a:solidFill>
                <a:latin typeface="Segoe UI"/>
                <a:cs typeface="Segoe UI"/>
              </a:rPr>
              <a:t>n</a:t>
            </a:r>
            <a:r>
              <a:rPr sz="881" spc="7" dirty="0">
                <a:solidFill>
                  <a:srgbClr val="646464"/>
                </a:solidFill>
                <a:latin typeface="Segoe UI"/>
                <a:cs typeface="Segoe UI"/>
              </a:rPr>
              <a:t>a</a:t>
            </a:r>
            <a:r>
              <a:rPr sz="881" dirty="0">
                <a:solidFill>
                  <a:srgbClr val="646464"/>
                </a:solidFill>
                <a:latin typeface="Segoe UI"/>
                <a:cs typeface="Segoe UI"/>
              </a:rPr>
              <a:t>l</a:t>
            </a:r>
            <a:r>
              <a:rPr sz="881" spc="44" dirty="0">
                <a:solidFill>
                  <a:srgbClr val="646464"/>
                </a:solidFill>
                <a:latin typeface="Segoe UI"/>
                <a:cs typeface="Segoe UI"/>
              </a:rPr>
              <a:t> </a:t>
            </a:r>
            <a:r>
              <a:rPr sz="881" spc="4" dirty="0">
                <a:solidFill>
                  <a:srgbClr val="646464"/>
                </a:solidFill>
                <a:latin typeface="Segoe UI"/>
                <a:cs typeface="Segoe UI"/>
              </a:rPr>
              <a:t>a</a:t>
            </a:r>
            <a:r>
              <a:rPr sz="881" spc="-7" dirty="0">
                <a:solidFill>
                  <a:srgbClr val="646464"/>
                </a:solidFill>
                <a:latin typeface="Segoe UI"/>
                <a:cs typeface="Segoe UI"/>
              </a:rPr>
              <a:t>d</a:t>
            </a:r>
            <a:r>
              <a:rPr sz="881" spc="7" dirty="0">
                <a:solidFill>
                  <a:srgbClr val="646464"/>
                </a:solidFill>
                <a:latin typeface="Segoe UI"/>
                <a:cs typeface="Segoe UI"/>
              </a:rPr>
              <a:t>v</a:t>
            </a:r>
            <a:r>
              <a:rPr sz="881" spc="-4" dirty="0">
                <a:solidFill>
                  <a:srgbClr val="646464"/>
                </a:solidFill>
                <a:latin typeface="Segoe UI"/>
                <a:cs typeface="Segoe UI"/>
              </a:rPr>
              <a:t>i</a:t>
            </a:r>
            <a:r>
              <a:rPr sz="881" dirty="0">
                <a:solidFill>
                  <a:srgbClr val="646464"/>
                </a:solidFill>
                <a:latin typeface="Segoe UI"/>
                <a:cs typeface="Segoe UI"/>
              </a:rPr>
              <a:t>ce.</a:t>
            </a:r>
            <a:r>
              <a:rPr sz="881" spc="41" dirty="0">
                <a:solidFill>
                  <a:srgbClr val="646464"/>
                </a:solidFill>
                <a:latin typeface="Segoe UI"/>
                <a:cs typeface="Segoe UI"/>
              </a:rPr>
              <a:t> </a:t>
            </a:r>
            <a:r>
              <a:rPr sz="881" dirty="0">
                <a:solidFill>
                  <a:srgbClr val="646464"/>
                </a:solidFill>
                <a:latin typeface="Segoe UI"/>
                <a:cs typeface="Segoe UI"/>
              </a:rPr>
              <a:t>E</a:t>
            </a:r>
            <a:r>
              <a:rPr sz="881" spc="-4" dirty="0">
                <a:solidFill>
                  <a:srgbClr val="646464"/>
                </a:solidFill>
                <a:latin typeface="Segoe UI"/>
                <a:cs typeface="Segoe UI"/>
              </a:rPr>
              <a:t>r</a:t>
            </a:r>
            <a:r>
              <a:rPr sz="881" dirty="0">
                <a:solidFill>
                  <a:srgbClr val="646464"/>
                </a:solidFill>
                <a:latin typeface="Segoe UI"/>
                <a:cs typeface="Segoe UI"/>
              </a:rPr>
              <a:t>n</a:t>
            </a:r>
            <a:r>
              <a:rPr sz="881" spc="-4" dirty="0">
                <a:solidFill>
                  <a:srgbClr val="646464"/>
                </a:solidFill>
                <a:latin typeface="Segoe UI"/>
                <a:cs typeface="Segoe UI"/>
              </a:rPr>
              <a:t>s</a:t>
            </a:r>
            <a:r>
              <a:rPr sz="881" dirty="0">
                <a:solidFill>
                  <a:srgbClr val="646464"/>
                </a:solidFill>
                <a:latin typeface="Segoe UI"/>
                <a:cs typeface="Segoe UI"/>
              </a:rPr>
              <a:t>t</a:t>
            </a:r>
            <a:r>
              <a:rPr sz="881" spc="41" dirty="0">
                <a:solidFill>
                  <a:srgbClr val="646464"/>
                </a:solidFill>
                <a:latin typeface="Segoe UI"/>
                <a:cs typeface="Segoe UI"/>
              </a:rPr>
              <a:t> </a:t>
            </a:r>
            <a:r>
              <a:rPr sz="881" dirty="0">
                <a:solidFill>
                  <a:srgbClr val="646464"/>
                </a:solidFill>
                <a:latin typeface="Segoe UI"/>
                <a:cs typeface="Segoe UI"/>
              </a:rPr>
              <a:t>&amp; Y</a:t>
            </a:r>
            <a:r>
              <a:rPr sz="881" spc="-4" dirty="0">
                <a:solidFill>
                  <a:srgbClr val="646464"/>
                </a:solidFill>
                <a:latin typeface="Segoe UI"/>
                <a:cs typeface="Segoe UI"/>
              </a:rPr>
              <a:t>o</a:t>
            </a:r>
            <a:r>
              <a:rPr sz="881" dirty="0">
                <a:solidFill>
                  <a:srgbClr val="646464"/>
                </a:solidFill>
                <a:latin typeface="Segoe UI"/>
                <a:cs typeface="Segoe UI"/>
              </a:rPr>
              <a:t>ung</a:t>
            </a:r>
            <a:r>
              <a:rPr sz="881" spc="-7" dirty="0">
                <a:solidFill>
                  <a:srgbClr val="646464"/>
                </a:solidFill>
                <a:latin typeface="Segoe UI"/>
                <a:cs typeface="Segoe UI"/>
              </a:rPr>
              <a:t> </a:t>
            </a:r>
            <a:r>
              <a:rPr sz="881" dirty="0">
                <a:solidFill>
                  <a:srgbClr val="646464"/>
                </a:solidFill>
                <a:latin typeface="Segoe UI"/>
                <a:cs typeface="Segoe UI"/>
              </a:rPr>
              <a:t>acce</a:t>
            </a:r>
            <a:r>
              <a:rPr sz="881" spc="-7" dirty="0">
                <a:solidFill>
                  <a:srgbClr val="646464"/>
                </a:solidFill>
                <a:latin typeface="Segoe UI"/>
                <a:cs typeface="Segoe UI"/>
              </a:rPr>
              <a:t>p</a:t>
            </a:r>
            <a:r>
              <a:rPr sz="881" dirty="0">
                <a:solidFill>
                  <a:srgbClr val="646464"/>
                </a:solidFill>
                <a:latin typeface="Segoe UI"/>
                <a:cs typeface="Segoe UI"/>
              </a:rPr>
              <a:t>ts</a:t>
            </a:r>
            <a:r>
              <a:rPr sz="881" spc="10" dirty="0">
                <a:solidFill>
                  <a:srgbClr val="646464"/>
                </a:solidFill>
                <a:latin typeface="Segoe UI"/>
                <a:cs typeface="Segoe UI"/>
              </a:rPr>
              <a:t> </a:t>
            </a:r>
            <a:r>
              <a:rPr sz="881" dirty="0">
                <a:solidFill>
                  <a:srgbClr val="646464"/>
                </a:solidFill>
                <a:latin typeface="Segoe UI"/>
                <a:cs typeface="Segoe UI"/>
              </a:rPr>
              <a:t>no</a:t>
            </a:r>
            <a:r>
              <a:rPr sz="881" spc="4" dirty="0">
                <a:solidFill>
                  <a:srgbClr val="646464"/>
                </a:solidFill>
                <a:latin typeface="Segoe UI"/>
                <a:cs typeface="Segoe UI"/>
              </a:rPr>
              <a:t> </a:t>
            </a:r>
            <a:r>
              <a:rPr sz="881" spc="-4" dirty="0">
                <a:solidFill>
                  <a:srgbClr val="646464"/>
                </a:solidFill>
                <a:latin typeface="Segoe UI"/>
                <a:cs typeface="Segoe UI"/>
              </a:rPr>
              <a:t>r</a:t>
            </a:r>
            <a:r>
              <a:rPr sz="881" dirty="0">
                <a:solidFill>
                  <a:srgbClr val="646464"/>
                </a:solidFill>
                <a:latin typeface="Segoe UI"/>
                <a:cs typeface="Segoe UI"/>
              </a:rPr>
              <a:t>e</a:t>
            </a:r>
            <a:r>
              <a:rPr sz="881" spc="-7" dirty="0">
                <a:solidFill>
                  <a:srgbClr val="646464"/>
                </a:solidFill>
                <a:latin typeface="Segoe UI"/>
                <a:cs typeface="Segoe UI"/>
              </a:rPr>
              <a:t>s</a:t>
            </a:r>
            <a:r>
              <a:rPr sz="881" spc="-4" dirty="0">
                <a:solidFill>
                  <a:srgbClr val="646464"/>
                </a:solidFill>
                <a:latin typeface="Segoe UI"/>
                <a:cs typeface="Segoe UI"/>
              </a:rPr>
              <a:t>po</a:t>
            </a:r>
            <a:r>
              <a:rPr sz="881" dirty="0">
                <a:solidFill>
                  <a:srgbClr val="646464"/>
                </a:solidFill>
                <a:latin typeface="Segoe UI"/>
                <a:cs typeface="Segoe UI"/>
              </a:rPr>
              <a:t>n</a:t>
            </a:r>
            <a:r>
              <a:rPr sz="881" spc="-4" dirty="0">
                <a:solidFill>
                  <a:srgbClr val="646464"/>
                </a:solidFill>
                <a:latin typeface="Segoe UI"/>
                <a:cs typeface="Segoe UI"/>
              </a:rPr>
              <a:t>sibili</a:t>
            </a:r>
            <a:r>
              <a:rPr sz="881" dirty="0">
                <a:solidFill>
                  <a:srgbClr val="646464"/>
                </a:solidFill>
                <a:latin typeface="Segoe UI"/>
                <a:cs typeface="Segoe UI"/>
              </a:rPr>
              <a:t>ty</a:t>
            </a:r>
            <a:r>
              <a:rPr sz="881" spc="27" dirty="0">
                <a:solidFill>
                  <a:srgbClr val="646464"/>
                </a:solidFill>
                <a:latin typeface="Segoe UI"/>
                <a:cs typeface="Segoe UI"/>
              </a:rPr>
              <a:t> </a:t>
            </a:r>
            <a:r>
              <a:rPr sz="881" dirty="0">
                <a:solidFill>
                  <a:srgbClr val="646464"/>
                </a:solidFill>
                <a:latin typeface="Segoe UI"/>
                <a:cs typeface="Segoe UI"/>
              </a:rPr>
              <a:t>f</a:t>
            </a:r>
            <a:r>
              <a:rPr sz="881" spc="-4" dirty="0">
                <a:solidFill>
                  <a:srgbClr val="646464"/>
                </a:solidFill>
                <a:latin typeface="Segoe UI"/>
                <a:cs typeface="Segoe UI"/>
              </a:rPr>
              <a:t>o</a:t>
            </a:r>
            <a:r>
              <a:rPr sz="881" dirty="0">
                <a:solidFill>
                  <a:srgbClr val="646464"/>
                </a:solidFill>
                <a:latin typeface="Segoe UI"/>
                <a:cs typeface="Segoe UI"/>
              </a:rPr>
              <a:t>r</a:t>
            </a:r>
            <a:r>
              <a:rPr sz="881" spc="4" dirty="0">
                <a:solidFill>
                  <a:srgbClr val="646464"/>
                </a:solidFill>
                <a:latin typeface="Segoe UI"/>
                <a:cs typeface="Segoe UI"/>
              </a:rPr>
              <a:t> </a:t>
            </a:r>
            <a:r>
              <a:rPr sz="881" dirty="0">
                <a:solidFill>
                  <a:srgbClr val="646464"/>
                </a:solidFill>
                <a:latin typeface="Segoe UI"/>
                <a:cs typeface="Segoe UI"/>
              </a:rPr>
              <a:t>any </a:t>
            </a:r>
            <a:r>
              <a:rPr sz="881" spc="-4" dirty="0">
                <a:solidFill>
                  <a:srgbClr val="646464"/>
                </a:solidFill>
                <a:latin typeface="Segoe UI"/>
                <a:cs typeface="Segoe UI"/>
              </a:rPr>
              <a:t>los</a:t>
            </a:r>
            <a:r>
              <a:rPr sz="881" dirty="0">
                <a:solidFill>
                  <a:srgbClr val="646464"/>
                </a:solidFill>
                <a:latin typeface="Segoe UI"/>
                <a:cs typeface="Segoe UI"/>
              </a:rPr>
              <a:t>s</a:t>
            </a:r>
            <a:r>
              <a:rPr sz="881" spc="17" dirty="0">
                <a:solidFill>
                  <a:srgbClr val="646464"/>
                </a:solidFill>
                <a:latin typeface="Segoe UI"/>
                <a:cs typeface="Segoe UI"/>
              </a:rPr>
              <a:t> </a:t>
            </a:r>
            <a:r>
              <a:rPr sz="881" dirty="0">
                <a:solidFill>
                  <a:srgbClr val="646464"/>
                </a:solidFill>
                <a:latin typeface="Segoe UI"/>
                <a:cs typeface="Segoe UI"/>
              </a:rPr>
              <a:t>a</a:t>
            </a:r>
            <a:r>
              <a:rPr sz="881" spc="-4" dirty="0">
                <a:solidFill>
                  <a:srgbClr val="646464"/>
                </a:solidFill>
                <a:latin typeface="Segoe UI"/>
                <a:cs typeface="Segoe UI"/>
              </a:rPr>
              <a:t>risi</a:t>
            </a:r>
            <a:r>
              <a:rPr sz="881" dirty="0">
                <a:solidFill>
                  <a:srgbClr val="646464"/>
                </a:solidFill>
                <a:latin typeface="Segoe UI"/>
                <a:cs typeface="Segoe UI"/>
              </a:rPr>
              <a:t>ng</a:t>
            </a:r>
            <a:r>
              <a:rPr sz="881" spc="10" dirty="0">
                <a:solidFill>
                  <a:srgbClr val="646464"/>
                </a:solidFill>
                <a:latin typeface="Segoe UI"/>
                <a:cs typeface="Segoe UI"/>
              </a:rPr>
              <a:t> </a:t>
            </a:r>
            <a:r>
              <a:rPr sz="881" dirty="0">
                <a:solidFill>
                  <a:srgbClr val="646464"/>
                </a:solidFill>
                <a:latin typeface="Segoe UI"/>
                <a:cs typeface="Segoe UI"/>
              </a:rPr>
              <a:t>f</a:t>
            </a:r>
            <a:r>
              <a:rPr sz="881" spc="-4" dirty="0">
                <a:solidFill>
                  <a:srgbClr val="646464"/>
                </a:solidFill>
                <a:latin typeface="Segoe UI"/>
                <a:cs typeface="Segoe UI"/>
              </a:rPr>
              <a:t>ro</a:t>
            </a:r>
            <a:r>
              <a:rPr sz="881" dirty="0">
                <a:solidFill>
                  <a:srgbClr val="646464"/>
                </a:solidFill>
                <a:latin typeface="Segoe UI"/>
                <a:cs typeface="Segoe UI"/>
              </a:rPr>
              <a:t>m any act</a:t>
            </a:r>
            <a:r>
              <a:rPr sz="881" spc="-4" dirty="0">
                <a:solidFill>
                  <a:srgbClr val="646464"/>
                </a:solidFill>
                <a:latin typeface="Segoe UI"/>
                <a:cs typeface="Segoe UI"/>
              </a:rPr>
              <a:t>io</a:t>
            </a:r>
            <a:r>
              <a:rPr sz="881" dirty="0">
                <a:solidFill>
                  <a:srgbClr val="646464"/>
                </a:solidFill>
                <a:latin typeface="Segoe UI"/>
                <a:cs typeface="Segoe UI"/>
              </a:rPr>
              <a:t>n</a:t>
            </a:r>
            <a:r>
              <a:rPr sz="881" spc="14" dirty="0">
                <a:solidFill>
                  <a:srgbClr val="646464"/>
                </a:solidFill>
                <a:latin typeface="Segoe UI"/>
                <a:cs typeface="Segoe UI"/>
              </a:rPr>
              <a:t> </a:t>
            </a:r>
            <a:r>
              <a:rPr sz="881" dirty="0">
                <a:solidFill>
                  <a:srgbClr val="646464"/>
                </a:solidFill>
                <a:latin typeface="Segoe UI"/>
                <a:cs typeface="Segoe UI"/>
              </a:rPr>
              <a:t>ta</a:t>
            </a:r>
            <a:r>
              <a:rPr sz="881" spc="-4" dirty="0">
                <a:solidFill>
                  <a:srgbClr val="646464"/>
                </a:solidFill>
                <a:latin typeface="Segoe UI"/>
                <a:cs typeface="Segoe UI"/>
              </a:rPr>
              <a:t>k</a:t>
            </a:r>
            <a:r>
              <a:rPr sz="881" dirty="0">
                <a:solidFill>
                  <a:srgbClr val="646464"/>
                </a:solidFill>
                <a:latin typeface="Segoe UI"/>
                <a:cs typeface="Segoe UI"/>
              </a:rPr>
              <a:t>en</a:t>
            </a:r>
            <a:r>
              <a:rPr sz="881" spc="7" dirty="0">
                <a:solidFill>
                  <a:srgbClr val="646464"/>
                </a:solidFill>
                <a:latin typeface="Segoe UI"/>
                <a:cs typeface="Segoe UI"/>
              </a:rPr>
              <a:t> </a:t>
            </a:r>
            <a:r>
              <a:rPr sz="881" spc="-4" dirty="0">
                <a:solidFill>
                  <a:srgbClr val="646464"/>
                </a:solidFill>
                <a:latin typeface="Segoe UI"/>
                <a:cs typeface="Segoe UI"/>
              </a:rPr>
              <a:t>o</a:t>
            </a:r>
            <a:r>
              <a:rPr sz="881" dirty="0">
                <a:solidFill>
                  <a:srgbClr val="646464"/>
                </a:solidFill>
                <a:latin typeface="Segoe UI"/>
                <a:cs typeface="Segoe UI"/>
              </a:rPr>
              <a:t>r</a:t>
            </a:r>
            <a:r>
              <a:rPr sz="881" spc="4" dirty="0">
                <a:solidFill>
                  <a:srgbClr val="646464"/>
                </a:solidFill>
                <a:latin typeface="Segoe UI"/>
                <a:cs typeface="Segoe UI"/>
              </a:rPr>
              <a:t> </a:t>
            </a:r>
            <a:r>
              <a:rPr sz="881" dirty="0">
                <a:solidFill>
                  <a:srgbClr val="646464"/>
                </a:solidFill>
                <a:latin typeface="Segoe UI"/>
                <a:cs typeface="Segoe UI"/>
              </a:rPr>
              <a:t>not</a:t>
            </a:r>
            <a:r>
              <a:rPr sz="881" spc="7" dirty="0">
                <a:solidFill>
                  <a:srgbClr val="646464"/>
                </a:solidFill>
                <a:latin typeface="Segoe UI"/>
                <a:cs typeface="Segoe UI"/>
              </a:rPr>
              <a:t> </a:t>
            </a:r>
            <a:r>
              <a:rPr sz="881" dirty="0">
                <a:solidFill>
                  <a:srgbClr val="646464"/>
                </a:solidFill>
                <a:latin typeface="Segoe UI"/>
                <a:cs typeface="Segoe UI"/>
              </a:rPr>
              <a:t>ta</a:t>
            </a:r>
            <a:r>
              <a:rPr sz="881" spc="-4" dirty="0">
                <a:solidFill>
                  <a:srgbClr val="646464"/>
                </a:solidFill>
                <a:latin typeface="Segoe UI"/>
                <a:cs typeface="Segoe UI"/>
              </a:rPr>
              <a:t>k</a:t>
            </a:r>
            <a:r>
              <a:rPr sz="881" dirty="0">
                <a:solidFill>
                  <a:srgbClr val="646464"/>
                </a:solidFill>
                <a:latin typeface="Segoe UI"/>
                <a:cs typeface="Segoe UI"/>
              </a:rPr>
              <a:t>en</a:t>
            </a:r>
            <a:r>
              <a:rPr sz="881" spc="-4" dirty="0">
                <a:solidFill>
                  <a:srgbClr val="646464"/>
                </a:solidFill>
                <a:latin typeface="Segoe UI"/>
                <a:cs typeface="Segoe UI"/>
              </a:rPr>
              <a:t> b</a:t>
            </a:r>
            <a:r>
              <a:rPr sz="881" dirty="0">
                <a:solidFill>
                  <a:srgbClr val="646464"/>
                </a:solidFill>
                <a:latin typeface="Segoe UI"/>
                <a:cs typeface="Segoe UI"/>
              </a:rPr>
              <a:t>y</a:t>
            </a:r>
            <a:r>
              <a:rPr sz="881" spc="10" dirty="0">
                <a:solidFill>
                  <a:srgbClr val="646464"/>
                </a:solidFill>
                <a:latin typeface="Segoe UI"/>
                <a:cs typeface="Segoe UI"/>
              </a:rPr>
              <a:t> </a:t>
            </a:r>
            <a:r>
              <a:rPr sz="881" dirty="0">
                <a:solidFill>
                  <a:srgbClr val="646464"/>
                </a:solidFill>
                <a:latin typeface="Segoe UI"/>
                <a:cs typeface="Segoe UI"/>
              </a:rPr>
              <a:t>an</a:t>
            </a:r>
            <a:r>
              <a:rPr sz="881" spc="-7" dirty="0">
                <a:solidFill>
                  <a:srgbClr val="646464"/>
                </a:solidFill>
                <a:latin typeface="Segoe UI"/>
                <a:cs typeface="Segoe UI"/>
              </a:rPr>
              <a:t>y</a:t>
            </a:r>
            <a:r>
              <a:rPr sz="881" spc="-4" dirty="0">
                <a:solidFill>
                  <a:srgbClr val="646464"/>
                </a:solidFill>
                <a:latin typeface="Segoe UI"/>
                <a:cs typeface="Segoe UI"/>
              </a:rPr>
              <a:t>o</a:t>
            </a:r>
            <a:r>
              <a:rPr sz="881" dirty="0">
                <a:solidFill>
                  <a:srgbClr val="646464"/>
                </a:solidFill>
                <a:latin typeface="Segoe UI"/>
                <a:cs typeface="Segoe UI"/>
              </a:rPr>
              <a:t>ne</a:t>
            </a:r>
            <a:r>
              <a:rPr sz="881" spc="-4" dirty="0">
                <a:solidFill>
                  <a:srgbClr val="646464"/>
                </a:solidFill>
                <a:latin typeface="Segoe UI"/>
                <a:cs typeface="Segoe UI"/>
              </a:rPr>
              <a:t> </a:t>
            </a:r>
            <a:r>
              <a:rPr sz="881" dirty="0">
                <a:solidFill>
                  <a:srgbClr val="646464"/>
                </a:solidFill>
                <a:latin typeface="Segoe UI"/>
                <a:cs typeface="Segoe UI"/>
              </a:rPr>
              <a:t>u</a:t>
            </a:r>
            <a:r>
              <a:rPr sz="881" spc="-4" dirty="0">
                <a:solidFill>
                  <a:srgbClr val="646464"/>
                </a:solidFill>
                <a:latin typeface="Segoe UI"/>
                <a:cs typeface="Segoe UI"/>
              </a:rPr>
              <a:t>si</a:t>
            </a:r>
            <a:r>
              <a:rPr sz="881" dirty="0">
                <a:solidFill>
                  <a:srgbClr val="646464"/>
                </a:solidFill>
                <a:latin typeface="Segoe UI"/>
                <a:cs typeface="Segoe UI"/>
              </a:rPr>
              <a:t>ng</a:t>
            </a:r>
            <a:r>
              <a:rPr sz="881" spc="4" dirty="0">
                <a:solidFill>
                  <a:srgbClr val="646464"/>
                </a:solidFill>
                <a:latin typeface="Segoe UI"/>
                <a:cs typeface="Segoe UI"/>
              </a:rPr>
              <a:t> </a:t>
            </a:r>
            <a:r>
              <a:rPr sz="881" dirty="0">
                <a:solidFill>
                  <a:srgbClr val="646464"/>
                </a:solidFill>
                <a:latin typeface="Segoe UI"/>
                <a:cs typeface="Segoe UI"/>
              </a:rPr>
              <a:t>this mater</a:t>
            </a:r>
            <a:r>
              <a:rPr sz="881" spc="-4" dirty="0">
                <a:solidFill>
                  <a:srgbClr val="646464"/>
                </a:solidFill>
                <a:latin typeface="Segoe UI"/>
                <a:cs typeface="Segoe UI"/>
              </a:rPr>
              <a:t>i</a:t>
            </a:r>
            <a:r>
              <a:rPr sz="881" dirty="0">
                <a:solidFill>
                  <a:srgbClr val="646464"/>
                </a:solidFill>
                <a:latin typeface="Segoe UI"/>
                <a:cs typeface="Segoe UI"/>
              </a:rPr>
              <a:t>a</a:t>
            </a:r>
            <a:r>
              <a:rPr sz="881" spc="-4" dirty="0">
                <a:solidFill>
                  <a:srgbClr val="646464"/>
                </a:solidFill>
                <a:latin typeface="Segoe UI"/>
                <a:cs typeface="Segoe UI"/>
              </a:rPr>
              <a:t>l</a:t>
            </a:r>
            <a:r>
              <a:rPr sz="881" dirty="0">
                <a:solidFill>
                  <a:srgbClr val="646464"/>
                </a:solidFill>
                <a:latin typeface="Segoe UI"/>
                <a:cs typeface="Segoe UI"/>
              </a:rPr>
              <a:t>.</a:t>
            </a:r>
          </a:p>
          <a:p>
            <a:pPr marL="12468" marR="4300" indent="-4300" algn="just">
              <a:spcBef>
                <a:spcPts val="325"/>
              </a:spcBef>
            </a:pPr>
            <a:r>
              <a:rPr sz="881" dirty="0">
                <a:solidFill>
                  <a:srgbClr val="646464"/>
                </a:solidFill>
                <a:latin typeface="Segoe UI"/>
                <a:cs typeface="Segoe UI"/>
              </a:rPr>
              <a:t>The</a:t>
            </a:r>
            <a:r>
              <a:rPr sz="881" spc="14" dirty="0">
                <a:solidFill>
                  <a:srgbClr val="646464"/>
                </a:solidFill>
                <a:latin typeface="Segoe UI"/>
                <a:cs typeface="Segoe UI"/>
              </a:rPr>
              <a:t> </a:t>
            </a:r>
            <a:r>
              <a:rPr sz="881" spc="-4" dirty="0">
                <a:solidFill>
                  <a:srgbClr val="646464"/>
                </a:solidFill>
                <a:latin typeface="Segoe UI"/>
                <a:cs typeface="Segoe UI"/>
              </a:rPr>
              <a:t>i</a:t>
            </a:r>
            <a:r>
              <a:rPr sz="881" dirty="0">
                <a:solidFill>
                  <a:srgbClr val="646464"/>
                </a:solidFill>
                <a:latin typeface="Segoe UI"/>
                <a:cs typeface="Segoe UI"/>
              </a:rPr>
              <a:t>nfo</a:t>
            </a:r>
            <a:r>
              <a:rPr sz="881" spc="-7" dirty="0">
                <a:solidFill>
                  <a:srgbClr val="646464"/>
                </a:solidFill>
                <a:latin typeface="Segoe UI"/>
                <a:cs typeface="Segoe UI"/>
              </a:rPr>
              <a:t>r</a:t>
            </a:r>
            <a:r>
              <a:rPr sz="881" dirty="0">
                <a:solidFill>
                  <a:srgbClr val="646464"/>
                </a:solidFill>
                <a:latin typeface="Segoe UI"/>
                <a:cs typeface="Segoe UI"/>
              </a:rPr>
              <a:t>mati</a:t>
            </a:r>
            <a:r>
              <a:rPr sz="881" spc="-4" dirty="0">
                <a:solidFill>
                  <a:srgbClr val="646464"/>
                </a:solidFill>
                <a:latin typeface="Segoe UI"/>
                <a:cs typeface="Segoe UI"/>
              </a:rPr>
              <a:t>o</a:t>
            </a:r>
            <a:r>
              <a:rPr sz="881" dirty="0">
                <a:solidFill>
                  <a:srgbClr val="646464"/>
                </a:solidFill>
                <a:latin typeface="Segoe UI"/>
                <a:cs typeface="Segoe UI"/>
              </a:rPr>
              <a:t>n</a:t>
            </a:r>
            <a:r>
              <a:rPr sz="881" spc="31" dirty="0">
                <a:solidFill>
                  <a:srgbClr val="646464"/>
                </a:solidFill>
                <a:latin typeface="Segoe UI"/>
                <a:cs typeface="Segoe UI"/>
              </a:rPr>
              <a:t> </a:t>
            </a:r>
            <a:r>
              <a:rPr sz="881" spc="-4" dirty="0">
                <a:solidFill>
                  <a:srgbClr val="646464"/>
                </a:solidFill>
                <a:latin typeface="Segoe UI"/>
                <a:cs typeface="Segoe UI"/>
              </a:rPr>
              <a:t>i</a:t>
            </a:r>
            <a:r>
              <a:rPr sz="881" dirty="0">
                <a:solidFill>
                  <a:srgbClr val="646464"/>
                </a:solidFill>
                <a:latin typeface="Segoe UI"/>
                <a:cs typeface="Segoe UI"/>
              </a:rPr>
              <a:t>n</a:t>
            </a:r>
            <a:r>
              <a:rPr sz="881" spc="14" dirty="0">
                <a:solidFill>
                  <a:srgbClr val="646464"/>
                </a:solidFill>
                <a:latin typeface="Segoe UI"/>
                <a:cs typeface="Segoe UI"/>
              </a:rPr>
              <a:t> </a:t>
            </a:r>
            <a:r>
              <a:rPr sz="881" dirty="0">
                <a:solidFill>
                  <a:srgbClr val="646464"/>
                </a:solidFill>
                <a:latin typeface="Segoe UI"/>
                <a:cs typeface="Segoe UI"/>
              </a:rPr>
              <a:t>this</a:t>
            </a:r>
            <a:r>
              <a:rPr sz="881" spc="17" dirty="0">
                <a:solidFill>
                  <a:srgbClr val="646464"/>
                </a:solidFill>
                <a:latin typeface="Segoe UI"/>
                <a:cs typeface="Segoe UI"/>
              </a:rPr>
              <a:t> </a:t>
            </a:r>
            <a:r>
              <a:rPr sz="881" dirty="0">
                <a:solidFill>
                  <a:srgbClr val="646464"/>
                </a:solidFill>
                <a:latin typeface="Segoe UI"/>
                <a:cs typeface="Segoe UI"/>
              </a:rPr>
              <a:t>note</a:t>
            </a:r>
            <a:r>
              <a:rPr sz="881" spc="14" dirty="0">
                <a:solidFill>
                  <a:srgbClr val="646464"/>
                </a:solidFill>
                <a:latin typeface="Segoe UI"/>
                <a:cs typeface="Segoe UI"/>
              </a:rPr>
              <a:t> </a:t>
            </a:r>
            <a:r>
              <a:rPr sz="881" dirty="0">
                <a:solidFill>
                  <a:srgbClr val="646464"/>
                </a:solidFill>
                <a:latin typeface="Segoe UI"/>
                <a:cs typeface="Segoe UI"/>
              </a:rPr>
              <a:t>has</a:t>
            </a:r>
            <a:r>
              <a:rPr sz="881" spc="24" dirty="0">
                <a:solidFill>
                  <a:srgbClr val="646464"/>
                </a:solidFill>
                <a:latin typeface="Segoe UI"/>
                <a:cs typeface="Segoe UI"/>
              </a:rPr>
              <a:t> </a:t>
            </a:r>
            <a:r>
              <a:rPr sz="881" spc="4" dirty="0">
                <a:solidFill>
                  <a:srgbClr val="646464"/>
                </a:solidFill>
                <a:latin typeface="Segoe UI"/>
                <a:cs typeface="Segoe UI"/>
              </a:rPr>
              <a:t>b</a:t>
            </a:r>
            <a:r>
              <a:rPr sz="881" dirty="0">
                <a:solidFill>
                  <a:srgbClr val="646464"/>
                </a:solidFill>
                <a:latin typeface="Segoe UI"/>
                <a:cs typeface="Segoe UI"/>
              </a:rPr>
              <a:t>e</a:t>
            </a:r>
            <a:r>
              <a:rPr sz="881" spc="-10" dirty="0">
                <a:solidFill>
                  <a:srgbClr val="646464"/>
                </a:solidFill>
                <a:latin typeface="Segoe UI"/>
                <a:cs typeface="Segoe UI"/>
              </a:rPr>
              <a:t>e</a:t>
            </a:r>
            <a:r>
              <a:rPr sz="881" dirty="0">
                <a:solidFill>
                  <a:srgbClr val="646464"/>
                </a:solidFill>
                <a:latin typeface="Segoe UI"/>
                <a:cs typeface="Segoe UI"/>
              </a:rPr>
              <a:t>n</a:t>
            </a:r>
            <a:r>
              <a:rPr sz="881" spc="14" dirty="0">
                <a:solidFill>
                  <a:srgbClr val="646464"/>
                </a:solidFill>
                <a:latin typeface="Segoe UI"/>
                <a:cs typeface="Segoe UI"/>
              </a:rPr>
              <a:t> </a:t>
            </a:r>
            <a:r>
              <a:rPr sz="881" dirty="0">
                <a:solidFill>
                  <a:srgbClr val="646464"/>
                </a:solidFill>
                <a:latin typeface="Segoe UI"/>
                <a:cs typeface="Segoe UI"/>
              </a:rPr>
              <a:t>ma</a:t>
            </a:r>
            <a:r>
              <a:rPr sz="881" spc="-7" dirty="0">
                <a:solidFill>
                  <a:srgbClr val="646464"/>
                </a:solidFill>
                <a:latin typeface="Segoe UI"/>
                <a:cs typeface="Segoe UI"/>
              </a:rPr>
              <a:t>d</a:t>
            </a:r>
            <a:r>
              <a:rPr sz="881" dirty="0">
                <a:solidFill>
                  <a:srgbClr val="646464"/>
                </a:solidFill>
                <a:latin typeface="Segoe UI"/>
                <a:cs typeface="Segoe UI"/>
              </a:rPr>
              <a:t>e</a:t>
            </a:r>
            <a:r>
              <a:rPr sz="881" spc="14" dirty="0">
                <a:solidFill>
                  <a:srgbClr val="646464"/>
                </a:solidFill>
                <a:latin typeface="Segoe UI"/>
                <a:cs typeface="Segoe UI"/>
              </a:rPr>
              <a:t> </a:t>
            </a:r>
            <a:r>
              <a:rPr sz="881" dirty="0">
                <a:solidFill>
                  <a:srgbClr val="646464"/>
                </a:solidFill>
                <a:latin typeface="Segoe UI"/>
                <a:cs typeface="Segoe UI"/>
              </a:rPr>
              <a:t>a</a:t>
            </a:r>
            <a:r>
              <a:rPr sz="881" spc="4" dirty="0">
                <a:solidFill>
                  <a:srgbClr val="646464"/>
                </a:solidFill>
                <a:latin typeface="Segoe UI"/>
                <a:cs typeface="Segoe UI"/>
              </a:rPr>
              <a:t>v</a:t>
            </a:r>
            <a:r>
              <a:rPr sz="881" dirty="0">
                <a:solidFill>
                  <a:srgbClr val="646464"/>
                </a:solidFill>
                <a:latin typeface="Segoe UI"/>
                <a:cs typeface="Segoe UI"/>
              </a:rPr>
              <a:t>a</a:t>
            </a:r>
            <a:r>
              <a:rPr sz="881" spc="4" dirty="0">
                <a:solidFill>
                  <a:srgbClr val="646464"/>
                </a:solidFill>
                <a:latin typeface="Segoe UI"/>
                <a:cs typeface="Segoe UI"/>
              </a:rPr>
              <a:t>i</a:t>
            </a:r>
            <a:r>
              <a:rPr sz="881" spc="-4" dirty="0">
                <a:solidFill>
                  <a:srgbClr val="646464"/>
                </a:solidFill>
                <a:latin typeface="Segoe UI"/>
                <a:cs typeface="Segoe UI"/>
              </a:rPr>
              <a:t>l</a:t>
            </a:r>
            <a:r>
              <a:rPr sz="881" spc="4" dirty="0">
                <a:solidFill>
                  <a:srgbClr val="646464"/>
                </a:solidFill>
                <a:latin typeface="Segoe UI"/>
                <a:cs typeface="Segoe UI"/>
              </a:rPr>
              <a:t>ab</a:t>
            </a:r>
            <a:r>
              <a:rPr sz="881" spc="-4" dirty="0">
                <a:solidFill>
                  <a:srgbClr val="646464"/>
                </a:solidFill>
                <a:latin typeface="Segoe UI"/>
                <a:cs typeface="Segoe UI"/>
              </a:rPr>
              <a:t>l</a:t>
            </a:r>
            <a:r>
              <a:rPr sz="881" dirty="0">
                <a:solidFill>
                  <a:srgbClr val="646464"/>
                </a:solidFill>
                <a:latin typeface="Segoe UI"/>
                <a:cs typeface="Segoe UI"/>
              </a:rPr>
              <a:t>e</a:t>
            </a:r>
            <a:r>
              <a:rPr sz="881" spc="14" dirty="0">
                <a:solidFill>
                  <a:srgbClr val="646464"/>
                </a:solidFill>
                <a:latin typeface="Segoe UI"/>
                <a:cs typeface="Segoe UI"/>
              </a:rPr>
              <a:t> </a:t>
            </a:r>
            <a:r>
              <a:rPr sz="881" dirty="0">
                <a:solidFill>
                  <a:srgbClr val="646464"/>
                </a:solidFill>
                <a:latin typeface="Segoe UI"/>
                <a:cs typeface="Segoe UI"/>
              </a:rPr>
              <a:t>to</a:t>
            </a:r>
            <a:r>
              <a:rPr sz="881" spc="27" dirty="0">
                <a:solidFill>
                  <a:srgbClr val="646464"/>
                </a:solidFill>
                <a:latin typeface="Segoe UI"/>
                <a:cs typeface="Segoe UI"/>
              </a:rPr>
              <a:t> </a:t>
            </a:r>
            <a:r>
              <a:rPr sz="881" spc="-4" dirty="0">
                <a:solidFill>
                  <a:srgbClr val="646464"/>
                </a:solidFill>
                <a:latin typeface="Segoe UI"/>
                <a:cs typeface="Segoe UI"/>
              </a:rPr>
              <a:t>yo</a:t>
            </a:r>
            <a:r>
              <a:rPr sz="881" dirty="0">
                <a:solidFill>
                  <a:srgbClr val="646464"/>
                </a:solidFill>
                <a:latin typeface="Segoe UI"/>
                <a:cs typeface="Segoe UI"/>
              </a:rPr>
              <a:t>u</a:t>
            </a:r>
            <a:r>
              <a:rPr sz="881" spc="24" dirty="0">
                <a:solidFill>
                  <a:srgbClr val="646464"/>
                </a:solidFill>
                <a:latin typeface="Segoe UI"/>
                <a:cs typeface="Segoe UI"/>
              </a:rPr>
              <a:t> </a:t>
            </a:r>
            <a:r>
              <a:rPr sz="881" spc="-4" dirty="0">
                <a:solidFill>
                  <a:srgbClr val="646464"/>
                </a:solidFill>
                <a:latin typeface="Segoe UI"/>
                <a:cs typeface="Segoe UI"/>
              </a:rPr>
              <a:t>o</a:t>
            </a:r>
            <a:r>
              <a:rPr sz="881" dirty="0">
                <a:solidFill>
                  <a:srgbClr val="646464"/>
                </a:solidFill>
                <a:latin typeface="Segoe UI"/>
                <a:cs typeface="Segoe UI"/>
              </a:rPr>
              <a:t>n</a:t>
            </a:r>
            <a:r>
              <a:rPr sz="881" spc="14" dirty="0">
                <a:solidFill>
                  <a:srgbClr val="646464"/>
                </a:solidFill>
                <a:latin typeface="Segoe UI"/>
                <a:cs typeface="Segoe UI"/>
              </a:rPr>
              <a:t> </a:t>
            </a:r>
            <a:r>
              <a:rPr sz="881" dirty="0">
                <a:solidFill>
                  <a:srgbClr val="646464"/>
                </a:solidFill>
                <a:latin typeface="Segoe UI"/>
                <a:cs typeface="Segoe UI"/>
              </a:rPr>
              <a:t>the</a:t>
            </a:r>
            <a:r>
              <a:rPr sz="881" spc="20" dirty="0">
                <a:solidFill>
                  <a:srgbClr val="646464"/>
                </a:solidFill>
                <a:latin typeface="Segoe UI"/>
                <a:cs typeface="Segoe UI"/>
              </a:rPr>
              <a:t> </a:t>
            </a:r>
            <a:r>
              <a:rPr sz="881" spc="-4" dirty="0">
                <a:solidFill>
                  <a:srgbClr val="646464"/>
                </a:solidFill>
                <a:latin typeface="Segoe UI"/>
                <a:cs typeface="Segoe UI"/>
              </a:rPr>
              <a:t>s</a:t>
            </a:r>
            <a:r>
              <a:rPr sz="881" dirty="0">
                <a:solidFill>
                  <a:srgbClr val="646464"/>
                </a:solidFill>
                <a:latin typeface="Segoe UI"/>
                <a:cs typeface="Segoe UI"/>
              </a:rPr>
              <a:t>t</a:t>
            </a:r>
            <a:r>
              <a:rPr sz="881" spc="-4" dirty="0">
                <a:solidFill>
                  <a:srgbClr val="646464"/>
                </a:solidFill>
                <a:latin typeface="Segoe UI"/>
                <a:cs typeface="Segoe UI"/>
              </a:rPr>
              <a:t>ri</a:t>
            </a:r>
            <a:r>
              <a:rPr sz="881" dirty="0">
                <a:solidFill>
                  <a:srgbClr val="646464"/>
                </a:solidFill>
                <a:latin typeface="Segoe UI"/>
                <a:cs typeface="Segoe UI"/>
              </a:rPr>
              <a:t>ct</a:t>
            </a:r>
            <a:r>
              <a:rPr sz="881" spc="24" dirty="0">
                <a:solidFill>
                  <a:srgbClr val="646464"/>
                </a:solidFill>
                <a:latin typeface="Segoe UI"/>
                <a:cs typeface="Segoe UI"/>
              </a:rPr>
              <a:t> </a:t>
            </a:r>
            <a:r>
              <a:rPr sz="881" dirty="0">
                <a:solidFill>
                  <a:srgbClr val="646464"/>
                </a:solidFill>
                <a:latin typeface="Segoe UI"/>
                <a:cs typeface="Segoe UI"/>
              </a:rPr>
              <a:t>un</a:t>
            </a:r>
            <a:r>
              <a:rPr sz="881" spc="-4" dirty="0">
                <a:solidFill>
                  <a:srgbClr val="646464"/>
                </a:solidFill>
                <a:latin typeface="Segoe UI"/>
                <a:cs typeface="Segoe UI"/>
              </a:rPr>
              <a:t>d</a:t>
            </a:r>
            <a:r>
              <a:rPr sz="881" dirty="0">
                <a:solidFill>
                  <a:srgbClr val="646464"/>
                </a:solidFill>
                <a:latin typeface="Segoe UI"/>
                <a:cs typeface="Segoe UI"/>
              </a:rPr>
              <a:t>e</a:t>
            </a:r>
            <a:r>
              <a:rPr sz="881" spc="-4" dirty="0">
                <a:solidFill>
                  <a:srgbClr val="646464"/>
                </a:solidFill>
                <a:latin typeface="Segoe UI"/>
                <a:cs typeface="Segoe UI"/>
              </a:rPr>
              <a:t>rs</a:t>
            </a:r>
            <a:r>
              <a:rPr sz="881" dirty="0">
                <a:solidFill>
                  <a:srgbClr val="646464"/>
                </a:solidFill>
                <a:latin typeface="Segoe UI"/>
                <a:cs typeface="Segoe UI"/>
              </a:rPr>
              <a:t>tan</a:t>
            </a:r>
            <a:r>
              <a:rPr sz="881" spc="-7" dirty="0">
                <a:solidFill>
                  <a:srgbClr val="646464"/>
                </a:solidFill>
                <a:latin typeface="Segoe UI"/>
                <a:cs typeface="Segoe UI"/>
              </a:rPr>
              <a:t>d</a:t>
            </a:r>
            <a:r>
              <a:rPr sz="881" spc="-4" dirty="0">
                <a:solidFill>
                  <a:srgbClr val="646464"/>
                </a:solidFill>
                <a:latin typeface="Segoe UI"/>
                <a:cs typeface="Segoe UI"/>
              </a:rPr>
              <a:t>i</a:t>
            </a:r>
            <a:r>
              <a:rPr sz="881" dirty="0">
                <a:solidFill>
                  <a:srgbClr val="646464"/>
                </a:solidFill>
                <a:latin typeface="Segoe UI"/>
                <a:cs typeface="Segoe UI"/>
              </a:rPr>
              <a:t>ng</a:t>
            </a:r>
            <a:r>
              <a:rPr sz="881" spc="17" dirty="0">
                <a:solidFill>
                  <a:srgbClr val="646464"/>
                </a:solidFill>
                <a:latin typeface="Segoe UI"/>
                <a:cs typeface="Segoe UI"/>
              </a:rPr>
              <a:t> </a:t>
            </a:r>
            <a:r>
              <a:rPr sz="881" dirty="0">
                <a:solidFill>
                  <a:srgbClr val="646464"/>
                </a:solidFill>
                <a:latin typeface="Segoe UI"/>
                <a:cs typeface="Segoe UI"/>
              </a:rPr>
              <a:t>that</a:t>
            </a:r>
            <a:r>
              <a:rPr sz="881" spc="24" dirty="0">
                <a:solidFill>
                  <a:srgbClr val="646464"/>
                </a:solidFill>
                <a:latin typeface="Segoe UI"/>
                <a:cs typeface="Segoe UI"/>
              </a:rPr>
              <a:t> </a:t>
            </a:r>
            <a:r>
              <a:rPr sz="881" spc="-4" dirty="0">
                <a:solidFill>
                  <a:srgbClr val="646464"/>
                </a:solidFill>
                <a:latin typeface="Segoe UI"/>
                <a:cs typeface="Segoe UI"/>
              </a:rPr>
              <a:t>i</a:t>
            </a:r>
            <a:r>
              <a:rPr sz="881" dirty="0">
                <a:solidFill>
                  <a:srgbClr val="646464"/>
                </a:solidFill>
                <a:latin typeface="Segoe UI"/>
                <a:cs typeface="Segoe UI"/>
              </a:rPr>
              <a:t>t</a:t>
            </a:r>
            <a:r>
              <a:rPr sz="881" spc="24" dirty="0">
                <a:solidFill>
                  <a:srgbClr val="646464"/>
                </a:solidFill>
                <a:latin typeface="Segoe UI"/>
                <a:cs typeface="Segoe UI"/>
              </a:rPr>
              <a:t> </a:t>
            </a:r>
            <a:r>
              <a:rPr sz="881" spc="-4" dirty="0">
                <a:solidFill>
                  <a:srgbClr val="646464"/>
                </a:solidFill>
                <a:latin typeface="Segoe UI"/>
                <a:cs typeface="Segoe UI"/>
              </a:rPr>
              <a:t>o</a:t>
            </a:r>
            <a:r>
              <a:rPr sz="881" dirty="0">
                <a:solidFill>
                  <a:srgbClr val="646464"/>
                </a:solidFill>
                <a:latin typeface="Segoe UI"/>
                <a:cs typeface="Segoe UI"/>
              </a:rPr>
              <a:t>r</a:t>
            </a:r>
            <a:r>
              <a:rPr sz="881" spc="20" dirty="0">
                <a:solidFill>
                  <a:srgbClr val="646464"/>
                </a:solidFill>
                <a:latin typeface="Segoe UI"/>
                <a:cs typeface="Segoe UI"/>
              </a:rPr>
              <a:t> </a:t>
            </a:r>
            <a:r>
              <a:rPr sz="881" dirty="0">
                <a:solidFill>
                  <a:srgbClr val="646464"/>
                </a:solidFill>
                <a:latin typeface="Segoe UI"/>
                <a:cs typeface="Segoe UI"/>
              </a:rPr>
              <a:t>the</a:t>
            </a:r>
            <a:r>
              <a:rPr sz="881" spc="20" dirty="0">
                <a:solidFill>
                  <a:srgbClr val="646464"/>
                </a:solidFill>
                <a:latin typeface="Segoe UI"/>
                <a:cs typeface="Segoe UI"/>
              </a:rPr>
              <a:t> </a:t>
            </a:r>
            <a:r>
              <a:rPr sz="881" spc="-4" dirty="0">
                <a:solidFill>
                  <a:srgbClr val="646464"/>
                </a:solidFill>
                <a:latin typeface="Segoe UI"/>
                <a:cs typeface="Segoe UI"/>
              </a:rPr>
              <a:t>i</a:t>
            </a:r>
            <a:r>
              <a:rPr sz="881" dirty="0">
                <a:solidFill>
                  <a:srgbClr val="646464"/>
                </a:solidFill>
                <a:latin typeface="Segoe UI"/>
                <a:cs typeface="Segoe UI"/>
              </a:rPr>
              <a:t>nfo</a:t>
            </a:r>
            <a:r>
              <a:rPr sz="881" spc="-7" dirty="0">
                <a:solidFill>
                  <a:srgbClr val="646464"/>
                </a:solidFill>
                <a:latin typeface="Segoe UI"/>
                <a:cs typeface="Segoe UI"/>
              </a:rPr>
              <a:t>r</a:t>
            </a:r>
            <a:r>
              <a:rPr sz="881" dirty="0">
                <a:solidFill>
                  <a:srgbClr val="646464"/>
                </a:solidFill>
                <a:latin typeface="Segoe UI"/>
                <a:cs typeface="Segoe UI"/>
              </a:rPr>
              <a:t>mati</a:t>
            </a:r>
            <a:r>
              <a:rPr sz="881" spc="-4" dirty="0">
                <a:solidFill>
                  <a:srgbClr val="646464"/>
                </a:solidFill>
                <a:latin typeface="Segoe UI"/>
                <a:cs typeface="Segoe UI"/>
              </a:rPr>
              <a:t>o</a:t>
            </a:r>
            <a:r>
              <a:rPr sz="881" dirty="0">
                <a:solidFill>
                  <a:srgbClr val="646464"/>
                </a:solidFill>
                <a:latin typeface="Segoe UI"/>
                <a:cs typeface="Segoe UI"/>
              </a:rPr>
              <a:t>n</a:t>
            </a:r>
            <a:r>
              <a:rPr sz="881" spc="20" dirty="0">
                <a:solidFill>
                  <a:srgbClr val="646464"/>
                </a:solidFill>
                <a:latin typeface="Segoe UI"/>
                <a:cs typeface="Segoe UI"/>
              </a:rPr>
              <a:t> </a:t>
            </a:r>
            <a:r>
              <a:rPr sz="881" dirty="0">
                <a:solidFill>
                  <a:srgbClr val="646464"/>
                </a:solidFill>
                <a:latin typeface="Segoe UI"/>
                <a:cs typeface="Segoe UI"/>
              </a:rPr>
              <a:t>he</a:t>
            </a:r>
            <a:r>
              <a:rPr sz="881" spc="-4" dirty="0">
                <a:solidFill>
                  <a:srgbClr val="646464"/>
                </a:solidFill>
                <a:latin typeface="Segoe UI"/>
                <a:cs typeface="Segoe UI"/>
              </a:rPr>
              <a:t>r</a:t>
            </a:r>
            <a:r>
              <a:rPr sz="881" dirty="0">
                <a:solidFill>
                  <a:srgbClr val="646464"/>
                </a:solidFill>
                <a:latin typeface="Segoe UI"/>
                <a:cs typeface="Segoe UI"/>
              </a:rPr>
              <a:t>e</a:t>
            </a:r>
            <a:r>
              <a:rPr sz="881" spc="-4" dirty="0">
                <a:solidFill>
                  <a:srgbClr val="646464"/>
                </a:solidFill>
                <a:latin typeface="Segoe UI"/>
                <a:cs typeface="Segoe UI"/>
              </a:rPr>
              <a:t>i</a:t>
            </a:r>
            <a:r>
              <a:rPr sz="881" dirty="0">
                <a:solidFill>
                  <a:srgbClr val="646464"/>
                </a:solidFill>
                <a:latin typeface="Segoe UI"/>
                <a:cs typeface="Segoe UI"/>
              </a:rPr>
              <a:t>n,</a:t>
            </a:r>
            <a:r>
              <a:rPr sz="881" spc="17" dirty="0">
                <a:solidFill>
                  <a:srgbClr val="646464"/>
                </a:solidFill>
                <a:latin typeface="Segoe UI"/>
                <a:cs typeface="Segoe UI"/>
              </a:rPr>
              <a:t> </a:t>
            </a:r>
            <a:r>
              <a:rPr sz="881" spc="-7" dirty="0">
                <a:solidFill>
                  <a:srgbClr val="646464"/>
                </a:solidFill>
                <a:latin typeface="Segoe UI"/>
                <a:cs typeface="Segoe UI"/>
              </a:rPr>
              <a:t>w</a:t>
            </a:r>
            <a:r>
              <a:rPr sz="881" spc="-4" dirty="0">
                <a:solidFill>
                  <a:srgbClr val="646464"/>
                </a:solidFill>
                <a:latin typeface="Segoe UI"/>
                <a:cs typeface="Segoe UI"/>
              </a:rPr>
              <a:t>il</a:t>
            </a:r>
            <a:r>
              <a:rPr sz="881" dirty="0">
                <a:solidFill>
                  <a:srgbClr val="646464"/>
                </a:solidFill>
                <a:latin typeface="Segoe UI"/>
                <a:cs typeface="Segoe UI"/>
              </a:rPr>
              <a:t>l not</a:t>
            </a:r>
            <a:r>
              <a:rPr sz="881" spc="7" dirty="0">
                <a:solidFill>
                  <a:srgbClr val="646464"/>
                </a:solidFill>
                <a:latin typeface="Segoe UI"/>
                <a:cs typeface="Segoe UI"/>
              </a:rPr>
              <a:t> </a:t>
            </a:r>
            <a:r>
              <a:rPr sz="881" spc="-4" dirty="0">
                <a:solidFill>
                  <a:srgbClr val="646464"/>
                </a:solidFill>
                <a:latin typeface="Segoe UI"/>
                <a:cs typeface="Segoe UI"/>
              </a:rPr>
              <a:t>b</a:t>
            </a:r>
            <a:r>
              <a:rPr sz="881" dirty="0">
                <a:solidFill>
                  <a:srgbClr val="646464"/>
                </a:solidFill>
                <a:latin typeface="Segoe UI"/>
                <a:cs typeface="Segoe UI"/>
              </a:rPr>
              <a:t>e</a:t>
            </a:r>
            <a:r>
              <a:rPr sz="881" spc="-4" dirty="0">
                <a:solidFill>
                  <a:srgbClr val="646464"/>
                </a:solidFill>
                <a:latin typeface="Segoe UI"/>
                <a:cs typeface="Segoe UI"/>
              </a:rPr>
              <a:t> s</a:t>
            </a:r>
            <a:r>
              <a:rPr sz="881" dirty="0">
                <a:solidFill>
                  <a:srgbClr val="646464"/>
                </a:solidFill>
                <a:latin typeface="Segoe UI"/>
                <a:cs typeface="Segoe UI"/>
              </a:rPr>
              <a:t>ho</a:t>
            </a:r>
            <a:r>
              <a:rPr sz="881" spc="-7" dirty="0">
                <a:solidFill>
                  <a:srgbClr val="646464"/>
                </a:solidFill>
                <a:latin typeface="Segoe UI"/>
                <a:cs typeface="Segoe UI"/>
              </a:rPr>
              <a:t>w</a:t>
            </a:r>
            <a:r>
              <a:rPr sz="881" dirty="0">
                <a:solidFill>
                  <a:srgbClr val="646464"/>
                </a:solidFill>
                <a:latin typeface="Segoe UI"/>
                <a:cs typeface="Segoe UI"/>
              </a:rPr>
              <a:t>n, </a:t>
            </a:r>
            <a:r>
              <a:rPr sz="881" spc="-4" dirty="0">
                <a:solidFill>
                  <a:srgbClr val="646464"/>
                </a:solidFill>
                <a:latin typeface="Segoe UI"/>
                <a:cs typeface="Segoe UI"/>
              </a:rPr>
              <a:t>r</a:t>
            </a:r>
            <a:r>
              <a:rPr sz="881" dirty="0">
                <a:solidFill>
                  <a:srgbClr val="646464"/>
                </a:solidFill>
                <a:latin typeface="Segoe UI"/>
                <a:cs typeface="Segoe UI"/>
              </a:rPr>
              <a:t>ea</a:t>
            </a:r>
            <a:r>
              <a:rPr sz="881" spc="-7" dirty="0">
                <a:solidFill>
                  <a:srgbClr val="646464"/>
                </a:solidFill>
                <a:latin typeface="Segoe UI"/>
                <a:cs typeface="Segoe UI"/>
              </a:rPr>
              <a:t>d</a:t>
            </a:r>
            <a:r>
              <a:rPr sz="881" dirty="0">
                <a:solidFill>
                  <a:srgbClr val="646464"/>
                </a:solidFill>
                <a:latin typeface="Segoe UI"/>
                <a:cs typeface="Segoe UI"/>
              </a:rPr>
              <a:t>,</a:t>
            </a:r>
            <a:r>
              <a:rPr sz="881" spc="10" dirty="0">
                <a:solidFill>
                  <a:srgbClr val="646464"/>
                </a:solidFill>
                <a:latin typeface="Segoe UI"/>
                <a:cs typeface="Segoe UI"/>
              </a:rPr>
              <a:t> </a:t>
            </a:r>
            <a:r>
              <a:rPr sz="881" spc="-4" dirty="0">
                <a:solidFill>
                  <a:srgbClr val="646464"/>
                </a:solidFill>
                <a:latin typeface="Segoe UI"/>
                <a:cs typeface="Segoe UI"/>
              </a:rPr>
              <a:t>o</a:t>
            </a:r>
            <a:r>
              <a:rPr sz="881" dirty="0">
                <a:solidFill>
                  <a:srgbClr val="646464"/>
                </a:solidFill>
                <a:latin typeface="Segoe UI"/>
                <a:cs typeface="Segoe UI"/>
              </a:rPr>
              <a:t>r</a:t>
            </a:r>
            <a:r>
              <a:rPr sz="881" spc="4" dirty="0">
                <a:solidFill>
                  <a:srgbClr val="646464"/>
                </a:solidFill>
                <a:latin typeface="Segoe UI"/>
                <a:cs typeface="Segoe UI"/>
              </a:rPr>
              <a:t> </a:t>
            </a:r>
            <a:r>
              <a:rPr sz="881" spc="-4" dirty="0">
                <a:solidFill>
                  <a:srgbClr val="646464"/>
                </a:solidFill>
                <a:latin typeface="Segoe UI"/>
                <a:cs typeface="Segoe UI"/>
              </a:rPr>
              <a:t>p</a:t>
            </a:r>
            <a:r>
              <a:rPr sz="881" dirty="0">
                <a:solidFill>
                  <a:srgbClr val="646464"/>
                </a:solidFill>
                <a:latin typeface="Segoe UI"/>
                <a:cs typeface="Segoe UI"/>
              </a:rPr>
              <a:t>a</a:t>
            </a:r>
            <a:r>
              <a:rPr sz="881" spc="-7" dirty="0">
                <a:solidFill>
                  <a:srgbClr val="646464"/>
                </a:solidFill>
                <a:latin typeface="Segoe UI"/>
                <a:cs typeface="Segoe UI"/>
              </a:rPr>
              <a:t>s</a:t>
            </a:r>
            <a:r>
              <a:rPr sz="881" spc="-4" dirty="0">
                <a:solidFill>
                  <a:srgbClr val="646464"/>
                </a:solidFill>
                <a:latin typeface="Segoe UI"/>
                <a:cs typeface="Segoe UI"/>
              </a:rPr>
              <a:t>s</a:t>
            </a:r>
            <a:r>
              <a:rPr sz="881" dirty="0">
                <a:solidFill>
                  <a:srgbClr val="646464"/>
                </a:solidFill>
                <a:latin typeface="Segoe UI"/>
                <a:cs typeface="Segoe UI"/>
              </a:rPr>
              <a:t>ed</a:t>
            </a:r>
            <a:r>
              <a:rPr sz="881" spc="10" dirty="0">
                <a:solidFill>
                  <a:srgbClr val="646464"/>
                </a:solidFill>
                <a:latin typeface="Segoe UI"/>
                <a:cs typeface="Segoe UI"/>
              </a:rPr>
              <a:t> </a:t>
            </a:r>
            <a:r>
              <a:rPr sz="881" dirty="0">
                <a:solidFill>
                  <a:srgbClr val="646464"/>
                </a:solidFill>
                <a:latin typeface="Segoe UI"/>
                <a:cs typeface="Segoe UI"/>
              </a:rPr>
              <a:t>to</a:t>
            </a:r>
            <a:r>
              <a:rPr sz="881" spc="4" dirty="0">
                <a:solidFill>
                  <a:srgbClr val="646464"/>
                </a:solidFill>
                <a:latin typeface="Segoe UI"/>
                <a:cs typeface="Segoe UI"/>
              </a:rPr>
              <a:t> </a:t>
            </a:r>
            <a:r>
              <a:rPr sz="881" dirty="0">
                <a:solidFill>
                  <a:srgbClr val="646464"/>
                </a:solidFill>
                <a:latin typeface="Segoe UI"/>
                <a:cs typeface="Segoe UI"/>
              </a:rPr>
              <a:t>any </a:t>
            </a:r>
            <a:r>
              <a:rPr sz="881" spc="-4" dirty="0">
                <a:solidFill>
                  <a:srgbClr val="646464"/>
                </a:solidFill>
                <a:latin typeface="Segoe UI"/>
                <a:cs typeface="Segoe UI"/>
              </a:rPr>
              <a:t>p</a:t>
            </a:r>
            <a:r>
              <a:rPr sz="881" dirty="0">
                <a:solidFill>
                  <a:srgbClr val="646464"/>
                </a:solidFill>
                <a:latin typeface="Segoe UI"/>
                <a:cs typeface="Segoe UI"/>
              </a:rPr>
              <a:t>e</a:t>
            </a:r>
            <a:r>
              <a:rPr sz="881" spc="-4" dirty="0">
                <a:solidFill>
                  <a:srgbClr val="646464"/>
                </a:solidFill>
                <a:latin typeface="Segoe UI"/>
                <a:cs typeface="Segoe UI"/>
              </a:rPr>
              <a:t>rso</a:t>
            </a:r>
            <a:r>
              <a:rPr sz="881" dirty="0">
                <a:solidFill>
                  <a:srgbClr val="646464"/>
                </a:solidFill>
                <a:latin typeface="Segoe UI"/>
                <a:cs typeface="Segoe UI"/>
              </a:rPr>
              <a:t>n</a:t>
            </a:r>
            <a:r>
              <a:rPr sz="881" spc="4" dirty="0">
                <a:solidFill>
                  <a:srgbClr val="646464"/>
                </a:solidFill>
                <a:latin typeface="Segoe UI"/>
                <a:cs typeface="Segoe UI"/>
              </a:rPr>
              <a:t> </a:t>
            </a:r>
            <a:r>
              <a:rPr sz="881" spc="-7" dirty="0">
                <a:solidFill>
                  <a:srgbClr val="646464"/>
                </a:solidFill>
                <a:latin typeface="Segoe UI"/>
                <a:cs typeface="Segoe UI"/>
              </a:rPr>
              <a:t>w</a:t>
            </a:r>
            <a:r>
              <a:rPr sz="881" dirty="0">
                <a:solidFill>
                  <a:srgbClr val="646464"/>
                </a:solidFill>
                <a:latin typeface="Segoe UI"/>
                <a:cs typeface="Segoe UI"/>
              </a:rPr>
              <a:t>ho</a:t>
            </a:r>
            <a:r>
              <a:rPr sz="881" spc="4" dirty="0">
                <a:solidFill>
                  <a:srgbClr val="646464"/>
                </a:solidFill>
                <a:latin typeface="Segoe UI"/>
                <a:cs typeface="Segoe UI"/>
              </a:rPr>
              <a:t> </a:t>
            </a:r>
            <a:r>
              <a:rPr sz="881" spc="-4" dirty="0">
                <a:solidFill>
                  <a:srgbClr val="646464"/>
                </a:solidFill>
                <a:latin typeface="Segoe UI"/>
                <a:cs typeface="Segoe UI"/>
              </a:rPr>
              <a:t>i</a:t>
            </a:r>
            <a:r>
              <a:rPr sz="881" dirty="0">
                <a:solidFill>
                  <a:srgbClr val="646464"/>
                </a:solidFill>
                <a:latin typeface="Segoe UI"/>
                <a:cs typeface="Segoe UI"/>
              </a:rPr>
              <a:t>s not</a:t>
            </a:r>
            <a:r>
              <a:rPr sz="881" spc="7" dirty="0">
                <a:solidFill>
                  <a:srgbClr val="646464"/>
                </a:solidFill>
                <a:latin typeface="Segoe UI"/>
                <a:cs typeface="Segoe UI"/>
              </a:rPr>
              <a:t> </a:t>
            </a:r>
            <a:r>
              <a:rPr sz="881" dirty="0">
                <a:solidFill>
                  <a:srgbClr val="646464"/>
                </a:solidFill>
                <a:latin typeface="Segoe UI"/>
                <a:cs typeface="Segoe UI"/>
              </a:rPr>
              <a:t>a</a:t>
            </a:r>
            <a:r>
              <a:rPr sz="881" spc="7" dirty="0">
                <a:solidFill>
                  <a:srgbClr val="646464"/>
                </a:solidFill>
                <a:latin typeface="Segoe UI"/>
                <a:cs typeface="Segoe UI"/>
              </a:rPr>
              <a:t> </a:t>
            </a:r>
            <a:r>
              <a:rPr sz="881" dirty="0">
                <a:solidFill>
                  <a:srgbClr val="646464"/>
                </a:solidFill>
                <a:latin typeface="Segoe UI"/>
                <a:cs typeface="Segoe UI"/>
              </a:rPr>
              <a:t>cur</a:t>
            </a:r>
            <a:r>
              <a:rPr sz="881" spc="-7" dirty="0">
                <a:solidFill>
                  <a:srgbClr val="646464"/>
                </a:solidFill>
                <a:latin typeface="Segoe UI"/>
                <a:cs typeface="Segoe UI"/>
              </a:rPr>
              <a:t>r</a:t>
            </a:r>
            <a:r>
              <a:rPr sz="881" dirty="0">
                <a:solidFill>
                  <a:srgbClr val="646464"/>
                </a:solidFill>
                <a:latin typeface="Segoe UI"/>
                <a:cs typeface="Segoe UI"/>
              </a:rPr>
              <a:t>ent</a:t>
            </a:r>
            <a:r>
              <a:rPr sz="881" spc="-10" dirty="0">
                <a:solidFill>
                  <a:srgbClr val="646464"/>
                </a:solidFill>
                <a:latin typeface="Segoe UI"/>
                <a:cs typeface="Segoe UI"/>
              </a:rPr>
              <a:t> </a:t>
            </a:r>
            <a:r>
              <a:rPr sz="881" dirty="0">
                <a:solidFill>
                  <a:srgbClr val="646464"/>
                </a:solidFill>
                <a:latin typeface="Segoe UI"/>
                <a:cs typeface="Segoe UI"/>
              </a:rPr>
              <a:t>em</a:t>
            </a:r>
            <a:r>
              <a:rPr sz="881" spc="-4" dirty="0">
                <a:solidFill>
                  <a:srgbClr val="646464"/>
                </a:solidFill>
                <a:latin typeface="Segoe UI"/>
                <a:cs typeface="Segoe UI"/>
              </a:rPr>
              <a:t>ploy</a:t>
            </a:r>
            <a:r>
              <a:rPr sz="881" dirty="0">
                <a:solidFill>
                  <a:srgbClr val="646464"/>
                </a:solidFill>
                <a:latin typeface="Segoe UI"/>
                <a:cs typeface="Segoe UI"/>
              </a:rPr>
              <a:t>ee</a:t>
            </a:r>
            <a:r>
              <a:rPr sz="881" spc="4" dirty="0">
                <a:solidFill>
                  <a:srgbClr val="646464"/>
                </a:solidFill>
                <a:latin typeface="Segoe UI"/>
                <a:cs typeface="Segoe UI"/>
              </a:rPr>
              <a:t> </a:t>
            </a:r>
            <a:r>
              <a:rPr sz="881" spc="-4" dirty="0">
                <a:solidFill>
                  <a:srgbClr val="646464"/>
                </a:solidFill>
                <a:latin typeface="Segoe UI"/>
                <a:cs typeface="Segoe UI"/>
              </a:rPr>
              <a:t>o</a:t>
            </a:r>
            <a:r>
              <a:rPr sz="881" dirty="0">
                <a:solidFill>
                  <a:srgbClr val="646464"/>
                </a:solidFill>
                <a:latin typeface="Segoe UI"/>
                <a:cs typeface="Segoe UI"/>
              </a:rPr>
              <a:t>f</a:t>
            </a:r>
            <a:r>
              <a:rPr sz="881" spc="4" dirty="0">
                <a:solidFill>
                  <a:srgbClr val="646464"/>
                </a:solidFill>
                <a:latin typeface="Segoe UI"/>
                <a:cs typeface="Segoe UI"/>
              </a:rPr>
              <a:t> </a:t>
            </a:r>
            <a:r>
              <a:rPr sz="881" spc="-4" dirty="0">
                <a:solidFill>
                  <a:srgbClr val="646464"/>
                </a:solidFill>
                <a:latin typeface="Segoe UI"/>
                <a:cs typeface="Segoe UI"/>
              </a:rPr>
              <a:t>yo</a:t>
            </a:r>
            <a:r>
              <a:rPr sz="881" dirty="0">
                <a:solidFill>
                  <a:srgbClr val="646464"/>
                </a:solidFill>
                <a:latin typeface="Segoe UI"/>
                <a:cs typeface="Segoe UI"/>
              </a:rPr>
              <a:t>u</a:t>
            </a:r>
            <a:r>
              <a:rPr sz="881" spc="-4" dirty="0">
                <a:solidFill>
                  <a:srgbClr val="646464"/>
                </a:solidFill>
                <a:latin typeface="Segoe UI"/>
                <a:cs typeface="Segoe UI"/>
              </a:rPr>
              <a:t>r</a:t>
            </a:r>
            <a:r>
              <a:rPr sz="881" dirty="0">
                <a:solidFill>
                  <a:srgbClr val="646464"/>
                </a:solidFill>
                <a:latin typeface="Segoe UI"/>
                <a:cs typeface="Segoe UI"/>
              </a:rPr>
              <a:t>s . Th</a:t>
            </a:r>
            <a:r>
              <a:rPr sz="881" spc="-4" dirty="0">
                <a:solidFill>
                  <a:srgbClr val="646464"/>
                </a:solidFill>
                <a:latin typeface="Segoe UI"/>
                <a:cs typeface="Segoe UI"/>
              </a:rPr>
              <a:t>i</a:t>
            </a:r>
            <a:r>
              <a:rPr sz="881" dirty="0">
                <a:solidFill>
                  <a:srgbClr val="646464"/>
                </a:solidFill>
                <a:latin typeface="Segoe UI"/>
                <a:cs typeface="Segoe UI"/>
              </a:rPr>
              <a:t>s</a:t>
            </a:r>
            <a:r>
              <a:rPr sz="881" spc="10" dirty="0">
                <a:solidFill>
                  <a:srgbClr val="646464"/>
                </a:solidFill>
                <a:latin typeface="Segoe UI"/>
                <a:cs typeface="Segoe UI"/>
              </a:rPr>
              <a:t> </a:t>
            </a:r>
            <a:r>
              <a:rPr sz="881" dirty="0">
                <a:solidFill>
                  <a:srgbClr val="646464"/>
                </a:solidFill>
                <a:latin typeface="Segoe UI"/>
                <a:cs typeface="Segoe UI"/>
              </a:rPr>
              <a:t>note</a:t>
            </a:r>
            <a:r>
              <a:rPr sz="881" spc="-4" dirty="0">
                <a:solidFill>
                  <a:srgbClr val="646464"/>
                </a:solidFill>
                <a:latin typeface="Segoe UI"/>
                <a:cs typeface="Segoe UI"/>
              </a:rPr>
              <a:t> i</a:t>
            </a:r>
            <a:r>
              <a:rPr sz="881" dirty="0">
                <a:solidFill>
                  <a:srgbClr val="646464"/>
                </a:solidFill>
                <a:latin typeface="Segoe UI"/>
                <a:cs typeface="Segoe UI"/>
              </a:rPr>
              <a:t>s</a:t>
            </a:r>
            <a:r>
              <a:rPr sz="881" spc="10" dirty="0">
                <a:solidFill>
                  <a:srgbClr val="646464"/>
                </a:solidFill>
                <a:latin typeface="Segoe UI"/>
                <a:cs typeface="Segoe UI"/>
              </a:rPr>
              <a:t> </a:t>
            </a:r>
            <a:r>
              <a:rPr sz="881" spc="-4" dirty="0">
                <a:solidFill>
                  <a:srgbClr val="646464"/>
                </a:solidFill>
                <a:latin typeface="Segoe UI"/>
                <a:cs typeface="Segoe UI"/>
              </a:rPr>
              <a:t>s</a:t>
            </a:r>
            <a:r>
              <a:rPr sz="881" dirty="0">
                <a:solidFill>
                  <a:srgbClr val="646464"/>
                </a:solidFill>
                <a:latin typeface="Segoe UI"/>
                <a:cs typeface="Segoe UI"/>
              </a:rPr>
              <a:t>t</a:t>
            </a:r>
            <a:r>
              <a:rPr sz="881" spc="-4" dirty="0">
                <a:solidFill>
                  <a:srgbClr val="646464"/>
                </a:solidFill>
                <a:latin typeface="Segoe UI"/>
                <a:cs typeface="Segoe UI"/>
              </a:rPr>
              <a:t>ri</a:t>
            </a:r>
            <a:r>
              <a:rPr sz="881" dirty="0">
                <a:solidFill>
                  <a:srgbClr val="646464"/>
                </a:solidFill>
                <a:latin typeface="Segoe UI"/>
                <a:cs typeface="Segoe UI"/>
              </a:rPr>
              <a:t>ct</a:t>
            </a:r>
            <a:r>
              <a:rPr sz="881" spc="-4" dirty="0">
                <a:solidFill>
                  <a:srgbClr val="646464"/>
                </a:solidFill>
                <a:latin typeface="Segoe UI"/>
                <a:cs typeface="Segoe UI"/>
              </a:rPr>
              <a:t>l</a:t>
            </a:r>
            <a:r>
              <a:rPr sz="881" dirty="0">
                <a:solidFill>
                  <a:srgbClr val="646464"/>
                </a:solidFill>
                <a:latin typeface="Segoe UI"/>
                <a:cs typeface="Segoe UI"/>
              </a:rPr>
              <a:t>y</a:t>
            </a:r>
            <a:r>
              <a:rPr sz="881" spc="10" dirty="0">
                <a:solidFill>
                  <a:srgbClr val="646464"/>
                </a:solidFill>
                <a:latin typeface="Segoe UI"/>
                <a:cs typeface="Segoe UI"/>
              </a:rPr>
              <a:t> </a:t>
            </a:r>
            <a:r>
              <a:rPr sz="881" dirty="0">
                <a:solidFill>
                  <a:srgbClr val="646464"/>
                </a:solidFill>
                <a:latin typeface="Segoe UI"/>
                <a:cs typeface="Segoe UI"/>
              </a:rPr>
              <a:t>c</a:t>
            </a:r>
            <a:r>
              <a:rPr sz="881" spc="-4" dirty="0">
                <a:solidFill>
                  <a:srgbClr val="646464"/>
                </a:solidFill>
                <a:latin typeface="Segoe UI"/>
                <a:cs typeface="Segoe UI"/>
              </a:rPr>
              <a:t>o</a:t>
            </a:r>
            <a:r>
              <a:rPr sz="881" dirty="0">
                <a:solidFill>
                  <a:srgbClr val="646464"/>
                </a:solidFill>
                <a:latin typeface="Segoe UI"/>
                <a:cs typeface="Segoe UI"/>
              </a:rPr>
              <a:t>nfi</a:t>
            </a:r>
            <a:r>
              <a:rPr sz="881" spc="-7" dirty="0">
                <a:solidFill>
                  <a:srgbClr val="646464"/>
                </a:solidFill>
                <a:latin typeface="Segoe UI"/>
                <a:cs typeface="Segoe UI"/>
              </a:rPr>
              <a:t>d</a:t>
            </a:r>
            <a:r>
              <a:rPr sz="881" dirty="0">
                <a:solidFill>
                  <a:srgbClr val="646464"/>
                </a:solidFill>
                <a:latin typeface="Segoe UI"/>
                <a:cs typeface="Segoe UI"/>
              </a:rPr>
              <a:t>ent</a:t>
            </a:r>
            <a:r>
              <a:rPr sz="881" spc="-4" dirty="0">
                <a:solidFill>
                  <a:srgbClr val="646464"/>
                </a:solidFill>
                <a:latin typeface="Segoe UI"/>
                <a:cs typeface="Segoe UI"/>
              </a:rPr>
              <a:t>i</a:t>
            </a:r>
            <a:r>
              <a:rPr sz="881" dirty="0">
                <a:solidFill>
                  <a:srgbClr val="646464"/>
                </a:solidFill>
                <a:latin typeface="Segoe UI"/>
                <a:cs typeface="Segoe UI"/>
              </a:rPr>
              <a:t>a</a:t>
            </a:r>
            <a:r>
              <a:rPr sz="881" spc="-4" dirty="0">
                <a:solidFill>
                  <a:srgbClr val="646464"/>
                </a:solidFill>
                <a:latin typeface="Segoe UI"/>
                <a:cs typeface="Segoe UI"/>
              </a:rPr>
              <a:t>l</a:t>
            </a:r>
            <a:r>
              <a:rPr sz="881" dirty="0">
                <a:solidFill>
                  <a:srgbClr val="646464"/>
                </a:solidFill>
                <a:latin typeface="Segoe UI"/>
                <a:cs typeface="Segoe UI"/>
              </a:rPr>
              <a:t>.</a:t>
            </a:r>
          </a:p>
          <a:p>
            <a:pPr marL="12468" marR="3438" indent="-4300" algn="just">
              <a:spcBef>
                <a:spcPts val="325"/>
              </a:spcBef>
            </a:pPr>
            <a:r>
              <a:rPr sz="881" dirty="0">
                <a:solidFill>
                  <a:srgbClr val="646464"/>
                </a:solidFill>
                <a:latin typeface="Segoe UI"/>
                <a:cs typeface="Segoe UI"/>
              </a:rPr>
              <a:t>Th</a:t>
            </a:r>
            <a:r>
              <a:rPr sz="881" spc="-4" dirty="0">
                <a:solidFill>
                  <a:srgbClr val="646464"/>
                </a:solidFill>
                <a:latin typeface="Segoe UI"/>
                <a:cs typeface="Segoe UI"/>
              </a:rPr>
              <a:t>i</a:t>
            </a:r>
            <a:r>
              <a:rPr sz="881" dirty="0">
                <a:solidFill>
                  <a:srgbClr val="646464"/>
                </a:solidFill>
                <a:latin typeface="Segoe UI"/>
                <a:cs typeface="Segoe UI"/>
              </a:rPr>
              <a:t>s</a:t>
            </a:r>
            <a:r>
              <a:rPr sz="881" spc="10" dirty="0">
                <a:solidFill>
                  <a:srgbClr val="646464"/>
                </a:solidFill>
                <a:latin typeface="Segoe UI"/>
                <a:cs typeface="Segoe UI"/>
              </a:rPr>
              <a:t> </a:t>
            </a:r>
            <a:r>
              <a:rPr sz="881" dirty="0">
                <a:solidFill>
                  <a:srgbClr val="646464"/>
                </a:solidFill>
                <a:latin typeface="Segoe UI"/>
                <a:cs typeface="Segoe UI"/>
              </a:rPr>
              <a:t>note</a:t>
            </a:r>
            <a:r>
              <a:rPr sz="881" spc="4" dirty="0">
                <a:solidFill>
                  <a:srgbClr val="646464"/>
                </a:solidFill>
                <a:latin typeface="Segoe UI"/>
                <a:cs typeface="Segoe UI"/>
              </a:rPr>
              <a:t> </a:t>
            </a:r>
            <a:r>
              <a:rPr sz="881" dirty="0">
                <a:solidFill>
                  <a:srgbClr val="646464"/>
                </a:solidFill>
                <a:latin typeface="Segoe UI"/>
                <a:cs typeface="Segoe UI"/>
              </a:rPr>
              <a:t>has</a:t>
            </a:r>
            <a:r>
              <a:rPr sz="881" spc="17" dirty="0">
                <a:solidFill>
                  <a:srgbClr val="646464"/>
                </a:solidFill>
                <a:latin typeface="Segoe UI"/>
                <a:cs typeface="Segoe UI"/>
              </a:rPr>
              <a:t> </a:t>
            </a:r>
            <a:r>
              <a:rPr sz="881" spc="-4" dirty="0">
                <a:solidFill>
                  <a:srgbClr val="646464"/>
                </a:solidFill>
                <a:latin typeface="Segoe UI"/>
                <a:cs typeface="Segoe UI"/>
              </a:rPr>
              <a:t>b</a:t>
            </a:r>
            <a:r>
              <a:rPr sz="881" dirty="0">
                <a:solidFill>
                  <a:srgbClr val="646464"/>
                </a:solidFill>
                <a:latin typeface="Segoe UI"/>
                <a:cs typeface="Segoe UI"/>
              </a:rPr>
              <a:t>een</a:t>
            </a:r>
            <a:r>
              <a:rPr sz="881" spc="7" dirty="0">
                <a:solidFill>
                  <a:srgbClr val="646464"/>
                </a:solidFill>
                <a:latin typeface="Segoe UI"/>
                <a:cs typeface="Segoe UI"/>
              </a:rPr>
              <a:t> </a:t>
            </a:r>
            <a:r>
              <a:rPr sz="881" spc="-7" dirty="0">
                <a:solidFill>
                  <a:srgbClr val="646464"/>
                </a:solidFill>
                <a:latin typeface="Segoe UI"/>
                <a:cs typeface="Segoe UI"/>
              </a:rPr>
              <a:t>d</a:t>
            </a:r>
            <a:r>
              <a:rPr sz="881" dirty="0">
                <a:solidFill>
                  <a:srgbClr val="646464"/>
                </a:solidFill>
                <a:latin typeface="Segoe UI"/>
                <a:cs typeface="Segoe UI"/>
              </a:rPr>
              <a:t>eve</a:t>
            </a:r>
            <a:r>
              <a:rPr sz="881" spc="4" dirty="0">
                <a:solidFill>
                  <a:srgbClr val="646464"/>
                </a:solidFill>
                <a:latin typeface="Segoe UI"/>
                <a:cs typeface="Segoe UI"/>
              </a:rPr>
              <a:t>l</a:t>
            </a:r>
            <a:r>
              <a:rPr sz="881" spc="-4" dirty="0">
                <a:solidFill>
                  <a:srgbClr val="646464"/>
                </a:solidFill>
                <a:latin typeface="Segoe UI"/>
                <a:cs typeface="Segoe UI"/>
              </a:rPr>
              <a:t>op</a:t>
            </a:r>
            <a:r>
              <a:rPr sz="881" dirty="0">
                <a:solidFill>
                  <a:srgbClr val="646464"/>
                </a:solidFill>
                <a:latin typeface="Segoe UI"/>
                <a:cs typeface="Segoe UI"/>
              </a:rPr>
              <a:t>ed</a:t>
            </a:r>
            <a:r>
              <a:rPr sz="881" spc="17" dirty="0">
                <a:solidFill>
                  <a:srgbClr val="646464"/>
                </a:solidFill>
                <a:latin typeface="Segoe UI"/>
                <a:cs typeface="Segoe UI"/>
              </a:rPr>
              <a:t> </a:t>
            </a:r>
            <a:r>
              <a:rPr sz="881" spc="-4" dirty="0">
                <a:solidFill>
                  <a:srgbClr val="646464"/>
                </a:solidFill>
                <a:latin typeface="Segoe UI"/>
                <a:cs typeface="Segoe UI"/>
              </a:rPr>
              <a:t>b</a:t>
            </a:r>
            <a:r>
              <a:rPr sz="881" dirty="0">
                <a:solidFill>
                  <a:srgbClr val="646464"/>
                </a:solidFill>
                <a:latin typeface="Segoe UI"/>
                <a:cs typeface="Segoe UI"/>
              </a:rPr>
              <a:t>y</a:t>
            </a:r>
            <a:r>
              <a:rPr sz="881" spc="17" dirty="0">
                <a:solidFill>
                  <a:srgbClr val="646464"/>
                </a:solidFill>
                <a:latin typeface="Segoe UI"/>
                <a:cs typeface="Segoe UI"/>
              </a:rPr>
              <a:t> </a:t>
            </a:r>
            <a:r>
              <a:rPr sz="881" dirty="0">
                <a:solidFill>
                  <a:srgbClr val="646464"/>
                </a:solidFill>
                <a:latin typeface="Segoe UI"/>
                <a:cs typeface="Segoe UI"/>
              </a:rPr>
              <a:t>E</a:t>
            </a:r>
            <a:r>
              <a:rPr sz="881" spc="-4" dirty="0">
                <a:solidFill>
                  <a:srgbClr val="646464"/>
                </a:solidFill>
                <a:latin typeface="Segoe UI"/>
                <a:cs typeface="Segoe UI"/>
              </a:rPr>
              <a:t>r</a:t>
            </a:r>
            <a:r>
              <a:rPr sz="881" dirty="0">
                <a:solidFill>
                  <a:srgbClr val="646464"/>
                </a:solidFill>
                <a:latin typeface="Segoe UI"/>
                <a:cs typeface="Segoe UI"/>
              </a:rPr>
              <a:t>n</a:t>
            </a:r>
            <a:r>
              <a:rPr sz="881" spc="-4" dirty="0">
                <a:solidFill>
                  <a:srgbClr val="646464"/>
                </a:solidFill>
                <a:latin typeface="Segoe UI"/>
                <a:cs typeface="Segoe UI"/>
              </a:rPr>
              <a:t>s</a:t>
            </a:r>
            <a:r>
              <a:rPr sz="881" dirty="0">
                <a:solidFill>
                  <a:srgbClr val="646464"/>
                </a:solidFill>
                <a:latin typeface="Segoe UI"/>
                <a:cs typeface="Segoe UI"/>
              </a:rPr>
              <a:t>t</a:t>
            </a:r>
            <a:r>
              <a:rPr sz="881" spc="7" dirty="0">
                <a:solidFill>
                  <a:srgbClr val="646464"/>
                </a:solidFill>
                <a:latin typeface="Segoe UI"/>
                <a:cs typeface="Segoe UI"/>
              </a:rPr>
              <a:t> </a:t>
            </a:r>
            <a:r>
              <a:rPr sz="881" dirty="0">
                <a:solidFill>
                  <a:srgbClr val="646464"/>
                </a:solidFill>
                <a:latin typeface="Segoe UI"/>
                <a:cs typeface="Segoe UI"/>
              </a:rPr>
              <a:t>and</a:t>
            </a:r>
            <a:r>
              <a:rPr sz="881" spc="10" dirty="0">
                <a:solidFill>
                  <a:srgbClr val="646464"/>
                </a:solidFill>
                <a:latin typeface="Segoe UI"/>
                <a:cs typeface="Segoe UI"/>
              </a:rPr>
              <a:t> </a:t>
            </a:r>
            <a:r>
              <a:rPr sz="881" dirty="0">
                <a:solidFill>
                  <a:srgbClr val="646464"/>
                </a:solidFill>
                <a:latin typeface="Segoe UI"/>
                <a:cs typeface="Segoe UI"/>
              </a:rPr>
              <a:t>Y</a:t>
            </a:r>
            <a:r>
              <a:rPr sz="881" spc="-4" dirty="0">
                <a:solidFill>
                  <a:srgbClr val="646464"/>
                </a:solidFill>
                <a:latin typeface="Segoe UI"/>
                <a:cs typeface="Segoe UI"/>
              </a:rPr>
              <a:t>o</a:t>
            </a:r>
            <a:r>
              <a:rPr sz="881" dirty="0">
                <a:solidFill>
                  <a:srgbClr val="646464"/>
                </a:solidFill>
                <a:latin typeface="Segoe UI"/>
                <a:cs typeface="Segoe UI"/>
              </a:rPr>
              <a:t>ung</a:t>
            </a:r>
            <a:r>
              <a:rPr sz="881" spc="10" dirty="0">
                <a:solidFill>
                  <a:srgbClr val="646464"/>
                </a:solidFill>
                <a:latin typeface="Segoe UI"/>
                <a:cs typeface="Segoe UI"/>
              </a:rPr>
              <a:t> </a:t>
            </a:r>
            <a:r>
              <a:rPr sz="881" dirty="0">
                <a:solidFill>
                  <a:srgbClr val="646464"/>
                </a:solidFill>
                <a:latin typeface="Segoe UI"/>
                <a:cs typeface="Segoe UI"/>
              </a:rPr>
              <a:t>P</a:t>
            </a:r>
            <a:r>
              <a:rPr sz="881" spc="-4" dirty="0">
                <a:solidFill>
                  <a:srgbClr val="646464"/>
                </a:solidFill>
                <a:latin typeface="Segoe UI"/>
                <a:cs typeface="Segoe UI"/>
              </a:rPr>
              <a:t>ri</a:t>
            </a:r>
            <a:r>
              <a:rPr sz="881" dirty="0">
                <a:solidFill>
                  <a:srgbClr val="646464"/>
                </a:solidFill>
                <a:latin typeface="Segoe UI"/>
                <a:cs typeface="Segoe UI"/>
              </a:rPr>
              <a:t>vate</a:t>
            </a:r>
            <a:r>
              <a:rPr sz="881" spc="17" dirty="0">
                <a:solidFill>
                  <a:srgbClr val="646464"/>
                </a:solidFill>
                <a:latin typeface="Segoe UI"/>
                <a:cs typeface="Segoe UI"/>
              </a:rPr>
              <a:t> </a:t>
            </a:r>
            <a:r>
              <a:rPr sz="881" spc="4" dirty="0">
                <a:solidFill>
                  <a:srgbClr val="646464"/>
                </a:solidFill>
                <a:latin typeface="Segoe UI"/>
                <a:cs typeface="Segoe UI"/>
              </a:rPr>
              <a:t>L</a:t>
            </a:r>
            <a:r>
              <a:rPr sz="881" spc="-4" dirty="0">
                <a:solidFill>
                  <a:srgbClr val="646464"/>
                </a:solidFill>
                <a:latin typeface="Segoe UI"/>
                <a:cs typeface="Segoe UI"/>
              </a:rPr>
              <a:t>i</a:t>
            </a:r>
            <a:r>
              <a:rPr sz="881" dirty="0">
                <a:solidFill>
                  <a:srgbClr val="646464"/>
                </a:solidFill>
                <a:latin typeface="Segoe UI"/>
                <a:cs typeface="Segoe UI"/>
              </a:rPr>
              <a:t>m</a:t>
            </a:r>
            <a:r>
              <a:rPr sz="881" spc="-4" dirty="0">
                <a:solidFill>
                  <a:srgbClr val="646464"/>
                </a:solidFill>
                <a:latin typeface="Segoe UI"/>
                <a:cs typeface="Segoe UI"/>
              </a:rPr>
              <a:t>i</a:t>
            </a:r>
            <a:r>
              <a:rPr sz="881" dirty="0">
                <a:solidFill>
                  <a:srgbClr val="646464"/>
                </a:solidFill>
                <a:latin typeface="Segoe UI"/>
                <a:cs typeface="Segoe UI"/>
              </a:rPr>
              <a:t>ted</a:t>
            </a:r>
            <a:r>
              <a:rPr sz="881" spc="10" dirty="0">
                <a:solidFill>
                  <a:srgbClr val="646464"/>
                </a:solidFill>
                <a:latin typeface="Segoe UI"/>
                <a:cs typeface="Segoe UI"/>
              </a:rPr>
              <a:t> </a:t>
            </a:r>
            <a:r>
              <a:rPr sz="881" spc="-4" dirty="0">
                <a:solidFill>
                  <a:srgbClr val="646464"/>
                </a:solidFill>
                <a:latin typeface="Segoe UI"/>
                <a:cs typeface="Segoe UI"/>
              </a:rPr>
              <a:t>(</a:t>
            </a:r>
            <a:r>
              <a:rPr sz="881" spc="4" dirty="0">
                <a:solidFill>
                  <a:srgbClr val="646464"/>
                </a:solidFill>
                <a:latin typeface="Segoe UI"/>
                <a:cs typeface="Segoe UI"/>
              </a:rPr>
              <a:t>‘</a:t>
            </a:r>
            <a:r>
              <a:rPr sz="881" dirty="0">
                <a:solidFill>
                  <a:srgbClr val="646464"/>
                </a:solidFill>
                <a:latin typeface="Segoe UI"/>
                <a:cs typeface="Segoe UI"/>
              </a:rPr>
              <a:t>E</a:t>
            </a:r>
            <a:r>
              <a:rPr sz="881" spc="-4" dirty="0">
                <a:solidFill>
                  <a:srgbClr val="646464"/>
                </a:solidFill>
                <a:latin typeface="Segoe UI"/>
                <a:cs typeface="Segoe UI"/>
              </a:rPr>
              <a:t>r</a:t>
            </a:r>
            <a:r>
              <a:rPr sz="881" dirty="0">
                <a:solidFill>
                  <a:srgbClr val="646464"/>
                </a:solidFill>
                <a:latin typeface="Segoe UI"/>
                <a:cs typeface="Segoe UI"/>
              </a:rPr>
              <a:t>n</a:t>
            </a:r>
            <a:r>
              <a:rPr sz="881" spc="-4" dirty="0">
                <a:solidFill>
                  <a:srgbClr val="646464"/>
                </a:solidFill>
                <a:latin typeface="Segoe UI"/>
                <a:cs typeface="Segoe UI"/>
              </a:rPr>
              <a:t>s</a:t>
            </a:r>
            <a:r>
              <a:rPr sz="881" dirty="0">
                <a:solidFill>
                  <a:srgbClr val="646464"/>
                </a:solidFill>
                <a:latin typeface="Segoe UI"/>
                <a:cs typeface="Segoe UI"/>
              </a:rPr>
              <a:t>t</a:t>
            </a:r>
            <a:r>
              <a:rPr sz="881" spc="7" dirty="0">
                <a:solidFill>
                  <a:srgbClr val="646464"/>
                </a:solidFill>
                <a:latin typeface="Segoe UI"/>
                <a:cs typeface="Segoe UI"/>
              </a:rPr>
              <a:t> </a:t>
            </a:r>
            <a:r>
              <a:rPr sz="881" dirty="0">
                <a:solidFill>
                  <a:srgbClr val="646464"/>
                </a:solidFill>
                <a:latin typeface="Segoe UI"/>
                <a:cs typeface="Segoe UI"/>
              </a:rPr>
              <a:t>&amp;</a:t>
            </a:r>
            <a:r>
              <a:rPr sz="881" spc="7" dirty="0">
                <a:solidFill>
                  <a:srgbClr val="646464"/>
                </a:solidFill>
                <a:latin typeface="Segoe UI"/>
                <a:cs typeface="Segoe UI"/>
              </a:rPr>
              <a:t> </a:t>
            </a:r>
            <a:r>
              <a:rPr sz="881" dirty="0">
                <a:solidFill>
                  <a:srgbClr val="646464"/>
                </a:solidFill>
                <a:latin typeface="Segoe UI"/>
                <a:cs typeface="Segoe UI"/>
              </a:rPr>
              <a:t>Y</a:t>
            </a:r>
            <a:r>
              <a:rPr sz="881" spc="-4" dirty="0">
                <a:solidFill>
                  <a:srgbClr val="646464"/>
                </a:solidFill>
                <a:latin typeface="Segoe UI"/>
                <a:cs typeface="Segoe UI"/>
              </a:rPr>
              <a:t>o</a:t>
            </a:r>
            <a:r>
              <a:rPr sz="881" dirty="0">
                <a:solidFill>
                  <a:srgbClr val="646464"/>
                </a:solidFill>
                <a:latin typeface="Segoe UI"/>
                <a:cs typeface="Segoe UI"/>
              </a:rPr>
              <a:t>un</a:t>
            </a:r>
            <a:r>
              <a:rPr sz="881" spc="-4" dirty="0">
                <a:solidFill>
                  <a:srgbClr val="646464"/>
                </a:solidFill>
                <a:latin typeface="Segoe UI"/>
                <a:cs typeface="Segoe UI"/>
              </a:rPr>
              <a:t>g</a:t>
            </a:r>
            <a:r>
              <a:rPr sz="881" dirty="0">
                <a:solidFill>
                  <a:srgbClr val="646464"/>
                </a:solidFill>
                <a:latin typeface="Segoe UI"/>
                <a:cs typeface="Segoe UI"/>
              </a:rPr>
              <a:t>’</a:t>
            </a:r>
            <a:r>
              <a:rPr sz="881" spc="10" dirty="0">
                <a:solidFill>
                  <a:srgbClr val="646464"/>
                </a:solidFill>
                <a:latin typeface="Segoe UI"/>
                <a:cs typeface="Segoe UI"/>
              </a:rPr>
              <a:t> </a:t>
            </a:r>
            <a:r>
              <a:rPr sz="881" spc="-4" dirty="0">
                <a:solidFill>
                  <a:srgbClr val="646464"/>
                </a:solidFill>
                <a:latin typeface="Segoe UI"/>
                <a:cs typeface="Segoe UI"/>
              </a:rPr>
              <a:t>o</a:t>
            </a:r>
            <a:r>
              <a:rPr sz="881" dirty="0">
                <a:solidFill>
                  <a:srgbClr val="646464"/>
                </a:solidFill>
                <a:latin typeface="Segoe UI"/>
                <a:cs typeface="Segoe UI"/>
              </a:rPr>
              <a:t>r</a:t>
            </a:r>
            <a:r>
              <a:rPr sz="881" spc="17" dirty="0">
                <a:solidFill>
                  <a:srgbClr val="646464"/>
                </a:solidFill>
                <a:latin typeface="Segoe UI"/>
                <a:cs typeface="Segoe UI"/>
              </a:rPr>
              <a:t> </a:t>
            </a:r>
            <a:r>
              <a:rPr sz="881" spc="-4" dirty="0">
                <a:solidFill>
                  <a:srgbClr val="646464"/>
                </a:solidFill>
                <a:latin typeface="Segoe UI"/>
                <a:cs typeface="Segoe UI"/>
              </a:rPr>
              <a:t>‘</a:t>
            </a:r>
            <a:r>
              <a:rPr sz="881" dirty="0">
                <a:solidFill>
                  <a:srgbClr val="646464"/>
                </a:solidFill>
                <a:latin typeface="Segoe UI"/>
                <a:cs typeface="Segoe UI"/>
              </a:rPr>
              <a:t>EY</a:t>
            </a:r>
            <a:r>
              <a:rPr sz="881" spc="4" dirty="0">
                <a:solidFill>
                  <a:srgbClr val="646464"/>
                </a:solidFill>
                <a:latin typeface="Segoe UI"/>
                <a:cs typeface="Segoe UI"/>
              </a:rPr>
              <a:t>P</a:t>
            </a:r>
            <a:r>
              <a:rPr sz="881" dirty="0">
                <a:solidFill>
                  <a:srgbClr val="646464"/>
                </a:solidFill>
                <a:latin typeface="Segoe UI"/>
                <a:cs typeface="Segoe UI"/>
              </a:rPr>
              <a:t>L</a:t>
            </a:r>
            <a:r>
              <a:rPr sz="881" spc="-4" dirty="0">
                <a:solidFill>
                  <a:srgbClr val="646464"/>
                </a:solidFill>
                <a:latin typeface="Segoe UI"/>
                <a:cs typeface="Segoe UI"/>
              </a:rPr>
              <a:t>’</a:t>
            </a:r>
            <a:r>
              <a:rPr sz="881" dirty="0">
                <a:solidFill>
                  <a:srgbClr val="646464"/>
                </a:solidFill>
                <a:latin typeface="Segoe UI"/>
                <a:cs typeface="Segoe UI"/>
              </a:rPr>
              <a:t>)</a:t>
            </a:r>
            <a:r>
              <a:rPr sz="881" spc="4" dirty="0">
                <a:solidFill>
                  <a:srgbClr val="646464"/>
                </a:solidFill>
                <a:latin typeface="Segoe UI"/>
                <a:cs typeface="Segoe UI"/>
              </a:rPr>
              <a:t> </a:t>
            </a:r>
            <a:r>
              <a:rPr sz="881" dirty="0">
                <a:solidFill>
                  <a:srgbClr val="646464"/>
                </a:solidFill>
                <a:latin typeface="Segoe UI"/>
                <a:cs typeface="Segoe UI"/>
              </a:rPr>
              <a:t>and</a:t>
            </a:r>
            <a:r>
              <a:rPr sz="881" spc="10" dirty="0">
                <a:solidFill>
                  <a:srgbClr val="646464"/>
                </a:solidFill>
                <a:latin typeface="Segoe UI"/>
                <a:cs typeface="Segoe UI"/>
              </a:rPr>
              <a:t> </a:t>
            </a:r>
            <a:r>
              <a:rPr sz="881" spc="4" dirty="0">
                <a:solidFill>
                  <a:srgbClr val="646464"/>
                </a:solidFill>
                <a:latin typeface="Segoe UI"/>
                <a:cs typeface="Segoe UI"/>
              </a:rPr>
              <a:t>w</a:t>
            </a:r>
            <a:r>
              <a:rPr sz="881" spc="-4" dirty="0">
                <a:solidFill>
                  <a:srgbClr val="646464"/>
                </a:solidFill>
                <a:latin typeface="Segoe UI"/>
                <a:cs typeface="Segoe UI"/>
              </a:rPr>
              <a:t>i</a:t>
            </a:r>
            <a:r>
              <a:rPr sz="881" spc="4" dirty="0">
                <a:solidFill>
                  <a:srgbClr val="646464"/>
                </a:solidFill>
                <a:latin typeface="Segoe UI"/>
                <a:cs typeface="Segoe UI"/>
              </a:rPr>
              <a:t>l</a:t>
            </a:r>
            <a:r>
              <a:rPr sz="881" dirty="0">
                <a:solidFill>
                  <a:srgbClr val="646464"/>
                </a:solidFill>
                <a:latin typeface="Segoe UI"/>
                <a:cs typeface="Segoe UI"/>
              </a:rPr>
              <a:t>l</a:t>
            </a:r>
            <a:r>
              <a:rPr sz="881" spc="20" dirty="0">
                <a:solidFill>
                  <a:srgbClr val="646464"/>
                </a:solidFill>
                <a:latin typeface="Segoe UI"/>
                <a:cs typeface="Segoe UI"/>
              </a:rPr>
              <a:t> </a:t>
            </a:r>
            <a:r>
              <a:rPr sz="881" spc="-4" dirty="0">
                <a:solidFill>
                  <a:srgbClr val="646464"/>
                </a:solidFill>
                <a:latin typeface="Segoe UI"/>
                <a:cs typeface="Segoe UI"/>
              </a:rPr>
              <a:t>r</a:t>
            </a:r>
            <a:r>
              <a:rPr sz="881" dirty="0">
                <a:solidFill>
                  <a:srgbClr val="646464"/>
                </a:solidFill>
                <a:latin typeface="Segoe UI"/>
                <a:cs typeface="Segoe UI"/>
              </a:rPr>
              <a:t>ema</a:t>
            </a:r>
            <a:r>
              <a:rPr sz="881" spc="-4" dirty="0">
                <a:solidFill>
                  <a:srgbClr val="646464"/>
                </a:solidFill>
                <a:latin typeface="Segoe UI"/>
                <a:cs typeface="Segoe UI"/>
              </a:rPr>
              <a:t>i</a:t>
            </a:r>
            <a:r>
              <a:rPr sz="881" dirty="0">
                <a:solidFill>
                  <a:srgbClr val="646464"/>
                </a:solidFill>
                <a:latin typeface="Segoe UI"/>
                <a:cs typeface="Segoe UI"/>
              </a:rPr>
              <a:t>n</a:t>
            </a:r>
            <a:r>
              <a:rPr sz="881" spc="7" dirty="0">
                <a:solidFill>
                  <a:srgbClr val="646464"/>
                </a:solidFill>
                <a:latin typeface="Segoe UI"/>
                <a:cs typeface="Segoe UI"/>
              </a:rPr>
              <a:t> </a:t>
            </a:r>
            <a:r>
              <a:rPr sz="881" spc="-4" dirty="0">
                <a:solidFill>
                  <a:srgbClr val="646464"/>
                </a:solidFill>
                <a:latin typeface="Segoe UI"/>
                <a:cs typeface="Segoe UI"/>
              </a:rPr>
              <a:t>i</a:t>
            </a:r>
            <a:r>
              <a:rPr sz="881" dirty="0">
                <a:solidFill>
                  <a:srgbClr val="646464"/>
                </a:solidFill>
                <a:latin typeface="Segoe UI"/>
                <a:cs typeface="Segoe UI"/>
              </a:rPr>
              <a:t>ts</a:t>
            </a:r>
            <a:r>
              <a:rPr sz="881" spc="17" dirty="0">
                <a:solidFill>
                  <a:srgbClr val="646464"/>
                </a:solidFill>
                <a:latin typeface="Segoe UI"/>
                <a:cs typeface="Segoe UI"/>
              </a:rPr>
              <a:t> </a:t>
            </a:r>
            <a:r>
              <a:rPr sz="881" spc="-4" dirty="0">
                <a:solidFill>
                  <a:srgbClr val="646464"/>
                </a:solidFill>
                <a:latin typeface="Segoe UI"/>
                <a:cs typeface="Segoe UI"/>
              </a:rPr>
              <a:t>pr</a:t>
            </a:r>
            <a:r>
              <a:rPr sz="881" spc="4" dirty="0">
                <a:solidFill>
                  <a:srgbClr val="646464"/>
                </a:solidFill>
                <a:latin typeface="Segoe UI"/>
                <a:cs typeface="Segoe UI"/>
              </a:rPr>
              <a:t>o</a:t>
            </a:r>
            <a:r>
              <a:rPr sz="881" spc="-4" dirty="0">
                <a:solidFill>
                  <a:srgbClr val="646464"/>
                </a:solidFill>
                <a:latin typeface="Segoe UI"/>
                <a:cs typeface="Segoe UI"/>
              </a:rPr>
              <a:t>p</a:t>
            </a:r>
            <a:r>
              <a:rPr sz="881" dirty="0">
                <a:solidFill>
                  <a:srgbClr val="646464"/>
                </a:solidFill>
                <a:latin typeface="Segoe UI"/>
                <a:cs typeface="Segoe UI"/>
              </a:rPr>
              <a:t>e</a:t>
            </a:r>
            <a:r>
              <a:rPr sz="881" spc="-4" dirty="0">
                <a:solidFill>
                  <a:srgbClr val="646464"/>
                </a:solidFill>
                <a:latin typeface="Segoe UI"/>
                <a:cs typeface="Segoe UI"/>
              </a:rPr>
              <a:t>r</a:t>
            </a:r>
            <a:r>
              <a:rPr sz="881" dirty="0">
                <a:solidFill>
                  <a:srgbClr val="646464"/>
                </a:solidFill>
                <a:latin typeface="Segoe UI"/>
                <a:cs typeface="Segoe UI"/>
              </a:rPr>
              <a:t>ty</a:t>
            </a:r>
            <a:r>
              <a:rPr sz="881" spc="10" dirty="0">
                <a:solidFill>
                  <a:srgbClr val="646464"/>
                </a:solidFill>
                <a:latin typeface="Segoe UI"/>
                <a:cs typeface="Segoe UI"/>
              </a:rPr>
              <a:t> </a:t>
            </a:r>
            <a:r>
              <a:rPr sz="881" dirty="0">
                <a:solidFill>
                  <a:srgbClr val="646464"/>
                </a:solidFill>
                <a:latin typeface="Segoe UI"/>
                <a:cs typeface="Segoe UI"/>
              </a:rPr>
              <a:t>un</a:t>
            </a:r>
            <a:r>
              <a:rPr sz="881" spc="4" dirty="0">
                <a:solidFill>
                  <a:srgbClr val="646464"/>
                </a:solidFill>
                <a:latin typeface="Segoe UI"/>
                <a:cs typeface="Segoe UI"/>
              </a:rPr>
              <a:t>t</a:t>
            </a:r>
            <a:r>
              <a:rPr sz="881" spc="-4" dirty="0">
                <a:solidFill>
                  <a:srgbClr val="646464"/>
                </a:solidFill>
                <a:latin typeface="Segoe UI"/>
                <a:cs typeface="Segoe UI"/>
              </a:rPr>
              <a:t>i</a:t>
            </a:r>
            <a:r>
              <a:rPr sz="881" dirty="0">
                <a:solidFill>
                  <a:srgbClr val="646464"/>
                </a:solidFill>
                <a:latin typeface="Segoe UI"/>
                <a:cs typeface="Segoe UI"/>
              </a:rPr>
              <a:t>l </a:t>
            </a:r>
            <a:r>
              <a:rPr sz="881" spc="-7" dirty="0">
                <a:solidFill>
                  <a:srgbClr val="646464"/>
                </a:solidFill>
                <a:latin typeface="Segoe UI"/>
                <a:cs typeface="Segoe UI"/>
              </a:rPr>
              <a:t>s</a:t>
            </a:r>
            <a:r>
              <a:rPr sz="881" dirty="0">
                <a:solidFill>
                  <a:srgbClr val="646464"/>
                </a:solidFill>
                <a:latin typeface="Segoe UI"/>
                <a:cs typeface="Segoe UI"/>
              </a:rPr>
              <a:t>uch</a:t>
            </a:r>
            <a:r>
              <a:rPr sz="881" spc="20" dirty="0">
                <a:solidFill>
                  <a:srgbClr val="646464"/>
                </a:solidFill>
                <a:latin typeface="Segoe UI"/>
                <a:cs typeface="Segoe UI"/>
              </a:rPr>
              <a:t> </a:t>
            </a:r>
            <a:r>
              <a:rPr sz="881" dirty="0">
                <a:solidFill>
                  <a:srgbClr val="646464"/>
                </a:solidFill>
                <a:latin typeface="Segoe UI"/>
                <a:cs typeface="Segoe UI"/>
              </a:rPr>
              <a:t>t</a:t>
            </a:r>
            <a:r>
              <a:rPr sz="881" spc="-4" dirty="0">
                <a:solidFill>
                  <a:srgbClr val="646464"/>
                </a:solidFill>
                <a:latin typeface="Segoe UI"/>
                <a:cs typeface="Segoe UI"/>
              </a:rPr>
              <a:t>i</a:t>
            </a:r>
            <a:r>
              <a:rPr sz="881" dirty="0">
                <a:solidFill>
                  <a:srgbClr val="646464"/>
                </a:solidFill>
                <a:latin typeface="Segoe UI"/>
                <a:cs typeface="Segoe UI"/>
              </a:rPr>
              <a:t>me</a:t>
            </a:r>
            <a:r>
              <a:rPr sz="881" spc="20" dirty="0">
                <a:solidFill>
                  <a:srgbClr val="646464"/>
                </a:solidFill>
                <a:latin typeface="Segoe UI"/>
                <a:cs typeface="Segoe UI"/>
              </a:rPr>
              <a:t> </a:t>
            </a:r>
            <a:r>
              <a:rPr sz="881" spc="-4" dirty="0">
                <a:solidFill>
                  <a:srgbClr val="646464"/>
                </a:solidFill>
                <a:latin typeface="Segoe UI"/>
                <a:cs typeface="Segoe UI"/>
              </a:rPr>
              <a:t>a</a:t>
            </a:r>
            <a:r>
              <a:rPr sz="881" dirty="0">
                <a:solidFill>
                  <a:srgbClr val="646464"/>
                </a:solidFill>
                <a:latin typeface="Segoe UI"/>
                <a:cs typeface="Segoe UI"/>
              </a:rPr>
              <a:t>s</a:t>
            </a:r>
            <a:r>
              <a:rPr sz="881" spc="24" dirty="0">
                <a:solidFill>
                  <a:srgbClr val="646464"/>
                </a:solidFill>
                <a:latin typeface="Segoe UI"/>
                <a:cs typeface="Segoe UI"/>
              </a:rPr>
              <a:t> </a:t>
            </a:r>
            <a:r>
              <a:rPr sz="881" dirty="0">
                <a:solidFill>
                  <a:srgbClr val="646464"/>
                </a:solidFill>
                <a:latin typeface="Segoe UI"/>
                <a:cs typeface="Segoe UI"/>
              </a:rPr>
              <a:t>a</a:t>
            </a:r>
            <a:r>
              <a:rPr sz="881" spc="20" dirty="0">
                <a:solidFill>
                  <a:srgbClr val="646464"/>
                </a:solidFill>
                <a:latin typeface="Segoe UI"/>
                <a:cs typeface="Segoe UI"/>
              </a:rPr>
              <a:t> </a:t>
            </a:r>
            <a:r>
              <a:rPr sz="881" spc="7" dirty="0">
                <a:solidFill>
                  <a:srgbClr val="646464"/>
                </a:solidFill>
                <a:latin typeface="Segoe UI"/>
                <a:cs typeface="Segoe UI"/>
              </a:rPr>
              <a:t>f</a:t>
            </a:r>
            <a:r>
              <a:rPr sz="881" spc="-4" dirty="0">
                <a:solidFill>
                  <a:srgbClr val="646464"/>
                </a:solidFill>
                <a:latin typeface="Segoe UI"/>
                <a:cs typeface="Segoe UI"/>
              </a:rPr>
              <a:t>orma</a:t>
            </a:r>
            <a:r>
              <a:rPr sz="881" dirty="0">
                <a:solidFill>
                  <a:srgbClr val="646464"/>
                </a:solidFill>
                <a:latin typeface="Segoe UI"/>
                <a:cs typeface="Segoe UI"/>
              </a:rPr>
              <a:t>l</a:t>
            </a:r>
            <a:r>
              <a:rPr sz="881" spc="31" dirty="0">
                <a:solidFill>
                  <a:srgbClr val="646464"/>
                </a:solidFill>
                <a:latin typeface="Segoe UI"/>
                <a:cs typeface="Segoe UI"/>
              </a:rPr>
              <a:t> </a:t>
            </a:r>
            <a:r>
              <a:rPr sz="881" spc="7" dirty="0">
                <a:solidFill>
                  <a:srgbClr val="646464"/>
                </a:solidFill>
                <a:latin typeface="Segoe UI"/>
                <a:cs typeface="Segoe UI"/>
              </a:rPr>
              <a:t>c</a:t>
            </a:r>
            <a:r>
              <a:rPr sz="881" spc="-4" dirty="0">
                <a:solidFill>
                  <a:srgbClr val="646464"/>
                </a:solidFill>
                <a:latin typeface="Segoe UI"/>
                <a:cs typeface="Segoe UI"/>
              </a:rPr>
              <a:t>o</a:t>
            </a:r>
            <a:r>
              <a:rPr sz="881" dirty="0">
                <a:solidFill>
                  <a:srgbClr val="646464"/>
                </a:solidFill>
                <a:latin typeface="Segoe UI"/>
                <a:cs typeface="Segoe UI"/>
              </a:rPr>
              <a:t>nt</a:t>
            </a:r>
            <a:r>
              <a:rPr sz="881" spc="-4" dirty="0">
                <a:solidFill>
                  <a:srgbClr val="646464"/>
                </a:solidFill>
                <a:latin typeface="Segoe UI"/>
                <a:cs typeface="Segoe UI"/>
              </a:rPr>
              <a:t>ra</a:t>
            </a:r>
            <a:r>
              <a:rPr sz="881" dirty="0">
                <a:solidFill>
                  <a:srgbClr val="646464"/>
                </a:solidFill>
                <a:latin typeface="Segoe UI"/>
                <a:cs typeface="Segoe UI"/>
              </a:rPr>
              <a:t>ct</a:t>
            </a:r>
            <a:r>
              <a:rPr sz="881" spc="24" dirty="0">
                <a:solidFill>
                  <a:srgbClr val="646464"/>
                </a:solidFill>
                <a:latin typeface="Segoe UI"/>
                <a:cs typeface="Segoe UI"/>
              </a:rPr>
              <a:t> </a:t>
            </a:r>
            <a:r>
              <a:rPr sz="881" spc="7" dirty="0">
                <a:solidFill>
                  <a:srgbClr val="646464"/>
                </a:solidFill>
                <a:latin typeface="Segoe UI"/>
                <a:cs typeface="Segoe UI"/>
              </a:rPr>
              <a:t>f</a:t>
            </a:r>
            <a:r>
              <a:rPr sz="881" spc="-4" dirty="0">
                <a:solidFill>
                  <a:srgbClr val="646464"/>
                </a:solidFill>
                <a:latin typeface="Segoe UI"/>
                <a:cs typeface="Segoe UI"/>
              </a:rPr>
              <a:t>o</a:t>
            </a:r>
            <a:r>
              <a:rPr sz="881" dirty="0">
                <a:solidFill>
                  <a:srgbClr val="646464"/>
                </a:solidFill>
                <a:latin typeface="Segoe UI"/>
                <a:cs typeface="Segoe UI"/>
              </a:rPr>
              <a:t>r</a:t>
            </a:r>
            <a:r>
              <a:rPr sz="881" spc="27" dirty="0">
                <a:solidFill>
                  <a:srgbClr val="646464"/>
                </a:solidFill>
                <a:latin typeface="Segoe UI"/>
                <a:cs typeface="Segoe UI"/>
              </a:rPr>
              <a:t> </a:t>
            </a:r>
            <a:r>
              <a:rPr sz="881" dirty="0">
                <a:solidFill>
                  <a:srgbClr val="646464"/>
                </a:solidFill>
                <a:latin typeface="Segoe UI"/>
                <a:cs typeface="Segoe UI"/>
              </a:rPr>
              <a:t>the</a:t>
            </a:r>
            <a:r>
              <a:rPr sz="881" spc="20" dirty="0">
                <a:solidFill>
                  <a:srgbClr val="646464"/>
                </a:solidFill>
                <a:latin typeface="Segoe UI"/>
                <a:cs typeface="Segoe UI"/>
              </a:rPr>
              <a:t> </a:t>
            </a:r>
            <a:r>
              <a:rPr sz="881" spc="-7" dirty="0">
                <a:solidFill>
                  <a:srgbClr val="646464"/>
                </a:solidFill>
                <a:latin typeface="Segoe UI"/>
                <a:cs typeface="Segoe UI"/>
              </a:rPr>
              <a:t>p</a:t>
            </a:r>
            <a:r>
              <a:rPr sz="881" spc="-4" dirty="0">
                <a:solidFill>
                  <a:srgbClr val="646464"/>
                </a:solidFill>
                <a:latin typeface="Segoe UI"/>
                <a:cs typeface="Segoe UI"/>
              </a:rPr>
              <a:t>r</a:t>
            </a:r>
            <a:r>
              <a:rPr sz="881" spc="4" dirty="0">
                <a:solidFill>
                  <a:srgbClr val="646464"/>
                </a:solidFill>
                <a:latin typeface="Segoe UI"/>
                <a:cs typeface="Segoe UI"/>
              </a:rPr>
              <a:t>o</a:t>
            </a:r>
            <a:r>
              <a:rPr sz="881" spc="-4" dirty="0">
                <a:solidFill>
                  <a:srgbClr val="646464"/>
                </a:solidFill>
                <a:latin typeface="Segoe UI"/>
                <a:cs typeface="Segoe UI"/>
              </a:rPr>
              <a:t>j</a:t>
            </a:r>
            <a:r>
              <a:rPr sz="881" dirty="0">
                <a:solidFill>
                  <a:srgbClr val="646464"/>
                </a:solidFill>
                <a:latin typeface="Segoe UI"/>
                <a:cs typeface="Segoe UI"/>
              </a:rPr>
              <a:t>ect</a:t>
            </a:r>
            <a:r>
              <a:rPr sz="881" spc="31" dirty="0">
                <a:solidFill>
                  <a:srgbClr val="646464"/>
                </a:solidFill>
                <a:latin typeface="Segoe UI"/>
                <a:cs typeface="Segoe UI"/>
              </a:rPr>
              <a:t> </a:t>
            </a:r>
            <a:r>
              <a:rPr sz="881" spc="-4" dirty="0">
                <a:solidFill>
                  <a:srgbClr val="646464"/>
                </a:solidFill>
                <a:latin typeface="Segoe UI"/>
                <a:cs typeface="Segoe UI"/>
              </a:rPr>
              <a:t>i</a:t>
            </a:r>
            <a:r>
              <a:rPr sz="881" dirty="0">
                <a:solidFill>
                  <a:srgbClr val="646464"/>
                </a:solidFill>
                <a:latin typeface="Segoe UI"/>
                <a:cs typeface="Segoe UI"/>
              </a:rPr>
              <a:t>s</a:t>
            </a:r>
            <a:r>
              <a:rPr sz="881" spc="24" dirty="0">
                <a:solidFill>
                  <a:srgbClr val="646464"/>
                </a:solidFill>
                <a:latin typeface="Segoe UI"/>
                <a:cs typeface="Segoe UI"/>
              </a:rPr>
              <a:t> </a:t>
            </a:r>
            <a:r>
              <a:rPr sz="881" spc="7" dirty="0">
                <a:solidFill>
                  <a:srgbClr val="646464"/>
                </a:solidFill>
                <a:latin typeface="Segoe UI"/>
                <a:cs typeface="Segoe UI"/>
              </a:rPr>
              <a:t>f</a:t>
            </a:r>
            <a:r>
              <a:rPr sz="881" spc="-4" dirty="0">
                <a:solidFill>
                  <a:srgbClr val="646464"/>
                </a:solidFill>
                <a:latin typeface="Segoe UI"/>
                <a:cs typeface="Segoe UI"/>
              </a:rPr>
              <a:t>i</a:t>
            </a:r>
            <a:r>
              <a:rPr sz="881" dirty="0">
                <a:solidFill>
                  <a:srgbClr val="646464"/>
                </a:solidFill>
                <a:latin typeface="Segoe UI"/>
                <a:cs typeface="Segoe UI"/>
              </a:rPr>
              <a:t>n</a:t>
            </a:r>
            <a:r>
              <a:rPr sz="881" spc="-4" dirty="0">
                <a:solidFill>
                  <a:srgbClr val="646464"/>
                </a:solidFill>
                <a:latin typeface="Segoe UI"/>
                <a:cs typeface="Segoe UI"/>
              </a:rPr>
              <a:t>a</a:t>
            </a:r>
            <a:r>
              <a:rPr sz="881" spc="4" dirty="0">
                <a:solidFill>
                  <a:srgbClr val="646464"/>
                </a:solidFill>
                <a:latin typeface="Segoe UI"/>
                <a:cs typeface="Segoe UI"/>
              </a:rPr>
              <a:t>l</a:t>
            </a:r>
            <a:r>
              <a:rPr sz="881" spc="-4" dirty="0">
                <a:solidFill>
                  <a:srgbClr val="646464"/>
                </a:solidFill>
                <a:latin typeface="Segoe UI"/>
                <a:cs typeface="Segoe UI"/>
              </a:rPr>
              <a:t>iz</a:t>
            </a:r>
            <a:r>
              <a:rPr sz="881" dirty="0">
                <a:solidFill>
                  <a:srgbClr val="646464"/>
                </a:solidFill>
                <a:latin typeface="Segoe UI"/>
                <a:cs typeface="Segoe UI"/>
              </a:rPr>
              <a:t>ed</a:t>
            </a:r>
            <a:r>
              <a:rPr sz="881" spc="27" dirty="0">
                <a:solidFill>
                  <a:srgbClr val="646464"/>
                </a:solidFill>
                <a:latin typeface="Segoe UI"/>
                <a:cs typeface="Segoe UI"/>
              </a:rPr>
              <a:t> </a:t>
            </a:r>
            <a:r>
              <a:rPr sz="881" spc="-7" dirty="0">
                <a:solidFill>
                  <a:srgbClr val="646464"/>
                </a:solidFill>
                <a:latin typeface="Segoe UI"/>
                <a:cs typeface="Segoe UI"/>
              </a:rPr>
              <a:t>w</a:t>
            </a:r>
            <a:r>
              <a:rPr sz="881" spc="-4" dirty="0">
                <a:solidFill>
                  <a:srgbClr val="646464"/>
                </a:solidFill>
                <a:latin typeface="Segoe UI"/>
                <a:cs typeface="Segoe UI"/>
              </a:rPr>
              <a:t>i</a:t>
            </a:r>
            <a:r>
              <a:rPr sz="881" dirty="0">
                <a:solidFill>
                  <a:srgbClr val="646464"/>
                </a:solidFill>
                <a:latin typeface="Segoe UI"/>
                <a:cs typeface="Segoe UI"/>
              </a:rPr>
              <a:t>th,</a:t>
            </a:r>
            <a:r>
              <a:rPr sz="881" spc="24" dirty="0">
                <a:solidFill>
                  <a:srgbClr val="646464"/>
                </a:solidFill>
                <a:latin typeface="Segoe UI"/>
                <a:cs typeface="Segoe UI"/>
              </a:rPr>
              <a:t> </a:t>
            </a:r>
            <a:r>
              <a:rPr sz="881" spc="-4" dirty="0">
                <a:solidFill>
                  <a:srgbClr val="646464"/>
                </a:solidFill>
                <a:latin typeface="Segoe UI"/>
                <a:cs typeface="Segoe UI"/>
              </a:rPr>
              <a:t>a</a:t>
            </a:r>
            <a:r>
              <a:rPr sz="881" spc="7" dirty="0">
                <a:solidFill>
                  <a:srgbClr val="646464"/>
                </a:solidFill>
                <a:latin typeface="Segoe UI"/>
                <a:cs typeface="Segoe UI"/>
              </a:rPr>
              <a:t>n</a:t>
            </a:r>
            <a:r>
              <a:rPr sz="881" dirty="0">
                <a:solidFill>
                  <a:srgbClr val="646464"/>
                </a:solidFill>
                <a:latin typeface="Segoe UI"/>
                <a:cs typeface="Segoe UI"/>
              </a:rPr>
              <a:t>d</a:t>
            </a:r>
            <a:r>
              <a:rPr sz="881" spc="24" dirty="0">
                <a:solidFill>
                  <a:srgbClr val="646464"/>
                </a:solidFill>
                <a:latin typeface="Segoe UI"/>
                <a:cs typeface="Segoe UI"/>
              </a:rPr>
              <a:t> </a:t>
            </a:r>
            <a:r>
              <a:rPr sz="881" spc="-4" dirty="0">
                <a:solidFill>
                  <a:srgbClr val="646464"/>
                </a:solidFill>
                <a:latin typeface="Segoe UI"/>
                <a:cs typeface="Segoe UI"/>
              </a:rPr>
              <a:t>a</a:t>
            </a:r>
            <a:r>
              <a:rPr sz="881" dirty="0">
                <a:solidFill>
                  <a:srgbClr val="646464"/>
                </a:solidFill>
                <a:latin typeface="Segoe UI"/>
                <a:cs typeface="Segoe UI"/>
              </a:rPr>
              <a:t>s</a:t>
            </a:r>
            <a:r>
              <a:rPr sz="881" spc="17" dirty="0">
                <a:solidFill>
                  <a:srgbClr val="646464"/>
                </a:solidFill>
                <a:latin typeface="Segoe UI"/>
                <a:cs typeface="Segoe UI"/>
              </a:rPr>
              <a:t> </a:t>
            </a:r>
            <a:r>
              <a:rPr sz="881" spc="-7" dirty="0">
                <a:solidFill>
                  <a:srgbClr val="646464"/>
                </a:solidFill>
                <a:latin typeface="Segoe UI"/>
                <a:cs typeface="Segoe UI"/>
              </a:rPr>
              <a:t>s</a:t>
            </a:r>
            <a:r>
              <a:rPr sz="881" dirty="0">
                <a:solidFill>
                  <a:srgbClr val="646464"/>
                </a:solidFill>
                <a:latin typeface="Segoe UI"/>
                <a:cs typeface="Segoe UI"/>
              </a:rPr>
              <a:t>uch,</a:t>
            </a:r>
            <a:r>
              <a:rPr sz="881" spc="24" dirty="0">
                <a:solidFill>
                  <a:srgbClr val="646464"/>
                </a:solidFill>
                <a:latin typeface="Segoe UI"/>
                <a:cs typeface="Segoe UI"/>
              </a:rPr>
              <a:t> </a:t>
            </a:r>
            <a:r>
              <a:rPr sz="881" dirty="0">
                <a:solidFill>
                  <a:srgbClr val="646464"/>
                </a:solidFill>
                <a:latin typeface="Segoe UI"/>
                <a:cs typeface="Segoe UI"/>
              </a:rPr>
              <a:t>the</a:t>
            </a:r>
            <a:r>
              <a:rPr sz="881" spc="20" dirty="0">
                <a:solidFill>
                  <a:srgbClr val="646464"/>
                </a:solidFill>
                <a:latin typeface="Segoe UI"/>
                <a:cs typeface="Segoe UI"/>
              </a:rPr>
              <a:t> </a:t>
            </a:r>
            <a:r>
              <a:rPr sz="881" dirty="0">
                <a:solidFill>
                  <a:srgbClr val="646464"/>
                </a:solidFill>
                <a:latin typeface="Segoe UI"/>
                <a:cs typeface="Segoe UI"/>
              </a:rPr>
              <a:t>c</a:t>
            </a:r>
            <a:r>
              <a:rPr sz="881" spc="-4" dirty="0">
                <a:solidFill>
                  <a:srgbClr val="646464"/>
                </a:solidFill>
                <a:latin typeface="Segoe UI"/>
                <a:cs typeface="Segoe UI"/>
              </a:rPr>
              <a:t>o</a:t>
            </a:r>
            <a:r>
              <a:rPr sz="881" dirty="0">
                <a:solidFill>
                  <a:srgbClr val="646464"/>
                </a:solidFill>
                <a:latin typeface="Segoe UI"/>
                <a:cs typeface="Segoe UI"/>
              </a:rPr>
              <a:t>ntents</a:t>
            </a:r>
            <a:r>
              <a:rPr sz="881" spc="17" dirty="0">
                <a:solidFill>
                  <a:srgbClr val="646464"/>
                </a:solidFill>
                <a:latin typeface="Segoe UI"/>
                <a:cs typeface="Segoe UI"/>
              </a:rPr>
              <a:t> </a:t>
            </a:r>
            <a:r>
              <a:rPr sz="881" spc="-4" dirty="0">
                <a:solidFill>
                  <a:srgbClr val="646464"/>
                </a:solidFill>
                <a:latin typeface="Segoe UI"/>
                <a:cs typeface="Segoe UI"/>
              </a:rPr>
              <a:t>ma</a:t>
            </a:r>
            <a:r>
              <a:rPr sz="881" dirty="0">
                <a:solidFill>
                  <a:srgbClr val="646464"/>
                </a:solidFill>
                <a:latin typeface="Segoe UI"/>
                <a:cs typeface="Segoe UI"/>
              </a:rPr>
              <a:t>y</a:t>
            </a:r>
            <a:r>
              <a:rPr sz="881" spc="17" dirty="0">
                <a:solidFill>
                  <a:srgbClr val="646464"/>
                </a:solidFill>
                <a:latin typeface="Segoe UI"/>
                <a:cs typeface="Segoe UI"/>
              </a:rPr>
              <a:t> </a:t>
            </a:r>
            <a:r>
              <a:rPr sz="881" dirty="0">
                <a:solidFill>
                  <a:srgbClr val="646464"/>
                </a:solidFill>
                <a:latin typeface="Segoe UI"/>
                <a:cs typeface="Segoe UI"/>
              </a:rPr>
              <a:t>n</a:t>
            </a:r>
            <a:r>
              <a:rPr sz="881" spc="-4" dirty="0">
                <a:solidFill>
                  <a:srgbClr val="646464"/>
                </a:solidFill>
                <a:latin typeface="Segoe UI"/>
                <a:cs typeface="Segoe UI"/>
              </a:rPr>
              <a:t>o</a:t>
            </a:r>
            <a:r>
              <a:rPr sz="881" dirty="0">
                <a:solidFill>
                  <a:srgbClr val="646464"/>
                </a:solidFill>
                <a:latin typeface="Segoe UI"/>
                <a:cs typeface="Segoe UI"/>
              </a:rPr>
              <a:t>t</a:t>
            </a:r>
            <a:r>
              <a:rPr sz="881" spc="31" dirty="0">
                <a:solidFill>
                  <a:srgbClr val="646464"/>
                </a:solidFill>
                <a:latin typeface="Segoe UI"/>
                <a:cs typeface="Segoe UI"/>
              </a:rPr>
              <a:t> </a:t>
            </a:r>
            <a:r>
              <a:rPr sz="881" spc="-4" dirty="0">
                <a:solidFill>
                  <a:srgbClr val="646464"/>
                </a:solidFill>
                <a:latin typeface="Segoe UI"/>
                <a:cs typeface="Segoe UI"/>
              </a:rPr>
              <a:t>mea</a:t>
            </a:r>
            <a:r>
              <a:rPr sz="881" dirty="0">
                <a:solidFill>
                  <a:srgbClr val="646464"/>
                </a:solidFill>
                <a:latin typeface="Segoe UI"/>
                <a:cs typeface="Segoe UI"/>
              </a:rPr>
              <a:t>n</a:t>
            </a:r>
            <a:r>
              <a:rPr sz="881" spc="-7" dirty="0">
                <a:solidFill>
                  <a:srgbClr val="646464"/>
                </a:solidFill>
                <a:latin typeface="Segoe UI"/>
                <a:cs typeface="Segoe UI"/>
              </a:rPr>
              <a:t>w</a:t>
            </a:r>
            <a:r>
              <a:rPr sz="881" dirty="0">
                <a:solidFill>
                  <a:srgbClr val="646464"/>
                </a:solidFill>
                <a:latin typeface="Segoe UI"/>
                <a:cs typeface="Segoe UI"/>
              </a:rPr>
              <a:t>h</a:t>
            </a:r>
            <a:r>
              <a:rPr sz="881" spc="-4" dirty="0">
                <a:solidFill>
                  <a:srgbClr val="646464"/>
                </a:solidFill>
                <a:latin typeface="Segoe UI"/>
                <a:cs typeface="Segoe UI"/>
              </a:rPr>
              <a:t>il</a:t>
            </a:r>
            <a:r>
              <a:rPr sz="881" dirty="0">
                <a:solidFill>
                  <a:srgbClr val="646464"/>
                </a:solidFill>
                <a:latin typeface="Segoe UI"/>
                <a:cs typeface="Segoe UI"/>
              </a:rPr>
              <a:t>e</a:t>
            </a:r>
            <a:r>
              <a:rPr sz="881" spc="20" dirty="0">
                <a:solidFill>
                  <a:srgbClr val="646464"/>
                </a:solidFill>
                <a:latin typeface="Segoe UI"/>
                <a:cs typeface="Segoe UI"/>
              </a:rPr>
              <a:t> </a:t>
            </a:r>
            <a:r>
              <a:rPr sz="881" spc="-7" dirty="0">
                <a:solidFill>
                  <a:srgbClr val="646464"/>
                </a:solidFill>
                <a:latin typeface="Segoe UI"/>
                <a:cs typeface="Segoe UI"/>
              </a:rPr>
              <a:t>b</a:t>
            </a:r>
            <a:r>
              <a:rPr sz="881" dirty="0">
                <a:solidFill>
                  <a:srgbClr val="646464"/>
                </a:solidFill>
                <a:latin typeface="Segoe UI"/>
                <a:cs typeface="Segoe UI"/>
              </a:rPr>
              <a:t>e</a:t>
            </a:r>
            <a:r>
              <a:rPr sz="881" spc="27" dirty="0">
                <a:solidFill>
                  <a:srgbClr val="646464"/>
                </a:solidFill>
                <a:latin typeface="Segoe UI"/>
                <a:cs typeface="Segoe UI"/>
              </a:rPr>
              <a:t> </a:t>
            </a:r>
            <a:r>
              <a:rPr sz="881" dirty="0">
                <a:solidFill>
                  <a:srgbClr val="646464"/>
                </a:solidFill>
                <a:latin typeface="Segoe UI"/>
                <a:cs typeface="Segoe UI"/>
              </a:rPr>
              <a:t>d</a:t>
            </a:r>
            <a:r>
              <a:rPr sz="881" spc="-4" dirty="0">
                <a:solidFill>
                  <a:srgbClr val="646464"/>
                </a:solidFill>
                <a:latin typeface="Segoe UI"/>
                <a:cs typeface="Segoe UI"/>
              </a:rPr>
              <a:t>i</a:t>
            </a:r>
            <a:r>
              <a:rPr sz="881" spc="-7" dirty="0">
                <a:solidFill>
                  <a:srgbClr val="646464"/>
                </a:solidFill>
                <a:latin typeface="Segoe UI"/>
                <a:cs typeface="Segoe UI"/>
              </a:rPr>
              <a:t>s</a:t>
            </a:r>
            <a:r>
              <a:rPr sz="881" spc="7" dirty="0">
                <a:solidFill>
                  <a:srgbClr val="646464"/>
                </a:solidFill>
                <a:latin typeface="Segoe UI"/>
                <a:cs typeface="Segoe UI"/>
              </a:rPr>
              <a:t>c</a:t>
            </a:r>
            <a:r>
              <a:rPr sz="881" spc="-4" dirty="0">
                <a:solidFill>
                  <a:srgbClr val="646464"/>
                </a:solidFill>
                <a:latin typeface="Segoe UI"/>
                <a:cs typeface="Segoe UI"/>
              </a:rPr>
              <a:t>l</a:t>
            </a:r>
            <a:r>
              <a:rPr sz="881" spc="4" dirty="0">
                <a:solidFill>
                  <a:srgbClr val="646464"/>
                </a:solidFill>
                <a:latin typeface="Segoe UI"/>
                <a:cs typeface="Segoe UI"/>
              </a:rPr>
              <a:t>o</a:t>
            </a:r>
            <a:r>
              <a:rPr sz="881" spc="-7" dirty="0">
                <a:solidFill>
                  <a:srgbClr val="646464"/>
                </a:solidFill>
                <a:latin typeface="Segoe UI"/>
                <a:cs typeface="Segoe UI"/>
              </a:rPr>
              <a:t>s</a:t>
            </a:r>
            <a:r>
              <a:rPr sz="881" dirty="0">
                <a:solidFill>
                  <a:srgbClr val="646464"/>
                </a:solidFill>
                <a:latin typeface="Segoe UI"/>
                <a:cs typeface="Segoe UI"/>
              </a:rPr>
              <a:t>ed</a:t>
            </a:r>
            <a:r>
              <a:rPr sz="881" spc="24" dirty="0">
                <a:solidFill>
                  <a:srgbClr val="646464"/>
                </a:solidFill>
                <a:latin typeface="Segoe UI"/>
                <a:cs typeface="Segoe UI"/>
              </a:rPr>
              <a:t> </a:t>
            </a:r>
            <a:r>
              <a:rPr sz="881" spc="-7" dirty="0">
                <a:solidFill>
                  <a:srgbClr val="646464"/>
                </a:solidFill>
                <a:latin typeface="Segoe UI"/>
                <a:cs typeface="Segoe UI"/>
              </a:rPr>
              <a:t>by </a:t>
            </a:r>
            <a:r>
              <a:rPr sz="881" spc="-4" dirty="0">
                <a:solidFill>
                  <a:srgbClr val="646464"/>
                </a:solidFill>
                <a:latin typeface="Segoe UI"/>
                <a:cs typeface="Segoe UI"/>
              </a:rPr>
              <a:t>yo</a:t>
            </a:r>
            <a:r>
              <a:rPr sz="881" dirty="0">
                <a:solidFill>
                  <a:srgbClr val="646464"/>
                </a:solidFill>
                <a:latin typeface="Segoe UI"/>
                <a:cs typeface="Segoe UI"/>
              </a:rPr>
              <a:t>u</a:t>
            </a:r>
            <a:r>
              <a:rPr sz="881" spc="44" dirty="0">
                <a:solidFill>
                  <a:srgbClr val="646464"/>
                </a:solidFill>
                <a:latin typeface="Segoe UI"/>
                <a:cs typeface="Segoe UI"/>
              </a:rPr>
              <a:t> </a:t>
            </a:r>
            <a:r>
              <a:rPr sz="881" spc="10" dirty="0">
                <a:solidFill>
                  <a:srgbClr val="646464"/>
                </a:solidFill>
                <a:latin typeface="Segoe UI"/>
                <a:cs typeface="Segoe UI"/>
              </a:rPr>
              <a:t>t</a:t>
            </a:r>
            <a:r>
              <a:rPr sz="881" dirty="0">
                <a:solidFill>
                  <a:srgbClr val="646464"/>
                </a:solidFill>
                <a:latin typeface="Segoe UI"/>
                <a:cs typeface="Segoe UI"/>
              </a:rPr>
              <a:t>o</a:t>
            </a:r>
            <a:r>
              <a:rPr sz="881" spc="51" dirty="0">
                <a:solidFill>
                  <a:srgbClr val="646464"/>
                </a:solidFill>
                <a:latin typeface="Segoe UI"/>
                <a:cs typeface="Segoe UI"/>
              </a:rPr>
              <a:t> </a:t>
            </a:r>
            <a:r>
              <a:rPr sz="881" dirty="0">
                <a:solidFill>
                  <a:srgbClr val="646464"/>
                </a:solidFill>
                <a:latin typeface="Segoe UI"/>
                <a:cs typeface="Segoe UI"/>
              </a:rPr>
              <a:t>any</a:t>
            </a:r>
            <a:r>
              <a:rPr sz="881" spc="51" dirty="0">
                <a:solidFill>
                  <a:srgbClr val="646464"/>
                </a:solidFill>
                <a:latin typeface="Segoe UI"/>
                <a:cs typeface="Segoe UI"/>
              </a:rPr>
              <a:t> </a:t>
            </a:r>
            <a:r>
              <a:rPr sz="881" dirty="0">
                <a:solidFill>
                  <a:srgbClr val="646464"/>
                </a:solidFill>
                <a:latin typeface="Segoe UI"/>
                <a:cs typeface="Segoe UI"/>
              </a:rPr>
              <a:t>thi</a:t>
            </a:r>
            <a:r>
              <a:rPr sz="881" spc="4" dirty="0">
                <a:solidFill>
                  <a:srgbClr val="646464"/>
                </a:solidFill>
                <a:latin typeface="Segoe UI"/>
                <a:cs typeface="Segoe UI"/>
              </a:rPr>
              <a:t>r</a:t>
            </a:r>
            <a:r>
              <a:rPr sz="881" dirty="0">
                <a:solidFill>
                  <a:srgbClr val="646464"/>
                </a:solidFill>
                <a:latin typeface="Segoe UI"/>
                <a:cs typeface="Segoe UI"/>
              </a:rPr>
              <a:t>d</a:t>
            </a:r>
            <a:r>
              <a:rPr sz="881" spc="61" dirty="0">
                <a:solidFill>
                  <a:srgbClr val="646464"/>
                </a:solidFill>
                <a:latin typeface="Segoe UI"/>
                <a:cs typeface="Segoe UI"/>
              </a:rPr>
              <a:t> </a:t>
            </a:r>
            <a:r>
              <a:rPr sz="881" spc="-4" dirty="0">
                <a:solidFill>
                  <a:srgbClr val="646464"/>
                </a:solidFill>
                <a:latin typeface="Segoe UI"/>
                <a:cs typeface="Segoe UI"/>
              </a:rPr>
              <a:t>p</a:t>
            </a:r>
            <a:r>
              <a:rPr sz="881" dirty="0">
                <a:solidFill>
                  <a:srgbClr val="646464"/>
                </a:solidFill>
                <a:latin typeface="Segoe UI"/>
                <a:cs typeface="Segoe UI"/>
              </a:rPr>
              <a:t>a</a:t>
            </a:r>
            <a:r>
              <a:rPr sz="881" spc="-4" dirty="0">
                <a:solidFill>
                  <a:srgbClr val="646464"/>
                </a:solidFill>
                <a:latin typeface="Segoe UI"/>
                <a:cs typeface="Segoe UI"/>
              </a:rPr>
              <a:t>r</a:t>
            </a:r>
            <a:r>
              <a:rPr sz="881" dirty="0">
                <a:solidFill>
                  <a:srgbClr val="646464"/>
                </a:solidFill>
                <a:latin typeface="Segoe UI"/>
                <a:cs typeface="Segoe UI"/>
              </a:rPr>
              <a:t>t</a:t>
            </a:r>
            <a:r>
              <a:rPr sz="881" spc="-4" dirty="0">
                <a:solidFill>
                  <a:srgbClr val="646464"/>
                </a:solidFill>
                <a:latin typeface="Segoe UI"/>
                <a:cs typeface="Segoe UI"/>
              </a:rPr>
              <a:t>y</a:t>
            </a:r>
            <a:r>
              <a:rPr sz="881" dirty="0">
                <a:solidFill>
                  <a:srgbClr val="646464"/>
                </a:solidFill>
                <a:latin typeface="Segoe UI"/>
                <a:cs typeface="Segoe UI"/>
              </a:rPr>
              <a:t>,</a:t>
            </a:r>
            <a:r>
              <a:rPr sz="881" spc="58" dirty="0">
                <a:solidFill>
                  <a:srgbClr val="646464"/>
                </a:solidFill>
                <a:latin typeface="Segoe UI"/>
                <a:cs typeface="Segoe UI"/>
              </a:rPr>
              <a:t> </a:t>
            </a:r>
            <a:r>
              <a:rPr sz="881" dirty="0">
                <a:solidFill>
                  <a:srgbClr val="646464"/>
                </a:solidFill>
                <a:latin typeface="Segoe UI"/>
                <a:cs typeface="Segoe UI"/>
              </a:rPr>
              <a:t>nor</a:t>
            </a:r>
            <a:r>
              <a:rPr sz="881" spc="51" dirty="0">
                <a:solidFill>
                  <a:srgbClr val="646464"/>
                </a:solidFill>
                <a:latin typeface="Segoe UI"/>
                <a:cs typeface="Segoe UI"/>
              </a:rPr>
              <a:t> </a:t>
            </a:r>
            <a:r>
              <a:rPr sz="881" dirty="0">
                <a:solidFill>
                  <a:srgbClr val="646464"/>
                </a:solidFill>
                <a:latin typeface="Segoe UI"/>
                <a:cs typeface="Segoe UI"/>
              </a:rPr>
              <a:t>may</a:t>
            </a:r>
            <a:r>
              <a:rPr sz="881" spc="51" dirty="0">
                <a:solidFill>
                  <a:srgbClr val="646464"/>
                </a:solidFill>
                <a:latin typeface="Segoe UI"/>
                <a:cs typeface="Segoe UI"/>
              </a:rPr>
              <a:t> </a:t>
            </a:r>
            <a:r>
              <a:rPr sz="881" spc="4" dirty="0">
                <a:solidFill>
                  <a:srgbClr val="646464"/>
                </a:solidFill>
                <a:latin typeface="Segoe UI"/>
                <a:cs typeface="Segoe UI"/>
              </a:rPr>
              <a:t>a</a:t>
            </a:r>
            <a:r>
              <a:rPr sz="881" dirty="0">
                <a:solidFill>
                  <a:srgbClr val="646464"/>
                </a:solidFill>
                <a:latin typeface="Segoe UI"/>
                <a:cs typeface="Segoe UI"/>
              </a:rPr>
              <a:t>ny</a:t>
            </a:r>
            <a:r>
              <a:rPr sz="881" spc="44" dirty="0">
                <a:solidFill>
                  <a:srgbClr val="646464"/>
                </a:solidFill>
                <a:latin typeface="Segoe UI"/>
                <a:cs typeface="Segoe UI"/>
              </a:rPr>
              <a:t> </a:t>
            </a:r>
            <a:r>
              <a:rPr sz="881" spc="-4" dirty="0">
                <a:solidFill>
                  <a:srgbClr val="646464"/>
                </a:solidFill>
                <a:latin typeface="Segoe UI"/>
                <a:cs typeface="Segoe UI"/>
              </a:rPr>
              <a:t>o</a:t>
            </a:r>
            <a:r>
              <a:rPr sz="881" spc="4" dirty="0">
                <a:solidFill>
                  <a:srgbClr val="646464"/>
                </a:solidFill>
                <a:latin typeface="Segoe UI"/>
                <a:cs typeface="Segoe UI"/>
              </a:rPr>
              <a:t>ri</a:t>
            </a:r>
            <a:r>
              <a:rPr sz="881" spc="-7" dirty="0">
                <a:solidFill>
                  <a:srgbClr val="646464"/>
                </a:solidFill>
                <a:latin typeface="Segoe UI"/>
                <a:cs typeface="Segoe UI"/>
              </a:rPr>
              <a:t>g</a:t>
            </a:r>
            <a:r>
              <a:rPr sz="881" spc="-4" dirty="0">
                <a:solidFill>
                  <a:srgbClr val="646464"/>
                </a:solidFill>
                <a:latin typeface="Segoe UI"/>
                <a:cs typeface="Segoe UI"/>
              </a:rPr>
              <a:t>i</a:t>
            </a:r>
            <a:r>
              <a:rPr sz="881" dirty="0">
                <a:solidFill>
                  <a:srgbClr val="646464"/>
                </a:solidFill>
                <a:latin typeface="Segoe UI"/>
                <a:cs typeface="Segoe UI"/>
              </a:rPr>
              <a:t>n</a:t>
            </a:r>
            <a:r>
              <a:rPr sz="881" spc="7" dirty="0">
                <a:solidFill>
                  <a:srgbClr val="646464"/>
                </a:solidFill>
                <a:latin typeface="Segoe UI"/>
                <a:cs typeface="Segoe UI"/>
              </a:rPr>
              <a:t>a</a:t>
            </a:r>
            <a:r>
              <a:rPr sz="881" dirty="0">
                <a:solidFill>
                  <a:srgbClr val="646464"/>
                </a:solidFill>
                <a:latin typeface="Segoe UI"/>
                <a:cs typeface="Segoe UI"/>
              </a:rPr>
              <a:t>l</a:t>
            </a:r>
            <a:r>
              <a:rPr sz="881" spc="54" dirty="0">
                <a:solidFill>
                  <a:srgbClr val="646464"/>
                </a:solidFill>
                <a:latin typeface="Segoe UI"/>
                <a:cs typeface="Segoe UI"/>
              </a:rPr>
              <a:t> </a:t>
            </a:r>
            <a:r>
              <a:rPr sz="881" spc="7" dirty="0">
                <a:solidFill>
                  <a:srgbClr val="646464"/>
                </a:solidFill>
                <a:latin typeface="Segoe UI"/>
                <a:cs typeface="Segoe UI"/>
              </a:rPr>
              <a:t>c</a:t>
            </a:r>
            <a:r>
              <a:rPr sz="881" spc="-4" dirty="0">
                <a:solidFill>
                  <a:srgbClr val="646464"/>
                </a:solidFill>
                <a:latin typeface="Segoe UI"/>
                <a:cs typeface="Segoe UI"/>
              </a:rPr>
              <a:t>o</a:t>
            </a:r>
            <a:r>
              <a:rPr sz="881" dirty="0">
                <a:solidFill>
                  <a:srgbClr val="646464"/>
                </a:solidFill>
                <a:latin typeface="Segoe UI"/>
                <a:cs typeface="Segoe UI"/>
              </a:rPr>
              <a:t>nce</a:t>
            </a:r>
            <a:r>
              <a:rPr sz="881" spc="-4" dirty="0">
                <a:solidFill>
                  <a:srgbClr val="646464"/>
                </a:solidFill>
                <a:latin typeface="Segoe UI"/>
                <a:cs typeface="Segoe UI"/>
              </a:rPr>
              <a:t>p</a:t>
            </a:r>
            <a:r>
              <a:rPr sz="881" dirty="0">
                <a:solidFill>
                  <a:srgbClr val="646464"/>
                </a:solidFill>
                <a:latin typeface="Segoe UI"/>
                <a:cs typeface="Segoe UI"/>
              </a:rPr>
              <a:t>t</a:t>
            </a:r>
            <a:r>
              <a:rPr sz="881" spc="58" dirty="0">
                <a:solidFill>
                  <a:srgbClr val="646464"/>
                </a:solidFill>
                <a:latin typeface="Segoe UI"/>
                <a:cs typeface="Segoe UI"/>
              </a:rPr>
              <a:t> </a:t>
            </a:r>
            <a:r>
              <a:rPr sz="881" spc="-7" dirty="0">
                <a:solidFill>
                  <a:srgbClr val="646464"/>
                </a:solidFill>
                <a:latin typeface="Segoe UI"/>
                <a:cs typeface="Segoe UI"/>
              </a:rPr>
              <a:t>d</a:t>
            </a:r>
            <a:r>
              <a:rPr sz="881" dirty="0">
                <a:solidFill>
                  <a:srgbClr val="646464"/>
                </a:solidFill>
                <a:latin typeface="Segoe UI"/>
                <a:cs typeface="Segoe UI"/>
              </a:rPr>
              <a:t>ev</a:t>
            </a:r>
            <a:r>
              <a:rPr sz="881" spc="-4" dirty="0">
                <a:solidFill>
                  <a:srgbClr val="646464"/>
                </a:solidFill>
                <a:latin typeface="Segoe UI"/>
                <a:cs typeface="Segoe UI"/>
              </a:rPr>
              <a:t>is</a:t>
            </a:r>
            <a:r>
              <a:rPr sz="881" dirty="0">
                <a:solidFill>
                  <a:srgbClr val="646464"/>
                </a:solidFill>
                <a:latin typeface="Segoe UI"/>
                <a:cs typeface="Segoe UI"/>
              </a:rPr>
              <a:t>ed</a:t>
            </a:r>
            <a:r>
              <a:rPr sz="881" spc="58" dirty="0">
                <a:solidFill>
                  <a:srgbClr val="646464"/>
                </a:solidFill>
                <a:latin typeface="Segoe UI"/>
                <a:cs typeface="Segoe UI"/>
              </a:rPr>
              <a:t> </a:t>
            </a:r>
            <a:r>
              <a:rPr sz="881" spc="-4" dirty="0">
                <a:solidFill>
                  <a:srgbClr val="646464"/>
                </a:solidFill>
                <a:latin typeface="Segoe UI"/>
                <a:cs typeface="Segoe UI"/>
              </a:rPr>
              <a:t>b</a:t>
            </a:r>
            <a:r>
              <a:rPr sz="881" dirty="0">
                <a:solidFill>
                  <a:srgbClr val="646464"/>
                </a:solidFill>
                <a:latin typeface="Segoe UI"/>
                <a:cs typeface="Segoe UI"/>
              </a:rPr>
              <a:t>y</a:t>
            </a:r>
            <a:r>
              <a:rPr sz="881" spc="51" dirty="0">
                <a:solidFill>
                  <a:srgbClr val="646464"/>
                </a:solidFill>
                <a:latin typeface="Segoe UI"/>
                <a:cs typeface="Segoe UI"/>
              </a:rPr>
              <a:t> </a:t>
            </a:r>
            <a:r>
              <a:rPr sz="881" dirty="0">
                <a:solidFill>
                  <a:srgbClr val="646464"/>
                </a:solidFill>
                <a:latin typeface="Segoe UI"/>
                <a:cs typeface="Segoe UI"/>
              </a:rPr>
              <a:t>EY</a:t>
            </a:r>
            <a:r>
              <a:rPr sz="881" spc="4" dirty="0">
                <a:solidFill>
                  <a:srgbClr val="646464"/>
                </a:solidFill>
                <a:latin typeface="Segoe UI"/>
                <a:cs typeface="Segoe UI"/>
              </a:rPr>
              <a:t>P</a:t>
            </a:r>
            <a:r>
              <a:rPr sz="881" dirty="0">
                <a:solidFill>
                  <a:srgbClr val="646464"/>
                </a:solidFill>
                <a:latin typeface="Segoe UI"/>
                <a:cs typeface="Segoe UI"/>
              </a:rPr>
              <a:t>L</a:t>
            </a:r>
            <a:r>
              <a:rPr sz="881" spc="51" dirty="0">
                <a:solidFill>
                  <a:srgbClr val="646464"/>
                </a:solidFill>
                <a:latin typeface="Segoe UI"/>
                <a:cs typeface="Segoe UI"/>
              </a:rPr>
              <a:t> </a:t>
            </a:r>
            <a:r>
              <a:rPr sz="881" spc="-4" dirty="0">
                <a:solidFill>
                  <a:srgbClr val="646464"/>
                </a:solidFill>
                <a:latin typeface="Segoe UI"/>
                <a:cs typeface="Segoe UI"/>
              </a:rPr>
              <a:t>b</a:t>
            </a:r>
            <a:r>
              <a:rPr sz="881" dirty="0">
                <a:solidFill>
                  <a:srgbClr val="646464"/>
                </a:solidFill>
                <a:latin typeface="Segoe UI"/>
                <a:cs typeface="Segoe UI"/>
              </a:rPr>
              <a:t>e</a:t>
            </a:r>
            <a:r>
              <a:rPr sz="881" spc="44" dirty="0">
                <a:solidFill>
                  <a:srgbClr val="646464"/>
                </a:solidFill>
                <a:latin typeface="Segoe UI"/>
                <a:cs typeface="Segoe UI"/>
              </a:rPr>
              <a:t> </a:t>
            </a:r>
            <a:r>
              <a:rPr sz="881" dirty="0">
                <a:solidFill>
                  <a:srgbClr val="646464"/>
                </a:solidFill>
                <a:latin typeface="Segoe UI"/>
                <a:cs typeface="Segoe UI"/>
              </a:rPr>
              <a:t>u</a:t>
            </a:r>
            <a:r>
              <a:rPr sz="881" spc="-4" dirty="0">
                <a:solidFill>
                  <a:srgbClr val="646464"/>
                </a:solidFill>
                <a:latin typeface="Segoe UI"/>
                <a:cs typeface="Segoe UI"/>
              </a:rPr>
              <a:t>s</a:t>
            </a:r>
            <a:r>
              <a:rPr sz="881" dirty="0">
                <a:solidFill>
                  <a:srgbClr val="646464"/>
                </a:solidFill>
                <a:latin typeface="Segoe UI"/>
                <a:cs typeface="Segoe UI"/>
              </a:rPr>
              <a:t>ed</a:t>
            </a:r>
            <a:r>
              <a:rPr sz="881" spc="51" dirty="0">
                <a:solidFill>
                  <a:srgbClr val="646464"/>
                </a:solidFill>
                <a:latin typeface="Segoe UI"/>
                <a:cs typeface="Segoe UI"/>
              </a:rPr>
              <a:t> </a:t>
            </a:r>
            <a:r>
              <a:rPr sz="881" dirty="0">
                <a:solidFill>
                  <a:srgbClr val="646464"/>
                </a:solidFill>
                <a:latin typeface="Segoe UI"/>
                <a:cs typeface="Segoe UI"/>
              </a:rPr>
              <a:t>c</a:t>
            </a:r>
            <a:r>
              <a:rPr sz="881" spc="-4" dirty="0">
                <a:solidFill>
                  <a:srgbClr val="646464"/>
                </a:solidFill>
                <a:latin typeface="Segoe UI"/>
                <a:cs typeface="Segoe UI"/>
              </a:rPr>
              <a:t>o</a:t>
            </a:r>
            <a:r>
              <a:rPr sz="881" dirty="0">
                <a:solidFill>
                  <a:srgbClr val="646464"/>
                </a:solidFill>
                <a:latin typeface="Segoe UI"/>
                <a:cs typeface="Segoe UI"/>
              </a:rPr>
              <a:t>mme</a:t>
            </a:r>
            <a:r>
              <a:rPr sz="881" spc="-4" dirty="0">
                <a:solidFill>
                  <a:srgbClr val="646464"/>
                </a:solidFill>
                <a:latin typeface="Segoe UI"/>
                <a:cs typeface="Segoe UI"/>
              </a:rPr>
              <a:t>r</a:t>
            </a:r>
            <a:r>
              <a:rPr sz="881" dirty="0">
                <a:solidFill>
                  <a:srgbClr val="646464"/>
                </a:solidFill>
                <a:latin typeface="Segoe UI"/>
                <a:cs typeface="Segoe UI"/>
              </a:rPr>
              <a:t>ci</a:t>
            </a:r>
            <a:r>
              <a:rPr sz="881" spc="-4" dirty="0">
                <a:solidFill>
                  <a:srgbClr val="646464"/>
                </a:solidFill>
                <a:latin typeface="Segoe UI"/>
                <a:cs typeface="Segoe UI"/>
              </a:rPr>
              <a:t>a</a:t>
            </a:r>
            <a:r>
              <a:rPr sz="881" spc="4" dirty="0">
                <a:solidFill>
                  <a:srgbClr val="646464"/>
                </a:solidFill>
                <a:latin typeface="Segoe UI"/>
                <a:cs typeface="Segoe UI"/>
              </a:rPr>
              <a:t>l</a:t>
            </a:r>
            <a:r>
              <a:rPr sz="881" spc="-4" dirty="0">
                <a:solidFill>
                  <a:srgbClr val="646464"/>
                </a:solidFill>
                <a:latin typeface="Segoe UI"/>
                <a:cs typeface="Segoe UI"/>
              </a:rPr>
              <a:t>ly</a:t>
            </a:r>
            <a:r>
              <a:rPr sz="881" dirty="0">
                <a:solidFill>
                  <a:srgbClr val="646464"/>
                </a:solidFill>
                <a:latin typeface="Segoe UI"/>
                <a:cs typeface="Segoe UI"/>
              </a:rPr>
              <a:t>.  </a:t>
            </a:r>
            <a:r>
              <a:rPr sz="881" spc="-37" dirty="0">
                <a:solidFill>
                  <a:srgbClr val="646464"/>
                </a:solidFill>
                <a:latin typeface="Segoe UI"/>
                <a:cs typeface="Segoe UI"/>
              </a:rPr>
              <a:t> </a:t>
            </a:r>
            <a:r>
              <a:rPr sz="881" dirty="0">
                <a:solidFill>
                  <a:srgbClr val="646464"/>
                </a:solidFill>
                <a:latin typeface="Segoe UI"/>
                <a:cs typeface="Segoe UI"/>
              </a:rPr>
              <a:t>If</a:t>
            </a:r>
            <a:r>
              <a:rPr sz="881" spc="54" dirty="0">
                <a:solidFill>
                  <a:srgbClr val="646464"/>
                </a:solidFill>
                <a:latin typeface="Segoe UI"/>
                <a:cs typeface="Segoe UI"/>
              </a:rPr>
              <a:t> </a:t>
            </a:r>
            <a:r>
              <a:rPr sz="881" spc="-4" dirty="0">
                <a:solidFill>
                  <a:srgbClr val="646464"/>
                </a:solidFill>
                <a:latin typeface="Segoe UI"/>
                <a:cs typeface="Segoe UI"/>
              </a:rPr>
              <a:t>yo</a:t>
            </a:r>
            <a:r>
              <a:rPr sz="881" dirty="0">
                <a:solidFill>
                  <a:srgbClr val="646464"/>
                </a:solidFill>
                <a:latin typeface="Segoe UI"/>
                <a:cs typeface="Segoe UI"/>
              </a:rPr>
              <a:t>u</a:t>
            </a:r>
            <a:r>
              <a:rPr sz="881" spc="61" dirty="0">
                <a:solidFill>
                  <a:srgbClr val="646464"/>
                </a:solidFill>
                <a:latin typeface="Segoe UI"/>
                <a:cs typeface="Segoe UI"/>
              </a:rPr>
              <a:t> </a:t>
            </a:r>
            <a:r>
              <a:rPr sz="881" spc="-7" dirty="0">
                <a:solidFill>
                  <a:srgbClr val="646464"/>
                </a:solidFill>
                <a:latin typeface="Segoe UI"/>
                <a:cs typeface="Segoe UI"/>
              </a:rPr>
              <a:t>d</a:t>
            </a:r>
            <a:r>
              <a:rPr sz="881" dirty="0">
                <a:solidFill>
                  <a:srgbClr val="646464"/>
                </a:solidFill>
                <a:latin typeface="Segoe UI"/>
                <a:cs typeface="Segoe UI"/>
              </a:rPr>
              <a:t>ec</a:t>
            </a:r>
            <a:r>
              <a:rPr sz="881" spc="-4" dirty="0">
                <a:solidFill>
                  <a:srgbClr val="646464"/>
                </a:solidFill>
                <a:latin typeface="Segoe UI"/>
                <a:cs typeface="Segoe UI"/>
              </a:rPr>
              <a:t>i</a:t>
            </a:r>
            <a:r>
              <a:rPr sz="881" spc="-7" dirty="0">
                <a:solidFill>
                  <a:srgbClr val="646464"/>
                </a:solidFill>
                <a:latin typeface="Segoe UI"/>
                <a:cs typeface="Segoe UI"/>
              </a:rPr>
              <a:t>d</a:t>
            </a:r>
            <a:r>
              <a:rPr sz="881" dirty="0">
                <a:solidFill>
                  <a:srgbClr val="646464"/>
                </a:solidFill>
                <a:latin typeface="Segoe UI"/>
                <a:cs typeface="Segoe UI"/>
              </a:rPr>
              <a:t>e</a:t>
            </a:r>
            <a:r>
              <a:rPr sz="881" spc="54" dirty="0">
                <a:solidFill>
                  <a:srgbClr val="646464"/>
                </a:solidFill>
                <a:latin typeface="Segoe UI"/>
                <a:cs typeface="Segoe UI"/>
              </a:rPr>
              <a:t> </a:t>
            </a:r>
            <a:r>
              <a:rPr sz="881" dirty="0">
                <a:solidFill>
                  <a:srgbClr val="646464"/>
                </a:solidFill>
                <a:latin typeface="Segoe UI"/>
                <a:cs typeface="Segoe UI"/>
              </a:rPr>
              <a:t>not</a:t>
            </a:r>
            <a:r>
              <a:rPr sz="881" spc="54" dirty="0">
                <a:solidFill>
                  <a:srgbClr val="646464"/>
                </a:solidFill>
                <a:latin typeface="Segoe UI"/>
                <a:cs typeface="Segoe UI"/>
              </a:rPr>
              <a:t> </a:t>
            </a:r>
            <a:r>
              <a:rPr sz="881" spc="10" dirty="0">
                <a:solidFill>
                  <a:srgbClr val="646464"/>
                </a:solidFill>
                <a:latin typeface="Segoe UI"/>
                <a:cs typeface="Segoe UI"/>
              </a:rPr>
              <a:t>t</a:t>
            </a:r>
            <a:r>
              <a:rPr sz="881" dirty="0">
                <a:solidFill>
                  <a:srgbClr val="646464"/>
                </a:solidFill>
                <a:latin typeface="Segoe UI"/>
                <a:cs typeface="Segoe UI"/>
              </a:rPr>
              <a:t>o</a:t>
            </a:r>
            <a:r>
              <a:rPr sz="881" spc="51" dirty="0">
                <a:solidFill>
                  <a:srgbClr val="646464"/>
                </a:solidFill>
                <a:latin typeface="Segoe UI"/>
                <a:cs typeface="Segoe UI"/>
              </a:rPr>
              <a:t> </a:t>
            </a:r>
            <a:r>
              <a:rPr sz="881" spc="-4" dirty="0">
                <a:solidFill>
                  <a:srgbClr val="646464"/>
                </a:solidFill>
                <a:latin typeface="Segoe UI"/>
                <a:cs typeface="Segoe UI"/>
              </a:rPr>
              <a:t>p</a:t>
            </a:r>
            <a:r>
              <a:rPr sz="881" spc="4" dirty="0">
                <a:solidFill>
                  <a:srgbClr val="646464"/>
                </a:solidFill>
                <a:latin typeface="Segoe UI"/>
                <a:cs typeface="Segoe UI"/>
              </a:rPr>
              <a:t>r</a:t>
            </a:r>
            <a:r>
              <a:rPr sz="881" spc="-4" dirty="0">
                <a:solidFill>
                  <a:srgbClr val="646464"/>
                </a:solidFill>
                <a:latin typeface="Segoe UI"/>
                <a:cs typeface="Segoe UI"/>
              </a:rPr>
              <a:t>o</a:t>
            </a:r>
            <a:r>
              <a:rPr sz="881" dirty="0">
                <a:solidFill>
                  <a:srgbClr val="646464"/>
                </a:solidFill>
                <a:latin typeface="Segoe UI"/>
                <a:cs typeface="Segoe UI"/>
              </a:rPr>
              <a:t>ceed </a:t>
            </a:r>
            <a:r>
              <a:rPr sz="881" spc="-7" dirty="0">
                <a:solidFill>
                  <a:srgbClr val="646464"/>
                </a:solidFill>
                <a:latin typeface="Segoe UI"/>
                <a:cs typeface="Segoe UI"/>
              </a:rPr>
              <a:t>w</a:t>
            </a:r>
            <a:r>
              <a:rPr sz="881" spc="-4" dirty="0">
                <a:solidFill>
                  <a:srgbClr val="646464"/>
                </a:solidFill>
                <a:latin typeface="Segoe UI"/>
                <a:cs typeface="Segoe UI"/>
              </a:rPr>
              <a:t>i</a:t>
            </a:r>
            <a:r>
              <a:rPr sz="881" dirty="0">
                <a:solidFill>
                  <a:srgbClr val="646464"/>
                </a:solidFill>
                <a:latin typeface="Segoe UI"/>
                <a:cs typeface="Segoe UI"/>
              </a:rPr>
              <a:t>th</a:t>
            </a:r>
            <a:r>
              <a:rPr sz="881" spc="37" dirty="0">
                <a:solidFill>
                  <a:srgbClr val="646464"/>
                </a:solidFill>
                <a:latin typeface="Segoe UI"/>
                <a:cs typeface="Segoe UI"/>
              </a:rPr>
              <a:t> </a:t>
            </a:r>
            <a:r>
              <a:rPr sz="881" dirty="0">
                <a:solidFill>
                  <a:srgbClr val="646464"/>
                </a:solidFill>
                <a:latin typeface="Segoe UI"/>
                <a:cs typeface="Segoe UI"/>
              </a:rPr>
              <a:t>the</a:t>
            </a:r>
            <a:r>
              <a:rPr sz="881" spc="37" dirty="0">
                <a:solidFill>
                  <a:srgbClr val="646464"/>
                </a:solidFill>
                <a:latin typeface="Segoe UI"/>
                <a:cs typeface="Segoe UI"/>
              </a:rPr>
              <a:t> </a:t>
            </a:r>
            <a:r>
              <a:rPr sz="881" spc="-4" dirty="0">
                <a:solidFill>
                  <a:srgbClr val="646464"/>
                </a:solidFill>
                <a:latin typeface="Segoe UI"/>
                <a:cs typeface="Segoe UI"/>
              </a:rPr>
              <a:t>pr</a:t>
            </a:r>
            <a:r>
              <a:rPr sz="881" spc="4" dirty="0">
                <a:solidFill>
                  <a:srgbClr val="646464"/>
                </a:solidFill>
                <a:latin typeface="Segoe UI"/>
                <a:cs typeface="Segoe UI"/>
              </a:rPr>
              <a:t>o</a:t>
            </a:r>
            <a:r>
              <a:rPr sz="881" spc="-4" dirty="0">
                <a:solidFill>
                  <a:srgbClr val="646464"/>
                </a:solidFill>
                <a:latin typeface="Segoe UI"/>
                <a:cs typeface="Segoe UI"/>
              </a:rPr>
              <a:t>j</a:t>
            </a:r>
            <a:r>
              <a:rPr sz="881" dirty="0">
                <a:solidFill>
                  <a:srgbClr val="646464"/>
                </a:solidFill>
                <a:latin typeface="Segoe UI"/>
                <a:cs typeface="Segoe UI"/>
              </a:rPr>
              <a:t>ect,</a:t>
            </a:r>
            <a:r>
              <a:rPr sz="881" spc="44" dirty="0">
                <a:solidFill>
                  <a:srgbClr val="646464"/>
                </a:solidFill>
                <a:latin typeface="Segoe UI"/>
                <a:cs typeface="Segoe UI"/>
              </a:rPr>
              <a:t> </a:t>
            </a:r>
            <a:r>
              <a:rPr sz="881" spc="-4" dirty="0">
                <a:solidFill>
                  <a:srgbClr val="646464"/>
                </a:solidFill>
                <a:latin typeface="Segoe UI"/>
                <a:cs typeface="Segoe UI"/>
              </a:rPr>
              <a:t>s</a:t>
            </a:r>
            <a:r>
              <a:rPr sz="881" dirty="0">
                <a:solidFill>
                  <a:srgbClr val="646464"/>
                </a:solidFill>
                <a:latin typeface="Segoe UI"/>
                <a:cs typeface="Segoe UI"/>
              </a:rPr>
              <a:t>e</a:t>
            </a:r>
            <a:r>
              <a:rPr sz="881" spc="-4" dirty="0">
                <a:solidFill>
                  <a:srgbClr val="646464"/>
                </a:solidFill>
                <a:latin typeface="Segoe UI"/>
                <a:cs typeface="Segoe UI"/>
              </a:rPr>
              <a:t>l</a:t>
            </a:r>
            <a:r>
              <a:rPr sz="881" dirty="0">
                <a:solidFill>
                  <a:srgbClr val="646464"/>
                </a:solidFill>
                <a:latin typeface="Segoe UI"/>
                <a:cs typeface="Segoe UI"/>
              </a:rPr>
              <a:t>ect</a:t>
            </a:r>
            <a:r>
              <a:rPr sz="881" spc="41" dirty="0">
                <a:solidFill>
                  <a:srgbClr val="646464"/>
                </a:solidFill>
                <a:latin typeface="Segoe UI"/>
                <a:cs typeface="Segoe UI"/>
              </a:rPr>
              <a:t> </a:t>
            </a:r>
            <a:r>
              <a:rPr sz="881" dirty="0">
                <a:solidFill>
                  <a:srgbClr val="646464"/>
                </a:solidFill>
                <a:latin typeface="Segoe UI"/>
                <a:cs typeface="Segoe UI"/>
              </a:rPr>
              <a:t>an</a:t>
            </a:r>
            <a:r>
              <a:rPr sz="881" spc="-4" dirty="0">
                <a:solidFill>
                  <a:srgbClr val="646464"/>
                </a:solidFill>
                <a:latin typeface="Segoe UI"/>
                <a:cs typeface="Segoe UI"/>
              </a:rPr>
              <a:t>o</a:t>
            </a:r>
            <a:r>
              <a:rPr sz="881" dirty="0">
                <a:solidFill>
                  <a:srgbClr val="646464"/>
                </a:solidFill>
                <a:latin typeface="Segoe UI"/>
                <a:cs typeface="Segoe UI"/>
              </a:rPr>
              <a:t>ther</a:t>
            </a:r>
            <a:r>
              <a:rPr sz="881" spc="34" dirty="0">
                <a:solidFill>
                  <a:srgbClr val="646464"/>
                </a:solidFill>
                <a:latin typeface="Segoe UI"/>
                <a:cs typeface="Segoe UI"/>
              </a:rPr>
              <a:t> </a:t>
            </a:r>
            <a:r>
              <a:rPr sz="881" spc="7" dirty="0">
                <a:solidFill>
                  <a:srgbClr val="646464"/>
                </a:solidFill>
                <a:latin typeface="Segoe UI"/>
                <a:cs typeface="Segoe UI"/>
              </a:rPr>
              <a:t>c</a:t>
            </a:r>
            <a:r>
              <a:rPr sz="881" spc="-4" dirty="0">
                <a:solidFill>
                  <a:srgbClr val="646464"/>
                </a:solidFill>
                <a:latin typeface="Segoe UI"/>
                <a:cs typeface="Segoe UI"/>
              </a:rPr>
              <a:t>o</a:t>
            </a:r>
            <a:r>
              <a:rPr sz="881" dirty="0">
                <a:solidFill>
                  <a:srgbClr val="646464"/>
                </a:solidFill>
                <a:latin typeface="Segoe UI"/>
                <a:cs typeface="Segoe UI"/>
              </a:rPr>
              <a:t>n</a:t>
            </a:r>
            <a:r>
              <a:rPr sz="881" spc="-4" dirty="0">
                <a:solidFill>
                  <a:srgbClr val="646464"/>
                </a:solidFill>
                <a:latin typeface="Segoe UI"/>
                <a:cs typeface="Segoe UI"/>
              </a:rPr>
              <a:t>s</a:t>
            </a:r>
            <a:r>
              <a:rPr sz="881" dirty="0">
                <a:solidFill>
                  <a:srgbClr val="646464"/>
                </a:solidFill>
                <a:latin typeface="Segoe UI"/>
                <a:cs typeface="Segoe UI"/>
              </a:rPr>
              <a:t>ulting</a:t>
            </a:r>
            <a:r>
              <a:rPr sz="881" spc="41" dirty="0">
                <a:solidFill>
                  <a:srgbClr val="646464"/>
                </a:solidFill>
                <a:latin typeface="Segoe UI"/>
                <a:cs typeface="Segoe UI"/>
              </a:rPr>
              <a:t> </a:t>
            </a:r>
            <a:r>
              <a:rPr sz="881" dirty="0">
                <a:solidFill>
                  <a:srgbClr val="646464"/>
                </a:solidFill>
                <a:latin typeface="Segoe UI"/>
                <a:cs typeface="Segoe UI"/>
              </a:rPr>
              <a:t>fi</a:t>
            </a:r>
            <a:r>
              <a:rPr sz="881" spc="-7" dirty="0">
                <a:solidFill>
                  <a:srgbClr val="646464"/>
                </a:solidFill>
                <a:latin typeface="Segoe UI"/>
                <a:cs typeface="Segoe UI"/>
              </a:rPr>
              <a:t>r</a:t>
            </a:r>
            <a:r>
              <a:rPr sz="881" dirty="0">
                <a:solidFill>
                  <a:srgbClr val="646464"/>
                </a:solidFill>
                <a:latin typeface="Segoe UI"/>
                <a:cs typeface="Segoe UI"/>
              </a:rPr>
              <a:t>m,</a:t>
            </a:r>
            <a:r>
              <a:rPr sz="881" spc="41" dirty="0">
                <a:solidFill>
                  <a:srgbClr val="646464"/>
                </a:solidFill>
                <a:latin typeface="Segoe UI"/>
                <a:cs typeface="Segoe UI"/>
              </a:rPr>
              <a:t> </a:t>
            </a:r>
            <a:r>
              <a:rPr sz="881" spc="-4" dirty="0">
                <a:solidFill>
                  <a:srgbClr val="646464"/>
                </a:solidFill>
                <a:latin typeface="Segoe UI"/>
                <a:cs typeface="Segoe UI"/>
              </a:rPr>
              <a:t>o</a:t>
            </a:r>
            <a:r>
              <a:rPr sz="881" dirty="0">
                <a:solidFill>
                  <a:srgbClr val="646464"/>
                </a:solidFill>
                <a:latin typeface="Segoe UI"/>
                <a:cs typeface="Segoe UI"/>
              </a:rPr>
              <a:t>r</a:t>
            </a:r>
            <a:r>
              <a:rPr sz="881" spc="44" dirty="0">
                <a:solidFill>
                  <a:srgbClr val="646464"/>
                </a:solidFill>
                <a:latin typeface="Segoe UI"/>
                <a:cs typeface="Segoe UI"/>
              </a:rPr>
              <a:t> </a:t>
            </a:r>
            <a:r>
              <a:rPr sz="881" spc="-7" dirty="0">
                <a:solidFill>
                  <a:srgbClr val="646464"/>
                </a:solidFill>
                <a:latin typeface="Segoe UI"/>
                <a:cs typeface="Segoe UI"/>
              </a:rPr>
              <a:t>d</a:t>
            </a:r>
            <a:r>
              <a:rPr sz="881" dirty="0">
                <a:solidFill>
                  <a:srgbClr val="646464"/>
                </a:solidFill>
                <a:latin typeface="Segoe UI"/>
                <a:cs typeface="Segoe UI"/>
              </a:rPr>
              <a:t>ec</a:t>
            </a:r>
            <a:r>
              <a:rPr sz="881" spc="4" dirty="0">
                <a:solidFill>
                  <a:srgbClr val="646464"/>
                </a:solidFill>
                <a:latin typeface="Segoe UI"/>
                <a:cs typeface="Segoe UI"/>
              </a:rPr>
              <a:t>i</a:t>
            </a:r>
            <a:r>
              <a:rPr sz="881" spc="-7" dirty="0">
                <a:solidFill>
                  <a:srgbClr val="646464"/>
                </a:solidFill>
                <a:latin typeface="Segoe UI"/>
                <a:cs typeface="Segoe UI"/>
              </a:rPr>
              <a:t>d</a:t>
            </a:r>
            <a:r>
              <a:rPr sz="881" dirty="0">
                <a:solidFill>
                  <a:srgbClr val="646464"/>
                </a:solidFill>
                <a:latin typeface="Segoe UI"/>
                <a:cs typeface="Segoe UI"/>
              </a:rPr>
              <a:t>e</a:t>
            </a:r>
            <a:r>
              <a:rPr sz="881" spc="41" dirty="0">
                <a:solidFill>
                  <a:srgbClr val="646464"/>
                </a:solidFill>
                <a:latin typeface="Segoe UI"/>
                <a:cs typeface="Segoe UI"/>
              </a:rPr>
              <a:t> </a:t>
            </a:r>
            <a:r>
              <a:rPr sz="881" dirty="0">
                <a:solidFill>
                  <a:srgbClr val="646464"/>
                </a:solidFill>
                <a:latin typeface="Segoe UI"/>
                <a:cs typeface="Segoe UI"/>
              </a:rPr>
              <a:t>not</a:t>
            </a:r>
            <a:r>
              <a:rPr sz="881" spc="47" dirty="0">
                <a:solidFill>
                  <a:srgbClr val="646464"/>
                </a:solidFill>
                <a:latin typeface="Segoe UI"/>
                <a:cs typeface="Segoe UI"/>
              </a:rPr>
              <a:t> </a:t>
            </a:r>
            <a:r>
              <a:rPr sz="881" dirty="0">
                <a:solidFill>
                  <a:srgbClr val="646464"/>
                </a:solidFill>
                <a:latin typeface="Segoe UI"/>
                <a:cs typeface="Segoe UI"/>
              </a:rPr>
              <a:t>to</a:t>
            </a:r>
            <a:r>
              <a:rPr sz="881" spc="44" dirty="0">
                <a:solidFill>
                  <a:srgbClr val="646464"/>
                </a:solidFill>
                <a:latin typeface="Segoe UI"/>
                <a:cs typeface="Segoe UI"/>
              </a:rPr>
              <a:t> </a:t>
            </a:r>
            <a:r>
              <a:rPr sz="881" spc="7" dirty="0">
                <a:solidFill>
                  <a:srgbClr val="646464"/>
                </a:solidFill>
                <a:latin typeface="Segoe UI"/>
                <a:cs typeface="Segoe UI"/>
              </a:rPr>
              <a:t>c</a:t>
            </a:r>
            <a:r>
              <a:rPr sz="881" spc="-4" dirty="0">
                <a:solidFill>
                  <a:srgbClr val="646464"/>
                </a:solidFill>
                <a:latin typeface="Segoe UI"/>
                <a:cs typeface="Segoe UI"/>
              </a:rPr>
              <a:t>o</a:t>
            </a:r>
            <a:r>
              <a:rPr sz="881" dirty="0">
                <a:solidFill>
                  <a:srgbClr val="646464"/>
                </a:solidFill>
                <a:latin typeface="Segoe UI"/>
                <a:cs typeface="Segoe UI"/>
              </a:rPr>
              <a:t>n</a:t>
            </a:r>
            <a:r>
              <a:rPr sz="881" spc="-4" dirty="0">
                <a:solidFill>
                  <a:srgbClr val="646464"/>
                </a:solidFill>
                <a:latin typeface="Segoe UI"/>
                <a:cs typeface="Segoe UI"/>
              </a:rPr>
              <a:t>d</a:t>
            </a:r>
            <a:r>
              <a:rPr sz="881" dirty="0">
                <a:solidFill>
                  <a:srgbClr val="646464"/>
                </a:solidFill>
                <a:latin typeface="Segoe UI"/>
                <a:cs typeface="Segoe UI"/>
              </a:rPr>
              <a:t>uct</a:t>
            </a:r>
            <a:r>
              <a:rPr sz="881" spc="41" dirty="0">
                <a:solidFill>
                  <a:srgbClr val="646464"/>
                </a:solidFill>
                <a:latin typeface="Segoe UI"/>
                <a:cs typeface="Segoe UI"/>
              </a:rPr>
              <a:t> </a:t>
            </a:r>
            <a:r>
              <a:rPr sz="881" dirty="0">
                <a:solidFill>
                  <a:srgbClr val="646464"/>
                </a:solidFill>
                <a:latin typeface="Segoe UI"/>
                <a:cs typeface="Segoe UI"/>
              </a:rPr>
              <a:t>the</a:t>
            </a:r>
            <a:r>
              <a:rPr sz="881" spc="37" dirty="0">
                <a:solidFill>
                  <a:srgbClr val="646464"/>
                </a:solidFill>
                <a:latin typeface="Segoe UI"/>
                <a:cs typeface="Segoe UI"/>
              </a:rPr>
              <a:t> </a:t>
            </a:r>
            <a:r>
              <a:rPr sz="881" spc="-4" dirty="0">
                <a:solidFill>
                  <a:srgbClr val="646464"/>
                </a:solidFill>
                <a:latin typeface="Segoe UI"/>
                <a:cs typeface="Segoe UI"/>
              </a:rPr>
              <a:t>pr</a:t>
            </a:r>
            <a:r>
              <a:rPr sz="881" spc="4" dirty="0">
                <a:solidFill>
                  <a:srgbClr val="646464"/>
                </a:solidFill>
                <a:latin typeface="Segoe UI"/>
                <a:cs typeface="Segoe UI"/>
              </a:rPr>
              <a:t>o</a:t>
            </a:r>
            <a:r>
              <a:rPr sz="881" spc="-4" dirty="0">
                <a:solidFill>
                  <a:srgbClr val="646464"/>
                </a:solidFill>
                <a:latin typeface="Segoe UI"/>
                <a:cs typeface="Segoe UI"/>
              </a:rPr>
              <a:t>j</a:t>
            </a:r>
            <a:r>
              <a:rPr sz="881" dirty="0">
                <a:solidFill>
                  <a:srgbClr val="646464"/>
                </a:solidFill>
                <a:latin typeface="Segoe UI"/>
                <a:cs typeface="Segoe UI"/>
              </a:rPr>
              <a:t>ect</a:t>
            </a:r>
            <a:r>
              <a:rPr sz="881" spc="47" dirty="0">
                <a:solidFill>
                  <a:srgbClr val="646464"/>
                </a:solidFill>
                <a:latin typeface="Segoe UI"/>
                <a:cs typeface="Segoe UI"/>
              </a:rPr>
              <a:t> </a:t>
            </a:r>
            <a:r>
              <a:rPr sz="881" spc="-4" dirty="0">
                <a:solidFill>
                  <a:srgbClr val="646464"/>
                </a:solidFill>
                <a:latin typeface="Segoe UI"/>
                <a:cs typeface="Segoe UI"/>
              </a:rPr>
              <a:t>i</a:t>
            </a:r>
            <a:r>
              <a:rPr sz="881" dirty="0">
                <a:solidFill>
                  <a:srgbClr val="646464"/>
                </a:solidFill>
                <a:latin typeface="Segoe UI"/>
                <a:cs typeface="Segoe UI"/>
              </a:rPr>
              <a:t>t</a:t>
            </a:r>
            <a:r>
              <a:rPr sz="881" spc="-4" dirty="0">
                <a:solidFill>
                  <a:srgbClr val="646464"/>
                </a:solidFill>
                <a:latin typeface="Segoe UI"/>
                <a:cs typeface="Segoe UI"/>
              </a:rPr>
              <a:t>s</a:t>
            </a:r>
            <a:r>
              <a:rPr sz="881" dirty="0">
                <a:solidFill>
                  <a:srgbClr val="646464"/>
                </a:solidFill>
                <a:latin typeface="Segoe UI"/>
                <a:cs typeface="Segoe UI"/>
              </a:rPr>
              <a:t>e</a:t>
            </a:r>
            <a:r>
              <a:rPr sz="881" spc="-4" dirty="0">
                <a:solidFill>
                  <a:srgbClr val="646464"/>
                </a:solidFill>
                <a:latin typeface="Segoe UI"/>
                <a:cs typeface="Segoe UI"/>
              </a:rPr>
              <a:t>l</a:t>
            </a:r>
            <a:r>
              <a:rPr sz="881" dirty="0">
                <a:solidFill>
                  <a:srgbClr val="646464"/>
                </a:solidFill>
                <a:latin typeface="Segoe UI"/>
                <a:cs typeface="Segoe UI"/>
              </a:rPr>
              <a:t>f,</a:t>
            </a:r>
            <a:r>
              <a:rPr sz="881" spc="41" dirty="0">
                <a:solidFill>
                  <a:srgbClr val="646464"/>
                </a:solidFill>
                <a:latin typeface="Segoe UI"/>
                <a:cs typeface="Segoe UI"/>
              </a:rPr>
              <a:t> </a:t>
            </a:r>
            <a:r>
              <a:rPr sz="881" spc="-4" dirty="0">
                <a:solidFill>
                  <a:srgbClr val="646464"/>
                </a:solidFill>
                <a:latin typeface="Segoe UI"/>
                <a:cs typeface="Segoe UI"/>
              </a:rPr>
              <a:t>w</a:t>
            </a:r>
            <a:r>
              <a:rPr sz="881" dirty="0">
                <a:solidFill>
                  <a:srgbClr val="646464"/>
                </a:solidFill>
                <a:latin typeface="Segoe UI"/>
                <a:cs typeface="Segoe UI"/>
              </a:rPr>
              <a:t>e</a:t>
            </a:r>
            <a:r>
              <a:rPr sz="881" spc="37" dirty="0">
                <a:solidFill>
                  <a:srgbClr val="646464"/>
                </a:solidFill>
                <a:latin typeface="Segoe UI"/>
                <a:cs typeface="Segoe UI"/>
              </a:rPr>
              <a:t> </a:t>
            </a:r>
            <a:r>
              <a:rPr sz="881" spc="-4" dirty="0">
                <a:solidFill>
                  <a:srgbClr val="646464"/>
                </a:solidFill>
                <a:latin typeface="Segoe UI"/>
                <a:cs typeface="Segoe UI"/>
              </a:rPr>
              <a:t>r</a:t>
            </a:r>
            <a:r>
              <a:rPr sz="881" dirty="0">
                <a:solidFill>
                  <a:srgbClr val="646464"/>
                </a:solidFill>
                <a:latin typeface="Segoe UI"/>
                <a:cs typeface="Segoe UI"/>
              </a:rPr>
              <a:t>e</a:t>
            </a:r>
            <a:r>
              <a:rPr sz="881" spc="-7" dirty="0">
                <a:solidFill>
                  <a:srgbClr val="646464"/>
                </a:solidFill>
                <a:latin typeface="Segoe UI"/>
                <a:cs typeface="Segoe UI"/>
              </a:rPr>
              <a:t>q</a:t>
            </a:r>
            <a:r>
              <a:rPr sz="881" dirty="0">
                <a:solidFill>
                  <a:srgbClr val="646464"/>
                </a:solidFill>
                <a:latin typeface="Segoe UI"/>
                <a:cs typeface="Segoe UI"/>
              </a:rPr>
              <a:t>ue</a:t>
            </a:r>
            <a:r>
              <a:rPr sz="881" spc="-7" dirty="0">
                <a:solidFill>
                  <a:srgbClr val="646464"/>
                </a:solidFill>
                <a:latin typeface="Segoe UI"/>
                <a:cs typeface="Segoe UI"/>
              </a:rPr>
              <a:t>s</a:t>
            </a:r>
            <a:r>
              <a:rPr sz="881" dirty="0">
                <a:solidFill>
                  <a:srgbClr val="646464"/>
                </a:solidFill>
                <a:latin typeface="Segoe UI"/>
                <a:cs typeface="Segoe UI"/>
              </a:rPr>
              <a:t>t</a:t>
            </a:r>
            <a:r>
              <a:rPr sz="881" spc="41" dirty="0">
                <a:solidFill>
                  <a:srgbClr val="646464"/>
                </a:solidFill>
                <a:latin typeface="Segoe UI"/>
                <a:cs typeface="Segoe UI"/>
              </a:rPr>
              <a:t> </a:t>
            </a:r>
            <a:r>
              <a:rPr sz="881" spc="-4" dirty="0">
                <a:solidFill>
                  <a:srgbClr val="646464"/>
                </a:solidFill>
                <a:latin typeface="Segoe UI"/>
                <a:cs typeface="Segoe UI"/>
              </a:rPr>
              <a:t>r</a:t>
            </a:r>
            <a:r>
              <a:rPr sz="881" dirty="0">
                <a:solidFill>
                  <a:srgbClr val="646464"/>
                </a:solidFill>
                <a:latin typeface="Segoe UI"/>
                <a:cs typeface="Segoe UI"/>
              </a:rPr>
              <a:t>etu</a:t>
            </a:r>
            <a:r>
              <a:rPr sz="881" spc="-10" dirty="0">
                <a:solidFill>
                  <a:srgbClr val="646464"/>
                </a:solidFill>
                <a:latin typeface="Segoe UI"/>
                <a:cs typeface="Segoe UI"/>
              </a:rPr>
              <a:t>r</a:t>
            </a:r>
            <a:r>
              <a:rPr sz="881" dirty="0">
                <a:solidFill>
                  <a:srgbClr val="646464"/>
                </a:solidFill>
                <a:latin typeface="Segoe UI"/>
                <a:cs typeface="Segoe UI"/>
              </a:rPr>
              <a:t>n</a:t>
            </a:r>
            <a:r>
              <a:rPr sz="881" spc="37" dirty="0">
                <a:solidFill>
                  <a:srgbClr val="646464"/>
                </a:solidFill>
                <a:latin typeface="Segoe UI"/>
                <a:cs typeface="Segoe UI"/>
              </a:rPr>
              <a:t> </a:t>
            </a:r>
            <a:r>
              <a:rPr sz="881" spc="-4" dirty="0">
                <a:solidFill>
                  <a:srgbClr val="646464"/>
                </a:solidFill>
                <a:latin typeface="Segoe UI"/>
                <a:cs typeface="Segoe UI"/>
              </a:rPr>
              <a:t>o</a:t>
            </a:r>
            <a:r>
              <a:rPr sz="881" dirty="0">
                <a:solidFill>
                  <a:srgbClr val="646464"/>
                </a:solidFill>
                <a:latin typeface="Segoe UI"/>
                <a:cs typeface="Segoe UI"/>
              </a:rPr>
              <a:t>f</a:t>
            </a:r>
            <a:r>
              <a:rPr sz="881" spc="37" dirty="0">
                <a:solidFill>
                  <a:srgbClr val="646464"/>
                </a:solidFill>
                <a:latin typeface="Segoe UI"/>
                <a:cs typeface="Segoe UI"/>
              </a:rPr>
              <a:t> </a:t>
            </a:r>
            <a:r>
              <a:rPr sz="881" dirty="0">
                <a:solidFill>
                  <a:srgbClr val="646464"/>
                </a:solidFill>
                <a:latin typeface="Segoe UI"/>
                <a:cs typeface="Segoe UI"/>
              </a:rPr>
              <a:t>any</a:t>
            </a:r>
            <a:r>
              <a:rPr sz="881" spc="41" dirty="0">
                <a:solidFill>
                  <a:srgbClr val="646464"/>
                </a:solidFill>
                <a:latin typeface="Segoe UI"/>
                <a:cs typeface="Segoe UI"/>
              </a:rPr>
              <a:t> </a:t>
            </a:r>
            <a:r>
              <a:rPr sz="881" spc="-4" dirty="0">
                <a:solidFill>
                  <a:srgbClr val="646464"/>
                </a:solidFill>
                <a:latin typeface="Segoe UI"/>
                <a:cs typeface="Segoe UI"/>
              </a:rPr>
              <a:t>p</a:t>
            </a:r>
            <a:r>
              <a:rPr sz="881" spc="4" dirty="0">
                <a:solidFill>
                  <a:srgbClr val="646464"/>
                </a:solidFill>
                <a:latin typeface="Segoe UI"/>
                <a:cs typeface="Segoe UI"/>
              </a:rPr>
              <a:t>r</a:t>
            </a:r>
            <a:r>
              <a:rPr sz="881" spc="-4" dirty="0">
                <a:solidFill>
                  <a:srgbClr val="646464"/>
                </a:solidFill>
                <a:latin typeface="Segoe UI"/>
                <a:cs typeface="Segoe UI"/>
              </a:rPr>
              <a:t>i</a:t>
            </a:r>
            <a:r>
              <a:rPr sz="881" dirty="0">
                <a:solidFill>
                  <a:srgbClr val="646464"/>
                </a:solidFill>
                <a:latin typeface="Segoe UI"/>
                <a:cs typeface="Segoe UI"/>
              </a:rPr>
              <a:t>nted c</a:t>
            </a:r>
            <a:r>
              <a:rPr sz="881" spc="-4" dirty="0">
                <a:solidFill>
                  <a:srgbClr val="646464"/>
                </a:solidFill>
                <a:latin typeface="Segoe UI"/>
                <a:cs typeface="Segoe UI"/>
              </a:rPr>
              <a:t>opi</a:t>
            </a:r>
            <a:r>
              <a:rPr sz="881" dirty="0">
                <a:solidFill>
                  <a:srgbClr val="646464"/>
                </a:solidFill>
                <a:latin typeface="Segoe UI"/>
                <a:cs typeface="Segoe UI"/>
              </a:rPr>
              <a:t>es</a:t>
            </a:r>
            <a:r>
              <a:rPr sz="881" spc="7" dirty="0">
                <a:solidFill>
                  <a:srgbClr val="646464"/>
                </a:solidFill>
                <a:latin typeface="Segoe UI"/>
                <a:cs typeface="Segoe UI"/>
              </a:rPr>
              <a:t> </a:t>
            </a:r>
            <a:r>
              <a:rPr sz="881" spc="-4" dirty="0">
                <a:solidFill>
                  <a:srgbClr val="646464"/>
                </a:solidFill>
                <a:latin typeface="Segoe UI"/>
                <a:cs typeface="Segoe UI"/>
              </a:rPr>
              <a:t>o</a:t>
            </a:r>
            <a:r>
              <a:rPr sz="881" dirty="0">
                <a:solidFill>
                  <a:srgbClr val="646464"/>
                </a:solidFill>
                <a:latin typeface="Segoe UI"/>
                <a:cs typeface="Segoe UI"/>
              </a:rPr>
              <a:t>f</a:t>
            </a:r>
            <a:r>
              <a:rPr sz="881" spc="4" dirty="0">
                <a:solidFill>
                  <a:srgbClr val="646464"/>
                </a:solidFill>
                <a:latin typeface="Segoe UI"/>
                <a:cs typeface="Segoe UI"/>
              </a:rPr>
              <a:t> </a:t>
            </a:r>
            <a:r>
              <a:rPr sz="881" dirty="0">
                <a:solidFill>
                  <a:srgbClr val="646464"/>
                </a:solidFill>
                <a:latin typeface="Segoe UI"/>
                <a:cs typeface="Segoe UI"/>
              </a:rPr>
              <a:t>this note</a:t>
            </a:r>
            <a:r>
              <a:rPr sz="881" spc="7" dirty="0">
                <a:solidFill>
                  <a:srgbClr val="646464"/>
                </a:solidFill>
                <a:latin typeface="Segoe UI"/>
                <a:cs typeface="Segoe UI"/>
              </a:rPr>
              <a:t> </a:t>
            </a:r>
            <a:r>
              <a:rPr sz="881" dirty="0">
                <a:solidFill>
                  <a:srgbClr val="646464"/>
                </a:solidFill>
                <a:latin typeface="Segoe UI"/>
                <a:cs typeface="Segoe UI"/>
              </a:rPr>
              <a:t>t</a:t>
            </a:r>
            <a:r>
              <a:rPr sz="881" spc="-4" dirty="0">
                <a:solidFill>
                  <a:srgbClr val="646464"/>
                </a:solidFill>
                <a:latin typeface="Segoe UI"/>
                <a:cs typeface="Segoe UI"/>
              </a:rPr>
              <a:t>o</a:t>
            </a:r>
            <a:r>
              <a:rPr sz="881" spc="-7" dirty="0">
                <a:solidFill>
                  <a:srgbClr val="646464"/>
                </a:solidFill>
                <a:latin typeface="Segoe UI"/>
                <a:cs typeface="Segoe UI"/>
              </a:rPr>
              <a:t>g</a:t>
            </a:r>
            <a:r>
              <a:rPr sz="881" dirty="0">
                <a:solidFill>
                  <a:srgbClr val="646464"/>
                </a:solidFill>
                <a:latin typeface="Segoe UI"/>
                <a:cs typeface="Segoe UI"/>
              </a:rPr>
              <a:t>ether</a:t>
            </a:r>
            <a:r>
              <a:rPr sz="881" spc="-14" dirty="0">
                <a:solidFill>
                  <a:srgbClr val="646464"/>
                </a:solidFill>
                <a:latin typeface="Segoe UI"/>
                <a:cs typeface="Segoe UI"/>
              </a:rPr>
              <a:t> </a:t>
            </a:r>
            <a:r>
              <a:rPr sz="881" spc="-7" dirty="0">
                <a:solidFill>
                  <a:srgbClr val="646464"/>
                </a:solidFill>
                <a:latin typeface="Segoe UI"/>
                <a:cs typeface="Segoe UI"/>
              </a:rPr>
              <a:t>w</a:t>
            </a:r>
            <a:r>
              <a:rPr sz="881" spc="-4" dirty="0">
                <a:solidFill>
                  <a:srgbClr val="646464"/>
                </a:solidFill>
                <a:latin typeface="Segoe UI"/>
                <a:cs typeface="Segoe UI"/>
              </a:rPr>
              <a:t>i</a:t>
            </a:r>
            <a:r>
              <a:rPr sz="881" dirty="0">
                <a:solidFill>
                  <a:srgbClr val="646464"/>
                </a:solidFill>
                <a:latin typeface="Segoe UI"/>
                <a:cs typeface="Segoe UI"/>
              </a:rPr>
              <a:t>th</a:t>
            </a:r>
            <a:r>
              <a:rPr sz="881" spc="7" dirty="0">
                <a:solidFill>
                  <a:srgbClr val="646464"/>
                </a:solidFill>
                <a:latin typeface="Segoe UI"/>
                <a:cs typeface="Segoe UI"/>
              </a:rPr>
              <a:t> </a:t>
            </a:r>
            <a:r>
              <a:rPr sz="881" dirty="0">
                <a:solidFill>
                  <a:srgbClr val="646464"/>
                </a:solidFill>
                <a:latin typeface="Segoe UI"/>
                <a:cs typeface="Segoe UI"/>
              </a:rPr>
              <a:t>the</a:t>
            </a:r>
            <a:r>
              <a:rPr sz="881" spc="-4" dirty="0">
                <a:solidFill>
                  <a:srgbClr val="646464"/>
                </a:solidFill>
                <a:latin typeface="Segoe UI"/>
                <a:cs typeface="Segoe UI"/>
              </a:rPr>
              <a:t> </a:t>
            </a:r>
            <a:r>
              <a:rPr sz="881" dirty="0">
                <a:solidFill>
                  <a:srgbClr val="646464"/>
                </a:solidFill>
                <a:latin typeface="Segoe UI"/>
                <a:cs typeface="Segoe UI"/>
              </a:rPr>
              <a:t>a</a:t>
            </a:r>
            <a:r>
              <a:rPr sz="881" spc="-7" dirty="0">
                <a:solidFill>
                  <a:srgbClr val="646464"/>
                </a:solidFill>
                <a:latin typeface="Segoe UI"/>
                <a:cs typeface="Segoe UI"/>
              </a:rPr>
              <a:t>s</a:t>
            </a:r>
            <a:r>
              <a:rPr sz="881" spc="-4" dirty="0">
                <a:solidFill>
                  <a:srgbClr val="646464"/>
                </a:solidFill>
                <a:latin typeface="Segoe UI"/>
                <a:cs typeface="Segoe UI"/>
              </a:rPr>
              <a:t>s</a:t>
            </a:r>
            <a:r>
              <a:rPr sz="881" dirty="0">
                <a:solidFill>
                  <a:srgbClr val="646464"/>
                </a:solidFill>
                <a:latin typeface="Segoe UI"/>
                <a:cs typeface="Segoe UI"/>
              </a:rPr>
              <a:t>u</a:t>
            </a:r>
            <a:r>
              <a:rPr sz="881" spc="-4" dirty="0">
                <a:solidFill>
                  <a:srgbClr val="646464"/>
                </a:solidFill>
                <a:latin typeface="Segoe UI"/>
                <a:cs typeface="Segoe UI"/>
              </a:rPr>
              <a:t>r</a:t>
            </a:r>
            <a:r>
              <a:rPr sz="881" dirty="0">
                <a:solidFill>
                  <a:srgbClr val="646464"/>
                </a:solidFill>
                <a:latin typeface="Segoe UI"/>
                <a:cs typeface="Segoe UI"/>
              </a:rPr>
              <a:t>ances</a:t>
            </a:r>
            <a:r>
              <a:rPr sz="881" spc="-7" dirty="0">
                <a:solidFill>
                  <a:srgbClr val="646464"/>
                </a:solidFill>
                <a:latin typeface="Segoe UI"/>
                <a:cs typeface="Segoe UI"/>
              </a:rPr>
              <a:t> </a:t>
            </a:r>
            <a:r>
              <a:rPr sz="881" dirty="0">
                <a:solidFill>
                  <a:srgbClr val="646464"/>
                </a:solidFill>
                <a:latin typeface="Segoe UI"/>
                <a:cs typeface="Segoe UI"/>
              </a:rPr>
              <a:t>that</a:t>
            </a:r>
            <a:r>
              <a:rPr sz="881" spc="7" dirty="0">
                <a:solidFill>
                  <a:srgbClr val="646464"/>
                </a:solidFill>
                <a:latin typeface="Segoe UI"/>
                <a:cs typeface="Segoe UI"/>
              </a:rPr>
              <a:t> </a:t>
            </a:r>
            <a:r>
              <a:rPr sz="881" dirty="0">
                <a:solidFill>
                  <a:srgbClr val="646464"/>
                </a:solidFill>
                <a:latin typeface="Segoe UI"/>
                <a:cs typeface="Segoe UI"/>
              </a:rPr>
              <a:t>no</a:t>
            </a:r>
            <a:r>
              <a:rPr sz="881" spc="4" dirty="0">
                <a:solidFill>
                  <a:srgbClr val="646464"/>
                </a:solidFill>
                <a:latin typeface="Segoe UI"/>
                <a:cs typeface="Segoe UI"/>
              </a:rPr>
              <a:t> </a:t>
            </a:r>
            <a:r>
              <a:rPr sz="881" spc="-4" dirty="0">
                <a:solidFill>
                  <a:srgbClr val="646464"/>
                </a:solidFill>
                <a:latin typeface="Segoe UI"/>
                <a:cs typeface="Segoe UI"/>
              </a:rPr>
              <a:t>p</a:t>
            </a:r>
            <a:r>
              <a:rPr sz="881" dirty="0">
                <a:solidFill>
                  <a:srgbClr val="646464"/>
                </a:solidFill>
                <a:latin typeface="Segoe UI"/>
                <a:cs typeface="Segoe UI"/>
              </a:rPr>
              <a:t>hotoc</a:t>
            </a:r>
            <a:r>
              <a:rPr sz="881" spc="-4" dirty="0">
                <a:solidFill>
                  <a:srgbClr val="646464"/>
                </a:solidFill>
                <a:latin typeface="Segoe UI"/>
                <a:cs typeface="Segoe UI"/>
              </a:rPr>
              <a:t>opi</a:t>
            </a:r>
            <a:r>
              <a:rPr sz="881" dirty="0">
                <a:solidFill>
                  <a:srgbClr val="646464"/>
                </a:solidFill>
                <a:latin typeface="Segoe UI"/>
                <a:cs typeface="Segoe UI"/>
              </a:rPr>
              <a:t>es</a:t>
            </a:r>
            <a:r>
              <a:rPr sz="881" spc="20" dirty="0">
                <a:solidFill>
                  <a:srgbClr val="646464"/>
                </a:solidFill>
                <a:latin typeface="Segoe UI"/>
                <a:cs typeface="Segoe UI"/>
              </a:rPr>
              <a:t> </a:t>
            </a:r>
            <a:r>
              <a:rPr sz="881" spc="-4" dirty="0">
                <a:solidFill>
                  <a:srgbClr val="646464"/>
                </a:solidFill>
                <a:latin typeface="Segoe UI"/>
                <a:cs typeface="Segoe UI"/>
              </a:rPr>
              <a:t>o</a:t>
            </a:r>
            <a:r>
              <a:rPr sz="881" dirty="0">
                <a:solidFill>
                  <a:srgbClr val="646464"/>
                </a:solidFill>
                <a:latin typeface="Segoe UI"/>
                <a:cs typeface="Segoe UI"/>
              </a:rPr>
              <a:t>f</a:t>
            </a:r>
            <a:r>
              <a:rPr sz="881" spc="4" dirty="0">
                <a:solidFill>
                  <a:srgbClr val="646464"/>
                </a:solidFill>
                <a:latin typeface="Segoe UI"/>
                <a:cs typeface="Segoe UI"/>
              </a:rPr>
              <a:t> </a:t>
            </a:r>
            <a:r>
              <a:rPr sz="881" dirty="0">
                <a:solidFill>
                  <a:srgbClr val="646464"/>
                </a:solidFill>
                <a:latin typeface="Segoe UI"/>
                <a:cs typeface="Segoe UI"/>
              </a:rPr>
              <a:t>this note</a:t>
            </a:r>
            <a:r>
              <a:rPr sz="881" spc="-4" dirty="0">
                <a:solidFill>
                  <a:srgbClr val="646464"/>
                </a:solidFill>
                <a:latin typeface="Segoe UI"/>
                <a:cs typeface="Segoe UI"/>
              </a:rPr>
              <a:t> </a:t>
            </a:r>
            <a:r>
              <a:rPr sz="881" dirty="0">
                <a:solidFill>
                  <a:srgbClr val="646464"/>
                </a:solidFill>
                <a:latin typeface="Segoe UI"/>
                <a:cs typeface="Segoe UI"/>
              </a:rPr>
              <a:t>have</a:t>
            </a:r>
            <a:r>
              <a:rPr sz="881" spc="4" dirty="0">
                <a:solidFill>
                  <a:srgbClr val="646464"/>
                </a:solidFill>
                <a:latin typeface="Segoe UI"/>
                <a:cs typeface="Segoe UI"/>
              </a:rPr>
              <a:t> </a:t>
            </a:r>
            <a:r>
              <a:rPr sz="881" spc="-4" dirty="0">
                <a:solidFill>
                  <a:srgbClr val="646464"/>
                </a:solidFill>
                <a:latin typeface="Segoe UI"/>
                <a:cs typeface="Segoe UI"/>
              </a:rPr>
              <a:t>b</a:t>
            </a:r>
            <a:r>
              <a:rPr sz="881" dirty="0">
                <a:solidFill>
                  <a:srgbClr val="646464"/>
                </a:solidFill>
                <a:latin typeface="Segoe UI"/>
                <a:cs typeface="Segoe UI"/>
              </a:rPr>
              <a:t>een</a:t>
            </a:r>
            <a:r>
              <a:rPr sz="881" spc="-14" dirty="0">
                <a:solidFill>
                  <a:srgbClr val="646464"/>
                </a:solidFill>
                <a:latin typeface="Segoe UI"/>
                <a:cs typeface="Segoe UI"/>
              </a:rPr>
              <a:t> </a:t>
            </a:r>
            <a:r>
              <a:rPr sz="881" dirty="0">
                <a:solidFill>
                  <a:srgbClr val="646464"/>
                </a:solidFill>
                <a:latin typeface="Segoe UI"/>
                <a:cs typeface="Segoe UI"/>
              </a:rPr>
              <a:t>ma</a:t>
            </a:r>
            <a:r>
              <a:rPr sz="881" spc="-7" dirty="0">
                <a:solidFill>
                  <a:srgbClr val="646464"/>
                </a:solidFill>
                <a:latin typeface="Segoe UI"/>
                <a:cs typeface="Segoe UI"/>
              </a:rPr>
              <a:t>d</a:t>
            </a:r>
            <a:r>
              <a:rPr sz="881" spc="-4" dirty="0">
                <a:solidFill>
                  <a:srgbClr val="646464"/>
                </a:solidFill>
                <a:latin typeface="Segoe UI"/>
                <a:cs typeface="Segoe UI"/>
              </a:rPr>
              <a:t>e</a:t>
            </a:r>
            <a:r>
              <a:rPr sz="881" dirty="0">
                <a:solidFill>
                  <a:srgbClr val="646464"/>
                </a:solidFill>
                <a:latin typeface="Segoe UI"/>
                <a:cs typeface="Segoe UI"/>
              </a:rPr>
              <a:t>.</a:t>
            </a:r>
          </a:p>
        </p:txBody>
      </p:sp>
    </p:spTree>
    <p:extLst>
      <p:ext uri="{BB962C8B-B14F-4D97-AF65-F5344CB8AC3E}">
        <p14:creationId xmlns:p14="http://schemas.microsoft.com/office/powerpoint/2010/main" val="2293313702"/>
      </p:ext>
    </p:extLst>
  </p:cSld>
  <p:clrMapOvr>
    <a:masterClrMapping/>
  </p:clrMapOvr>
  <p:timing>
    <p:tnLst>
      <p:par>
        <p:cTn id="1" dur="indefinite" restart="never" nodeType="tmRoot"/>
      </p:par>
    </p:tnLst>
  </p:timing>
  <p:hf sldNum="0" hdr="0"/>
</p:sldLayout>
</file>

<file path=ppt/slideLayouts/slideLayout469.xml><?xml version="1.0" encoding="utf-8"?>
<p:sldLayout xmlns:a="http://schemas.openxmlformats.org/drawingml/2006/main" xmlns:r="http://schemas.openxmlformats.org/officeDocument/2006/relationships" xmlns:p="http://schemas.openxmlformats.org/presentationml/2006/main" showMasterSp="0">
  <p:cSld name="1_Cover">
    <p:spTree>
      <p:nvGrpSpPr>
        <p:cNvPr id="1" name=""/>
        <p:cNvGrpSpPr/>
        <p:nvPr/>
      </p:nvGrpSpPr>
      <p:grpSpPr>
        <a:xfrm>
          <a:off x="0" y="0"/>
          <a:ext cx="0" cy="0"/>
          <a:chOff x="0" y="0"/>
          <a:chExt cx="0" cy="0"/>
        </a:xfrm>
      </p:grpSpPr>
      <p:sp>
        <p:nvSpPr>
          <p:cNvPr id="5" name="Freeform 35"/>
          <p:cNvSpPr>
            <a:spLocks/>
          </p:cNvSpPr>
          <p:nvPr/>
        </p:nvSpPr>
        <p:spPr bwMode="auto">
          <a:xfrm rot="10800000" flipH="1">
            <a:off x="5" y="-10588"/>
            <a:ext cx="7683772" cy="701377"/>
          </a:xfrm>
          <a:custGeom>
            <a:avLst/>
            <a:gdLst>
              <a:gd name="T0" fmla="*/ 0 w 5184"/>
              <a:gd name="T1" fmla="*/ 0 h 3275"/>
              <a:gd name="T2" fmla="*/ 2147483647 w 5184"/>
              <a:gd name="T3" fmla="*/ 0 h 3275"/>
              <a:gd name="T4" fmla="*/ 2147483647 w 5184"/>
              <a:gd name="T5" fmla="*/ 2147483647 h 3275"/>
              <a:gd name="T6" fmla="*/ 0 w 5184"/>
              <a:gd name="T7" fmla="*/ 2147483647 h 3275"/>
              <a:gd name="T8" fmla="*/ 0 w 5184"/>
              <a:gd name="T9" fmla="*/ 0 h 3275"/>
              <a:gd name="T10" fmla="*/ 0 60000 65536"/>
              <a:gd name="T11" fmla="*/ 0 60000 65536"/>
              <a:gd name="T12" fmla="*/ 0 60000 65536"/>
              <a:gd name="T13" fmla="*/ 0 60000 65536"/>
              <a:gd name="T14" fmla="*/ 0 60000 65536"/>
              <a:gd name="T15" fmla="*/ 0 w 5184"/>
              <a:gd name="T16" fmla="*/ 0 h 3275"/>
              <a:gd name="T17" fmla="*/ 5184 w 5184"/>
              <a:gd name="T18" fmla="*/ 3275 h 3275"/>
            </a:gdLst>
            <a:ahLst/>
            <a:cxnLst>
              <a:cxn ang="T10">
                <a:pos x="T0" y="T1"/>
              </a:cxn>
              <a:cxn ang="T11">
                <a:pos x="T2" y="T3"/>
              </a:cxn>
              <a:cxn ang="T12">
                <a:pos x="T4" y="T5"/>
              </a:cxn>
              <a:cxn ang="T13">
                <a:pos x="T6" y="T7"/>
              </a:cxn>
              <a:cxn ang="T14">
                <a:pos x="T8" y="T9"/>
              </a:cxn>
            </a:cxnLst>
            <a:rect l="T15" t="T16" r="T17" b="T18"/>
            <a:pathLst>
              <a:path w="5184" h="3275">
                <a:moveTo>
                  <a:pt x="0" y="0"/>
                </a:moveTo>
                <a:lnTo>
                  <a:pt x="5184" y="0"/>
                </a:lnTo>
                <a:lnTo>
                  <a:pt x="4556" y="3275"/>
                </a:lnTo>
                <a:lnTo>
                  <a:pt x="0" y="3273"/>
                </a:lnTo>
                <a:lnTo>
                  <a:pt x="0" y="0"/>
                </a:lnTo>
                <a:close/>
              </a:path>
            </a:pathLst>
          </a:custGeom>
          <a:solidFill>
            <a:srgbClr val="333333">
              <a:alpha val="87057"/>
            </a:srgbClr>
          </a:solidFill>
          <a:ln w="3175">
            <a:noFill/>
            <a:round/>
            <a:headEnd/>
            <a:tailEnd/>
          </a:ln>
        </p:spPr>
        <p:txBody>
          <a:bodyPr lIns="61888" tIns="30945" rIns="61888" bIns="30945"/>
          <a:lstStyle/>
          <a:p>
            <a:pPr defTabSz="745771"/>
            <a:endParaRPr lang="en-US" sz="1829" dirty="0">
              <a:solidFill>
                <a:srgbClr val="000000"/>
              </a:solidFill>
            </a:endParaRPr>
          </a:p>
        </p:txBody>
      </p:sp>
      <p:sp>
        <p:nvSpPr>
          <p:cNvPr id="4" name="Title 1"/>
          <p:cNvSpPr>
            <a:spLocks noGrp="1"/>
          </p:cNvSpPr>
          <p:nvPr>
            <p:ph type="ctrTitle"/>
          </p:nvPr>
        </p:nvSpPr>
        <p:spPr>
          <a:xfrm>
            <a:off x="463216" y="121936"/>
            <a:ext cx="8123336" cy="568857"/>
          </a:xfrm>
          <a:prstGeom prst="rect">
            <a:avLst/>
          </a:prstGeom>
        </p:spPr>
        <p:txBody>
          <a:bodyPr/>
          <a:lstStyle>
            <a:lvl1pPr>
              <a:defRPr>
                <a:solidFill>
                  <a:schemeClr val="accent2"/>
                </a:solidFill>
                <a:cs typeface="Arial" panose="020B0604020202020204" pitchFamily="34" charset="0"/>
              </a:defRPr>
            </a:lvl1pPr>
          </a:lstStyle>
          <a:p>
            <a:r>
              <a:rPr lang="en-US" smtClean="0"/>
              <a:t>Click to edit Master title style</a:t>
            </a:r>
            <a:endParaRPr lang="en-GB" dirty="0"/>
          </a:p>
        </p:txBody>
      </p:sp>
      <p:pic>
        <p:nvPicPr>
          <p:cNvPr id="6" name="Picture 2" descr="C:\Users\rajeev.birdi\Desktop\BRANDING ZONE\trade.png"/>
          <p:cNvPicPr>
            <a:picLocks noChangeAspect="1" noChangeArrowheads="1"/>
          </p:cNvPicPr>
          <p:nvPr/>
        </p:nvPicPr>
        <p:blipFill>
          <a:blip r:embed="rId2">
            <a:lum bright="70000" contrast="-70000"/>
            <a:extLst>
              <a:ext uri="{28A0092B-C50C-407E-A947-70E740481C1C}">
                <a14:useLocalDpi xmlns:a14="http://schemas.microsoft.com/office/drawing/2010/main"/>
              </a:ext>
            </a:extLst>
          </a:blip>
          <a:srcRect/>
          <a:stretch>
            <a:fillRect/>
          </a:stretch>
        </p:blipFill>
        <p:spPr bwMode="auto">
          <a:xfrm>
            <a:off x="3" y="10"/>
            <a:ext cx="12192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1465014"/>
      </p:ext>
    </p:extLst>
  </p:cSld>
  <p:clrMapOvr>
    <a:masterClrMapping/>
  </p:clrMapOvr>
  <p:timing>
    <p:tnLst>
      <p:par>
        <p:cTn id="1" dur="indefinite" restart="never" nodeType="tmRoot"/>
      </p:par>
    </p:tnLst>
  </p:timing>
  <p:hf sldNum="0" hdr="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sp>
        <p:nvSpPr>
          <p:cNvPr id="19" name="Text Placeholder 4"/>
          <p:cNvSpPr>
            <a:spLocks noGrp="1"/>
          </p:cNvSpPr>
          <p:nvPr>
            <p:ph type="body" sz="quarter" idx="18"/>
          </p:nvPr>
        </p:nvSpPr>
        <p:spPr bwMode="gray">
          <a:xfrm>
            <a:off x="3251204" y="1971715"/>
            <a:ext cx="2724152" cy="1341393"/>
          </a:xfrm>
          <a:ln>
            <a:noFill/>
          </a:ln>
        </p:spPr>
        <p:txBody>
          <a:bodyPr/>
          <a:lstStyle>
            <a:lvl1pPr marL="0" marR="0" indent="0" algn="l" defTabSz="776340" rtl="0" eaLnBrk="1" fontAlgn="base" latinLnBrk="0" hangingPunct="1">
              <a:lnSpc>
                <a:spcPct val="100000"/>
              </a:lnSpc>
              <a:spcBef>
                <a:spcPts val="0"/>
              </a:spcBef>
              <a:spcAft>
                <a:spcPts val="0"/>
              </a:spcAft>
              <a:buClr>
                <a:schemeClr val="tx2"/>
              </a:buClr>
              <a:buSzTx/>
              <a:buFont typeface="Arial" pitchFamily="34" charset="0"/>
              <a:buNone/>
              <a:tabLst/>
              <a:defRPr lang="en-US" sz="15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429">
                <a:latin typeface="Arial" pitchFamily="34" charset="0"/>
                <a:cs typeface="Arial" pitchFamily="34" charset="0"/>
              </a:defRPr>
            </a:lvl2pPr>
            <a:lvl3pPr>
              <a:spcBef>
                <a:spcPts val="0"/>
              </a:spcBef>
              <a:spcAft>
                <a:spcPts val="0"/>
              </a:spcAft>
              <a:defRPr sz="1429">
                <a:latin typeface="Arial" pitchFamily="34" charset="0"/>
                <a:cs typeface="Arial" pitchFamily="34" charset="0"/>
              </a:defRPr>
            </a:lvl3pPr>
            <a:lvl4pPr>
              <a:spcBef>
                <a:spcPts val="0"/>
              </a:spcBef>
              <a:spcAft>
                <a:spcPts val="0"/>
              </a:spcAft>
              <a:defRPr sz="1429">
                <a:latin typeface="Arial" pitchFamily="34" charset="0"/>
                <a:cs typeface="Arial" pitchFamily="34" charset="0"/>
              </a:defRPr>
            </a:lvl4pPr>
            <a:lvl5pPr>
              <a:spcBef>
                <a:spcPts val="0"/>
              </a:spcBef>
              <a:spcAft>
                <a:spcPts val="0"/>
              </a:spcAft>
              <a:defRPr sz="1429">
                <a:latin typeface="Arial" pitchFamily="34" charset="0"/>
                <a:cs typeface="Arial" pitchFamily="34" charset="0"/>
              </a:defRPr>
            </a:lvl5pPr>
            <a:lvl6pPr marL="970422" indent="-198137">
              <a:spcBef>
                <a:spcPts val="0"/>
              </a:spcBef>
              <a:spcAft>
                <a:spcPts val="0"/>
              </a:spcAft>
              <a:buSzPct val="70000"/>
              <a:defRPr sz="1500">
                <a:latin typeface="+mj-lt"/>
              </a:defRPr>
            </a:lvl6pPr>
            <a:lvl7pPr marL="1164497" indent="-194089">
              <a:spcBef>
                <a:spcPts val="0"/>
              </a:spcBef>
              <a:spcAft>
                <a:spcPts val="0"/>
              </a:spcAft>
              <a:buSzPct val="70000"/>
              <a:buFont typeface="Arial" pitchFamily="34" charset="0"/>
              <a:buChar char="–"/>
              <a:defRPr sz="1500" baseline="0">
                <a:latin typeface="+mj-lt"/>
              </a:defRPr>
            </a:lvl7pPr>
            <a:lvl8pPr marL="1358580" indent="-194089">
              <a:spcBef>
                <a:spcPts val="0"/>
              </a:spcBef>
              <a:spcAft>
                <a:spcPts val="0"/>
              </a:spcAft>
              <a:buSzPct val="70000"/>
              <a:defRPr sz="1500" baseline="0">
                <a:latin typeface="+mj-lt"/>
              </a:defRPr>
            </a:lvl8pPr>
            <a:lvl9pPr marL="1548619" indent="-190035">
              <a:spcBef>
                <a:spcPts val="0"/>
              </a:spcBef>
              <a:spcAft>
                <a:spcPts val="0"/>
              </a:spcAft>
              <a:buSzPct val="70000"/>
              <a:buFont typeface="Arial" pitchFamily="34" charset="0"/>
              <a:buChar char="–"/>
              <a:defRPr sz="1500">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Picture Placeholder 22"/>
          <p:cNvSpPr>
            <a:spLocks noGrp="1"/>
          </p:cNvSpPr>
          <p:nvPr>
            <p:ph type="pic" sz="quarter" idx="13"/>
          </p:nvPr>
        </p:nvSpPr>
        <p:spPr bwMode="gray">
          <a:xfrm>
            <a:off x="641359" y="1971695"/>
            <a:ext cx="2305047" cy="1892299"/>
          </a:xfrm>
        </p:spPr>
        <p:txBody>
          <a:bodyPr rtlCol="0">
            <a:normAutofit/>
          </a:bodyPr>
          <a:lstStyle>
            <a:lvl1pPr>
              <a:buNone/>
              <a:defRPr>
                <a:latin typeface="Arial" pitchFamily="34" charset="0"/>
                <a:cs typeface="Arial" pitchFamily="34" charset="0"/>
              </a:defRPr>
            </a:lvl1pPr>
          </a:lstStyle>
          <a:p>
            <a:pPr lvl="0"/>
            <a:r>
              <a:rPr lang="en-US" noProof="0"/>
              <a:t>Click icon to add picture</a:t>
            </a:r>
            <a:endParaRPr lang="en-US" noProof="0" dirty="0"/>
          </a:p>
        </p:txBody>
      </p:sp>
      <p:sp>
        <p:nvSpPr>
          <p:cNvPr id="20" name="Title 1"/>
          <p:cNvSpPr>
            <a:spLocks noGrp="1"/>
          </p:cNvSpPr>
          <p:nvPr>
            <p:ph type="title"/>
          </p:nvPr>
        </p:nvSpPr>
        <p:spPr bwMode="gray">
          <a:xfrm>
            <a:off x="641415" y="727123"/>
            <a:ext cx="10968567" cy="406714"/>
          </a:xfrm>
          <a:noFill/>
          <a:ln w="9525">
            <a:noFill/>
            <a:miter lim="800000"/>
            <a:headEnd/>
            <a:tailEnd/>
          </a:ln>
        </p:spPr>
        <p:txBody>
          <a:bodyPr/>
          <a:lstStyle>
            <a:lvl1pPr algn="l">
              <a:defRPr lang="en-US" sz="2643"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42" name="Text Placeholder 4"/>
          <p:cNvSpPr>
            <a:spLocks noGrp="1"/>
          </p:cNvSpPr>
          <p:nvPr>
            <p:ph type="body" sz="quarter" idx="19"/>
          </p:nvPr>
        </p:nvSpPr>
        <p:spPr bwMode="gray">
          <a:xfrm>
            <a:off x="8892124" y="1971715"/>
            <a:ext cx="2724152" cy="1341393"/>
          </a:xfrm>
          <a:ln>
            <a:noFill/>
          </a:ln>
        </p:spPr>
        <p:txBody>
          <a:bodyPr/>
          <a:lstStyle>
            <a:lvl1pPr marL="0" marR="0" indent="0" algn="l" defTabSz="776340" rtl="0" eaLnBrk="1" fontAlgn="base" latinLnBrk="0" hangingPunct="1">
              <a:lnSpc>
                <a:spcPct val="100000"/>
              </a:lnSpc>
              <a:spcBef>
                <a:spcPts val="0"/>
              </a:spcBef>
              <a:spcAft>
                <a:spcPts val="0"/>
              </a:spcAft>
              <a:buClr>
                <a:schemeClr val="tx2"/>
              </a:buClr>
              <a:buSzTx/>
              <a:buFont typeface="Arial" pitchFamily="34" charset="0"/>
              <a:buNone/>
              <a:tabLst/>
              <a:defRPr lang="en-US" sz="15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429" b="0" kern="1200" baseline="0" dirty="0" smtClean="0">
                <a:solidFill>
                  <a:schemeClr val="tx1"/>
                </a:solidFill>
                <a:latin typeface="Arial" pitchFamily="34" charset="0"/>
                <a:ea typeface="+mn-ea"/>
                <a:cs typeface="Arial" pitchFamily="34" charset="0"/>
              </a:defRPr>
            </a:lvl2pPr>
            <a:lvl3pPr>
              <a:spcBef>
                <a:spcPts val="0"/>
              </a:spcBef>
              <a:spcAft>
                <a:spcPts val="0"/>
              </a:spcAft>
              <a:defRPr sz="1429">
                <a:latin typeface="Arial" pitchFamily="34" charset="0"/>
                <a:cs typeface="Arial" pitchFamily="34" charset="0"/>
              </a:defRPr>
            </a:lvl3pPr>
            <a:lvl4pPr>
              <a:spcBef>
                <a:spcPts val="0"/>
              </a:spcBef>
              <a:spcAft>
                <a:spcPts val="0"/>
              </a:spcAft>
              <a:defRPr sz="1429">
                <a:latin typeface="Arial" pitchFamily="34" charset="0"/>
                <a:cs typeface="Arial" pitchFamily="34" charset="0"/>
              </a:defRPr>
            </a:lvl4pPr>
            <a:lvl5pPr>
              <a:spcBef>
                <a:spcPts val="0"/>
              </a:spcBef>
              <a:spcAft>
                <a:spcPts val="0"/>
              </a:spcAft>
              <a:defRPr sz="1429">
                <a:latin typeface="Arial" pitchFamily="34" charset="0"/>
                <a:cs typeface="Arial" pitchFamily="34" charset="0"/>
              </a:defRPr>
            </a:lvl5pPr>
            <a:lvl6pPr marL="970422" indent="-198137">
              <a:spcBef>
                <a:spcPts val="0"/>
              </a:spcBef>
              <a:spcAft>
                <a:spcPts val="0"/>
              </a:spcAft>
              <a:buSzPct val="70000"/>
              <a:defRPr sz="1500">
                <a:latin typeface="+mj-lt"/>
              </a:defRPr>
            </a:lvl6pPr>
            <a:lvl7pPr marL="1164497" indent="-194089">
              <a:spcBef>
                <a:spcPts val="0"/>
              </a:spcBef>
              <a:spcAft>
                <a:spcPts val="0"/>
              </a:spcAft>
              <a:buSzPct val="70000"/>
              <a:buFont typeface="Arial" pitchFamily="34" charset="0"/>
              <a:buChar char="–"/>
              <a:defRPr sz="1500" baseline="0">
                <a:latin typeface="+mj-lt"/>
              </a:defRPr>
            </a:lvl7pPr>
            <a:lvl8pPr marL="1358580" indent="-194089">
              <a:spcBef>
                <a:spcPts val="0"/>
              </a:spcBef>
              <a:spcAft>
                <a:spcPts val="0"/>
              </a:spcAft>
              <a:buSzPct val="70000"/>
              <a:defRPr sz="1500" baseline="0">
                <a:latin typeface="+mj-lt"/>
              </a:defRPr>
            </a:lvl8pPr>
            <a:lvl9pPr marL="1548619" indent="-190035">
              <a:spcBef>
                <a:spcPts val="0"/>
              </a:spcBef>
              <a:spcAft>
                <a:spcPts val="0"/>
              </a:spcAft>
              <a:buSzPct val="70000"/>
              <a:buFont typeface="Arial" pitchFamily="34" charset="0"/>
              <a:buChar char="–"/>
              <a:defRPr sz="1500">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3" name="Picture Placeholder 22"/>
          <p:cNvSpPr>
            <a:spLocks noGrp="1"/>
          </p:cNvSpPr>
          <p:nvPr>
            <p:ph type="pic" sz="quarter" idx="20"/>
          </p:nvPr>
        </p:nvSpPr>
        <p:spPr bwMode="gray">
          <a:xfrm>
            <a:off x="6282276" y="1971695"/>
            <a:ext cx="2305047" cy="1892299"/>
          </a:xfrm>
        </p:spPr>
        <p:txBody>
          <a:bodyPr rtlCol="0">
            <a:normAutofit/>
          </a:bodyPr>
          <a:lstStyle>
            <a:lvl1pPr>
              <a:buNone/>
              <a:defRPr>
                <a:latin typeface="Arial" pitchFamily="34" charset="0"/>
                <a:cs typeface="Arial" pitchFamily="34" charset="0"/>
              </a:defRPr>
            </a:lvl1pPr>
          </a:lstStyle>
          <a:p>
            <a:pPr lvl="0"/>
            <a:r>
              <a:rPr lang="en-US" noProof="0"/>
              <a:t>Click icon to add picture</a:t>
            </a:r>
            <a:endParaRPr lang="en-US" noProof="0" dirty="0"/>
          </a:p>
        </p:txBody>
      </p:sp>
      <p:sp>
        <p:nvSpPr>
          <p:cNvPr id="45" name="Text Placeholder 4"/>
          <p:cNvSpPr>
            <a:spLocks noGrp="1"/>
          </p:cNvSpPr>
          <p:nvPr>
            <p:ph type="body" sz="quarter" idx="21"/>
          </p:nvPr>
        </p:nvSpPr>
        <p:spPr bwMode="gray">
          <a:xfrm>
            <a:off x="3251204" y="4241835"/>
            <a:ext cx="2724152" cy="1341393"/>
          </a:xfrm>
          <a:ln>
            <a:noFill/>
          </a:ln>
        </p:spPr>
        <p:txBody>
          <a:bodyPr/>
          <a:lstStyle>
            <a:lvl1pPr marL="0" marR="0" indent="0" algn="l" defTabSz="776340" rtl="0" eaLnBrk="1" fontAlgn="base" latinLnBrk="0" hangingPunct="1">
              <a:lnSpc>
                <a:spcPct val="100000"/>
              </a:lnSpc>
              <a:spcBef>
                <a:spcPts val="0"/>
              </a:spcBef>
              <a:spcAft>
                <a:spcPts val="0"/>
              </a:spcAft>
              <a:buClr>
                <a:schemeClr val="tx2"/>
              </a:buClr>
              <a:buSzTx/>
              <a:buFont typeface="Arial" pitchFamily="34" charset="0"/>
              <a:buNone/>
              <a:tabLst/>
              <a:defRPr lang="en-US" sz="15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429" b="0" kern="1200" baseline="0" dirty="0" smtClean="0">
                <a:solidFill>
                  <a:schemeClr val="tx1"/>
                </a:solidFill>
                <a:latin typeface="Arial" pitchFamily="34" charset="0"/>
                <a:ea typeface="+mn-ea"/>
                <a:cs typeface="Arial" pitchFamily="34" charset="0"/>
              </a:defRPr>
            </a:lvl2pPr>
            <a:lvl3pPr>
              <a:spcBef>
                <a:spcPts val="0"/>
              </a:spcBef>
              <a:spcAft>
                <a:spcPts val="0"/>
              </a:spcAft>
              <a:defRPr sz="1429">
                <a:latin typeface="Arial" pitchFamily="34" charset="0"/>
                <a:cs typeface="Arial" pitchFamily="34" charset="0"/>
              </a:defRPr>
            </a:lvl3pPr>
            <a:lvl4pPr>
              <a:spcBef>
                <a:spcPts val="0"/>
              </a:spcBef>
              <a:spcAft>
                <a:spcPts val="0"/>
              </a:spcAft>
              <a:defRPr sz="1429">
                <a:latin typeface="Arial" pitchFamily="34" charset="0"/>
                <a:cs typeface="Arial" pitchFamily="34" charset="0"/>
              </a:defRPr>
            </a:lvl4pPr>
            <a:lvl5pPr>
              <a:spcBef>
                <a:spcPts val="0"/>
              </a:spcBef>
              <a:spcAft>
                <a:spcPts val="0"/>
              </a:spcAft>
              <a:defRPr sz="1429">
                <a:latin typeface="Arial" pitchFamily="34" charset="0"/>
                <a:cs typeface="Arial" pitchFamily="34" charset="0"/>
              </a:defRPr>
            </a:lvl5pPr>
            <a:lvl6pPr marL="970422" indent="-198137">
              <a:spcBef>
                <a:spcPts val="0"/>
              </a:spcBef>
              <a:spcAft>
                <a:spcPts val="0"/>
              </a:spcAft>
              <a:buSzPct val="70000"/>
              <a:defRPr sz="1500">
                <a:latin typeface="+mj-lt"/>
              </a:defRPr>
            </a:lvl6pPr>
            <a:lvl7pPr marL="1164497" indent="-194089">
              <a:spcBef>
                <a:spcPts val="0"/>
              </a:spcBef>
              <a:spcAft>
                <a:spcPts val="0"/>
              </a:spcAft>
              <a:buSzPct val="70000"/>
              <a:buFont typeface="Arial" pitchFamily="34" charset="0"/>
              <a:buChar char="–"/>
              <a:defRPr sz="1500" baseline="0">
                <a:latin typeface="+mj-lt"/>
              </a:defRPr>
            </a:lvl7pPr>
            <a:lvl8pPr marL="1358580" indent="-194089">
              <a:spcBef>
                <a:spcPts val="0"/>
              </a:spcBef>
              <a:spcAft>
                <a:spcPts val="0"/>
              </a:spcAft>
              <a:buSzPct val="70000"/>
              <a:defRPr sz="1500" baseline="0">
                <a:latin typeface="+mj-lt"/>
              </a:defRPr>
            </a:lvl8pPr>
            <a:lvl9pPr marL="1548619" indent="-190035">
              <a:spcBef>
                <a:spcPts val="0"/>
              </a:spcBef>
              <a:spcAft>
                <a:spcPts val="0"/>
              </a:spcAft>
              <a:buSzPct val="70000"/>
              <a:buFont typeface="Arial" pitchFamily="34" charset="0"/>
              <a:buChar char="–"/>
              <a:defRPr sz="1500">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6" name="Picture Placeholder 22"/>
          <p:cNvSpPr>
            <a:spLocks noGrp="1"/>
          </p:cNvSpPr>
          <p:nvPr>
            <p:ph type="pic" sz="quarter" idx="22"/>
          </p:nvPr>
        </p:nvSpPr>
        <p:spPr bwMode="gray">
          <a:xfrm>
            <a:off x="641359" y="4241815"/>
            <a:ext cx="2305047" cy="1892299"/>
          </a:xfrm>
        </p:spPr>
        <p:txBody>
          <a:bodyPr rtlCol="0">
            <a:normAutofit/>
          </a:bodyPr>
          <a:lstStyle>
            <a:lvl1pPr>
              <a:buNone/>
              <a:defRPr>
                <a:latin typeface="Arial" pitchFamily="34" charset="0"/>
                <a:cs typeface="Arial" pitchFamily="34" charset="0"/>
              </a:defRPr>
            </a:lvl1pPr>
          </a:lstStyle>
          <a:p>
            <a:pPr lvl="0"/>
            <a:r>
              <a:rPr lang="en-US" noProof="0"/>
              <a:t>Click icon to add picture</a:t>
            </a:r>
            <a:endParaRPr lang="en-US" noProof="0" dirty="0"/>
          </a:p>
        </p:txBody>
      </p:sp>
      <p:sp>
        <p:nvSpPr>
          <p:cNvPr id="48" name="Text Placeholder 4"/>
          <p:cNvSpPr>
            <a:spLocks noGrp="1"/>
          </p:cNvSpPr>
          <p:nvPr>
            <p:ph type="body" sz="quarter" idx="23"/>
          </p:nvPr>
        </p:nvSpPr>
        <p:spPr bwMode="gray">
          <a:xfrm>
            <a:off x="8892124" y="4241835"/>
            <a:ext cx="2724152" cy="1341393"/>
          </a:xfrm>
          <a:ln>
            <a:noFill/>
          </a:ln>
        </p:spPr>
        <p:txBody>
          <a:bodyPr/>
          <a:lstStyle>
            <a:lvl1pPr marL="0" marR="0" indent="0" algn="l" defTabSz="776340" rtl="0" eaLnBrk="1" fontAlgn="base" latinLnBrk="0" hangingPunct="1">
              <a:lnSpc>
                <a:spcPct val="100000"/>
              </a:lnSpc>
              <a:spcBef>
                <a:spcPts val="0"/>
              </a:spcBef>
              <a:spcAft>
                <a:spcPts val="0"/>
              </a:spcAft>
              <a:buClr>
                <a:schemeClr val="tx2"/>
              </a:buClr>
              <a:buSzTx/>
              <a:buFont typeface="Arial" pitchFamily="34" charset="0"/>
              <a:buNone/>
              <a:tabLst/>
              <a:defRPr lang="en-US" sz="15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429" b="0" kern="1200" baseline="0" dirty="0" smtClean="0">
                <a:solidFill>
                  <a:schemeClr val="tx1"/>
                </a:solidFill>
                <a:latin typeface="Arial" pitchFamily="34" charset="0"/>
                <a:ea typeface="+mn-ea"/>
                <a:cs typeface="Arial" pitchFamily="34" charset="0"/>
              </a:defRPr>
            </a:lvl2pPr>
            <a:lvl3pPr>
              <a:spcBef>
                <a:spcPts val="0"/>
              </a:spcBef>
              <a:spcAft>
                <a:spcPts val="0"/>
              </a:spcAft>
              <a:defRPr sz="1429">
                <a:latin typeface="Arial" pitchFamily="34" charset="0"/>
                <a:cs typeface="Arial" pitchFamily="34" charset="0"/>
              </a:defRPr>
            </a:lvl3pPr>
            <a:lvl4pPr>
              <a:spcBef>
                <a:spcPts val="0"/>
              </a:spcBef>
              <a:spcAft>
                <a:spcPts val="0"/>
              </a:spcAft>
              <a:defRPr sz="1429">
                <a:latin typeface="Arial" pitchFamily="34" charset="0"/>
                <a:cs typeface="Arial" pitchFamily="34" charset="0"/>
              </a:defRPr>
            </a:lvl4pPr>
            <a:lvl5pPr>
              <a:spcBef>
                <a:spcPts val="0"/>
              </a:spcBef>
              <a:spcAft>
                <a:spcPts val="0"/>
              </a:spcAft>
              <a:defRPr sz="1429">
                <a:latin typeface="Arial" pitchFamily="34" charset="0"/>
                <a:cs typeface="Arial" pitchFamily="34" charset="0"/>
              </a:defRPr>
            </a:lvl5pPr>
            <a:lvl6pPr marL="970422" indent="-198137">
              <a:spcBef>
                <a:spcPts val="0"/>
              </a:spcBef>
              <a:spcAft>
                <a:spcPts val="0"/>
              </a:spcAft>
              <a:buSzPct val="70000"/>
              <a:defRPr sz="1500">
                <a:latin typeface="+mj-lt"/>
              </a:defRPr>
            </a:lvl6pPr>
            <a:lvl7pPr marL="1164497" indent="-194089">
              <a:spcBef>
                <a:spcPts val="0"/>
              </a:spcBef>
              <a:spcAft>
                <a:spcPts val="0"/>
              </a:spcAft>
              <a:buSzPct val="70000"/>
              <a:buFont typeface="Arial" pitchFamily="34" charset="0"/>
              <a:buChar char="–"/>
              <a:defRPr sz="1500" baseline="0">
                <a:latin typeface="+mj-lt"/>
              </a:defRPr>
            </a:lvl7pPr>
            <a:lvl8pPr marL="1358580" indent="-194089">
              <a:spcBef>
                <a:spcPts val="0"/>
              </a:spcBef>
              <a:spcAft>
                <a:spcPts val="0"/>
              </a:spcAft>
              <a:buSzPct val="70000"/>
              <a:defRPr sz="1500" baseline="0">
                <a:latin typeface="+mj-lt"/>
              </a:defRPr>
            </a:lvl8pPr>
            <a:lvl9pPr marL="1548619" indent="-190035">
              <a:spcBef>
                <a:spcPts val="0"/>
              </a:spcBef>
              <a:spcAft>
                <a:spcPts val="0"/>
              </a:spcAft>
              <a:buSzPct val="70000"/>
              <a:buFont typeface="Arial" pitchFamily="34" charset="0"/>
              <a:buChar char="–"/>
              <a:defRPr sz="1500">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Picture Placeholder 22"/>
          <p:cNvSpPr>
            <a:spLocks noGrp="1"/>
          </p:cNvSpPr>
          <p:nvPr>
            <p:ph type="pic" sz="quarter" idx="24"/>
          </p:nvPr>
        </p:nvSpPr>
        <p:spPr bwMode="gray">
          <a:xfrm>
            <a:off x="6282276" y="4241815"/>
            <a:ext cx="2305047" cy="1892299"/>
          </a:xfrm>
        </p:spPr>
        <p:txBody>
          <a:bodyPr rtlCol="0">
            <a:normAutofit/>
          </a:bodyPr>
          <a:lstStyle>
            <a:lvl1pPr>
              <a:buNone/>
              <a:defRPr>
                <a:latin typeface="Arial" pitchFamily="34" charset="0"/>
                <a:cs typeface="Arial" pitchFamily="34" charset="0"/>
              </a:defRPr>
            </a:lvl1pPr>
          </a:lstStyle>
          <a:p>
            <a:pPr lvl="0"/>
            <a:r>
              <a:rPr lang="en-US" noProof="0"/>
              <a:t>Click icon to add picture</a:t>
            </a:r>
            <a:endParaRPr lang="en-US" noProof="0" dirty="0"/>
          </a:p>
        </p:txBody>
      </p:sp>
      <p:sp>
        <p:nvSpPr>
          <p:cNvPr id="51" name="Text Placeholder 41"/>
          <p:cNvSpPr>
            <a:spLocks noGrp="1"/>
          </p:cNvSpPr>
          <p:nvPr>
            <p:ph type="body" sz="quarter" idx="25"/>
          </p:nvPr>
        </p:nvSpPr>
        <p:spPr bwMode="gray">
          <a:xfrm>
            <a:off x="641353" y="1270494"/>
            <a:ext cx="10966451" cy="230832"/>
          </a:xfrm>
        </p:spPr>
        <p:txBody>
          <a:bodyPr/>
          <a:lstStyle>
            <a:lvl1pPr>
              <a:buNone/>
              <a:defRPr lang="en-US" sz="1500" b="1" kern="1200" baseline="0" dirty="0" smtClean="0">
                <a:solidFill>
                  <a:schemeClr val="bg2"/>
                </a:solidFill>
                <a:latin typeface="Arial" pitchFamily="34" charset="0"/>
                <a:ea typeface="+mn-ea"/>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363190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0.xml><?xml version="1.0" encoding="utf-8"?>
<p:sldLayout xmlns:a="http://schemas.openxmlformats.org/drawingml/2006/main" xmlns:r="http://schemas.openxmlformats.org/officeDocument/2006/relationships" xmlns:p="http://schemas.openxmlformats.org/presentationml/2006/main" showMasterSp="0">
  <p:cSld name="3_Cover">
    <p:spTree>
      <p:nvGrpSpPr>
        <p:cNvPr id="1" name=""/>
        <p:cNvGrpSpPr/>
        <p:nvPr/>
      </p:nvGrpSpPr>
      <p:grpSpPr>
        <a:xfrm>
          <a:off x="0" y="0"/>
          <a:ext cx="0" cy="0"/>
          <a:chOff x="0" y="0"/>
          <a:chExt cx="0" cy="0"/>
        </a:xfrm>
      </p:grpSpPr>
      <p:sp>
        <p:nvSpPr>
          <p:cNvPr id="4" name="Rectangle 3"/>
          <p:cNvSpPr/>
          <p:nvPr/>
        </p:nvSpPr>
        <p:spPr>
          <a:xfrm>
            <a:off x="3" y="0"/>
            <a:ext cx="12192000" cy="68580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61888" tIns="30945" rIns="61888" bIns="30945" rtlCol="0" anchor="t" anchorCtr="0"/>
          <a:lstStyle/>
          <a:p>
            <a:pPr algn="ctr" defTabSz="745771"/>
            <a:endParaRPr lang="en-IN" sz="881" dirty="0">
              <a:solidFill>
                <a:srgbClr val="000000"/>
              </a:solidFill>
            </a:endParaRPr>
          </a:p>
        </p:txBody>
      </p:sp>
      <p:pic>
        <p:nvPicPr>
          <p:cNvPr id="1026" name="Picture 2" descr="C:\Users\apurv.jain\Desktop\Apurv Template\Illustrations\20H00157.jpg"/>
          <p:cNvPicPr>
            <a:picLocks noChangeAspect="1" noChangeArrowheads="1"/>
          </p:cNvPicPr>
          <p:nvPr/>
        </p:nvPicPr>
        <p:blipFill>
          <a:blip r:embed="rId2">
            <a:lum bright="70000" contrast="-70000"/>
            <a:extLst>
              <a:ext uri="{28A0092B-C50C-407E-A947-70E740481C1C}">
                <a14:useLocalDpi xmlns:a14="http://schemas.microsoft.com/office/drawing/2010/main"/>
              </a:ext>
            </a:extLst>
          </a:blip>
          <a:srcRect/>
          <a:stretch>
            <a:fillRect/>
          </a:stretch>
        </p:blipFill>
        <p:spPr bwMode="auto">
          <a:xfrm>
            <a:off x="51263" y="41632"/>
            <a:ext cx="12138948" cy="6816377"/>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5"/>
          <p:cNvSpPr>
            <a:spLocks noChangeAspect="1"/>
          </p:cNvSpPr>
          <p:nvPr/>
        </p:nvSpPr>
        <p:spPr bwMode="gray">
          <a:xfrm>
            <a:off x="677246" y="618307"/>
            <a:ext cx="6464649" cy="3632768"/>
          </a:xfrm>
          <a:custGeom>
            <a:avLst/>
            <a:gdLst>
              <a:gd name="connsiteX0" fmla="*/ 0 w 10031"/>
              <a:gd name="connsiteY0" fmla="*/ 0 h 14589"/>
              <a:gd name="connsiteX1" fmla="*/ 31 w 10031"/>
              <a:gd name="connsiteY1" fmla="*/ 14589 h 14589"/>
              <a:gd name="connsiteX2" fmla="*/ 10031 w 10031"/>
              <a:gd name="connsiteY2" fmla="*/ 11790 h 14589"/>
              <a:gd name="connsiteX3" fmla="*/ 10031 w 10031"/>
              <a:gd name="connsiteY3" fmla="*/ 4589 h 14589"/>
              <a:gd name="connsiteX4" fmla="*/ 0 w 10031"/>
              <a:gd name="connsiteY4" fmla="*/ 0 h 14589"/>
              <a:gd name="connsiteX0" fmla="*/ 0 w 10031"/>
              <a:gd name="connsiteY0" fmla="*/ 0 h 14589"/>
              <a:gd name="connsiteX1" fmla="*/ 31 w 10031"/>
              <a:gd name="connsiteY1" fmla="*/ 14589 h 14589"/>
              <a:gd name="connsiteX2" fmla="*/ 10031 w 10031"/>
              <a:gd name="connsiteY2" fmla="*/ 11790 h 14589"/>
              <a:gd name="connsiteX3" fmla="*/ 10031 w 10031"/>
              <a:gd name="connsiteY3" fmla="*/ 0 h 14589"/>
              <a:gd name="connsiteX4" fmla="*/ 0 w 10031"/>
              <a:gd name="connsiteY4" fmla="*/ 0 h 14589"/>
              <a:gd name="connsiteX0" fmla="*/ 2 w 10033"/>
              <a:gd name="connsiteY0" fmla="*/ 0 h 14589"/>
              <a:gd name="connsiteX1" fmla="*/ 2 w 10033"/>
              <a:gd name="connsiteY1" fmla="*/ 14589 h 14589"/>
              <a:gd name="connsiteX2" fmla="*/ 10033 w 10033"/>
              <a:gd name="connsiteY2" fmla="*/ 11790 h 14589"/>
              <a:gd name="connsiteX3" fmla="*/ 10033 w 10033"/>
              <a:gd name="connsiteY3" fmla="*/ 0 h 14589"/>
              <a:gd name="connsiteX4" fmla="*/ 2 w 10033"/>
              <a:gd name="connsiteY4" fmla="*/ 0 h 14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3" h="14589">
                <a:moveTo>
                  <a:pt x="2" y="0"/>
                </a:moveTo>
                <a:cubicBezTo>
                  <a:pt x="12" y="4863"/>
                  <a:pt x="-8" y="9726"/>
                  <a:pt x="2" y="14589"/>
                </a:cubicBezTo>
                <a:lnTo>
                  <a:pt x="10033" y="11790"/>
                </a:lnTo>
                <a:lnTo>
                  <a:pt x="10033" y="0"/>
                </a:lnTo>
                <a:lnTo>
                  <a:pt x="2" y="0"/>
                </a:lnTo>
                <a:close/>
              </a:path>
            </a:pathLst>
          </a:custGeom>
          <a:solidFill>
            <a:schemeClr val="accent2"/>
          </a:solidFill>
          <a:ln w="9525">
            <a:noFill/>
            <a:round/>
            <a:headEnd/>
            <a:tailEnd/>
          </a:ln>
        </p:spPr>
        <p:txBody>
          <a:bodyPr vert="horz" wrap="square" lIns="61888" tIns="30945" rIns="61888" bIns="30945" numCol="1" anchor="t" anchorCtr="0" compatLnSpc="1">
            <a:prstTxWarp prst="textNoShape">
              <a:avLst/>
            </a:prstTxWarp>
          </a:bodyPr>
          <a:lstStyle/>
          <a:p>
            <a:pPr defTabSz="745771"/>
            <a:endParaRPr lang="en-GB" sz="3657" dirty="0">
              <a:solidFill>
                <a:srgbClr val="000000"/>
              </a:solidFill>
            </a:endParaRPr>
          </a:p>
        </p:txBody>
      </p:sp>
      <p:sp>
        <p:nvSpPr>
          <p:cNvPr id="7" name="Text Placeholder 7"/>
          <p:cNvSpPr>
            <a:spLocks noGrp="1"/>
          </p:cNvSpPr>
          <p:nvPr>
            <p:ph type="body" sz="quarter" idx="10" hasCustomPrompt="1"/>
          </p:nvPr>
        </p:nvSpPr>
        <p:spPr bwMode="gray">
          <a:xfrm>
            <a:off x="1005541" y="1154778"/>
            <a:ext cx="5982575" cy="273919"/>
          </a:xfrm>
          <a:prstGeom prst="rect">
            <a:avLst/>
          </a:prstGeom>
        </p:spPr>
        <p:txBody>
          <a:bodyPr wrap="none" anchor="ctr" anchorCtr="0"/>
          <a:lstStyle>
            <a:lvl1pPr>
              <a:defRPr lang="en-US" sz="3657" b="1" kern="1200" dirty="0" smtClean="0">
                <a:solidFill>
                  <a:schemeClr val="accent1"/>
                </a:solidFill>
                <a:latin typeface="+mj-lt"/>
                <a:ea typeface="+mn-ea"/>
                <a:cs typeface="Arial" charset="0"/>
              </a:defRPr>
            </a:lvl1pPr>
          </a:lstStyle>
          <a:p>
            <a:pPr lvl="0"/>
            <a:r>
              <a:rPr lang="en-US" dirty="0" smtClean="0"/>
              <a:t>Section #</a:t>
            </a:r>
          </a:p>
        </p:txBody>
      </p:sp>
      <p:sp>
        <p:nvSpPr>
          <p:cNvPr id="8" name="Text Placeholder 9"/>
          <p:cNvSpPr>
            <a:spLocks noGrp="1"/>
          </p:cNvSpPr>
          <p:nvPr>
            <p:ph type="body" sz="quarter" idx="11" hasCustomPrompt="1"/>
          </p:nvPr>
        </p:nvSpPr>
        <p:spPr bwMode="gray">
          <a:xfrm>
            <a:off x="1005541" y="1713132"/>
            <a:ext cx="5982575" cy="2174217"/>
          </a:xfrm>
          <a:prstGeom prst="rect">
            <a:avLst/>
          </a:prstGeom>
        </p:spPr>
        <p:txBody>
          <a:bodyPr/>
          <a:lstStyle>
            <a:lvl1pPr>
              <a:lnSpc>
                <a:spcPct val="90000"/>
              </a:lnSpc>
              <a:spcAft>
                <a:spcPts val="0"/>
              </a:spcAft>
              <a:defRPr lang="en-GB" sz="2032" b="1" kern="1200" dirty="0" smtClean="0">
                <a:solidFill>
                  <a:schemeClr val="accent1"/>
                </a:solidFill>
                <a:latin typeface="+mn-lt"/>
                <a:ea typeface="+mn-ea"/>
                <a:cs typeface="Arial" charset="0"/>
              </a:defRPr>
            </a:lvl1pPr>
          </a:lstStyle>
          <a:p>
            <a:pPr lvl="0"/>
            <a:r>
              <a:rPr lang="en-GB" dirty="0" smtClean="0"/>
              <a:t>Section</a:t>
            </a:r>
            <a:endParaRPr lang="en-GB" dirty="0"/>
          </a:p>
        </p:txBody>
      </p:sp>
    </p:spTree>
    <p:extLst>
      <p:ext uri="{BB962C8B-B14F-4D97-AF65-F5344CB8AC3E}">
        <p14:creationId xmlns:p14="http://schemas.microsoft.com/office/powerpoint/2010/main" val="10694347"/>
      </p:ext>
    </p:extLst>
  </p:cSld>
  <p:clrMapOvr>
    <a:masterClrMapping/>
  </p:clrMapOvr>
  <p:timing>
    <p:tnLst>
      <p:par>
        <p:cTn id="1" dur="indefinite" restart="never" nodeType="tmRoot"/>
      </p:par>
    </p:tnLst>
  </p:timing>
  <p:hf sldNum="0" hdr="0"/>
</p:sldLayout>
</file>

<file path=ppt/slideLayouts/slideLayout471.xml><?xml version="1.0" encoding="utf-8"?>
<p:sldLayout xmlns:a="http://schemas.openxmlformats.org/drawingml/2006/main" xmlns:r="http://schemas.openxmlformats.org/officeDocument/2006/relationships" xmlns:p="http://schemas.openxmlformats.org/presentationml/2006/main">
  <p:cSld name="Divider 1">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1" y="201169"/>
            <a:ext cx="109728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lvl1pPr>
          </a:lstStyle>
          <a:p>
            <a:pPr lvl="0" algn="l" fontAlgn="base">
              <a:lnSpc>
                <a:spcPct val="85000"/>
              </a:lnSpc>
              <a:spcAft>
                <a:spcPct val="0"/>
              </a:spcAft>
            </a:pPr>
            <a:r>
              <a:rPr lang="en-US" smtClean="0"/>
              <a:t>Click to edit Master title style</a:t>
            </a:r>
            <a:endParaRPr lang="en-US" dirty="0"/>
          </a:p>
        </p:txBody>
      </p:sp>
      <p:sp>
        <p:nvSpPr>
          <p:cNvPr id="3077" name="Freeform 5"/>
          <p:cNvSpPr>
            <a:spLocks/>
          </p:cNvSpPr>
          <p:nvPr/>
        </p:nvSpPr>
        <p:spPr bwMode="gray">
          <a:xfrm>
            <a:off x="609601" y="1039815"/>
            <a:ext cx="109728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2"/>
          </a:solidFill>
          <a:ln w="9525">
            <a:noFill/>
            <a:round/>
            <a:headEnd/>
            <a:tailEnd/>
          </a:ln>
        </p:spPr>
        <p:txBody>
          <a:bodyPr vert="horz" wrap="square" lIns="68510" tIns="34256" rIns="68510" bIns="34256" numCol="1" anchor="t" anchorCtr="0" compatLnSpc="1">
            <a:prstTxWarp prst="textNoShape">
              <a:avLst/>
            </a:prstTxWarp>
          </a:bodyPr>
          <a:lstStyle/>
          <a:p>
            <a:pPr defTabSz="685341"/>
            <a:endParaRPr lang="en-GB" sz="1287" dirty="0">
              <a:solidFill>
                <a:srgbClr val="000000"/>
              </a:solidFill>
            </a:endParaRPr>
          </a:p>
        </p:txBody>
      </p:sp>
    </p:spTree>
    <p:extLst>
      <p:ext uri="{BB962C8B-B14F-4D97-AF65-F5344CB8AC3E}">
        <p14:creationId xmlns:p14="http://schemas.microsoft.com/office/powerpoint/2010/main" val="858976378"/>
      </p:ext>
    </p:extLst>
  </p:cSld>
  <p:clrMapOvr>
    <a:masterClrMapping/>
  </p:clrMapOvr>
  <p:hf sldNum="0" hdr="0"/>
</p:sldLayout>
</file>

<file path=ppt/slideLayouts/slideLayout472.xml><?xml version="1.0" encoding="utf-8"?>
<p:sldLayout xmlns:a="http://schemas.openxmlformats.org/drawingml/2006/main" xmlns:r="http://schemas.openxmlformats.org/officeDocument/2006/relationships" xmlns:p="http://schemas.openxmlformats.org/presentationml/2006/main">
  <p:cSld name="Final legal text">
    <p:spTree>
      <p:nvGrpSpPr>
        <p:cNvPr id="1" name=""/>
        <p:cNvGrpSpPr/>
        <p:nvPr/>
      </p:nvGrpSpPr>
      <p:grpSpPr>
        <a:xfrm>
          <a:off x="0" y="0"/>
          <a:ext cx="0" cy="0"/>
          <a:chOff x="0" y="0"/>
          <a:chExt cx="0" cy="0"/>
        </a:xfrm>
      </p:grpSpPr>
      <p:sp>
        <p:nvSpPr>
          <p:cNvPr id="7" name="Line 11"/>
          <p:cNvSpPr>
            <a:spLocks noChangeShapeType="1"/>
          </p:cNvSpPr>
          <p:nvPr/>
        </p:nvSpPr>
        <p:spPr bwMode="auto">
          <a:xfrm>
            <a:off x="607494" y="6243638"/>
            <a:ext cx="10972799" cy="0"/>
          </a:xfrm>
          <a:prstGeom prst="line">
            <a:avLst/>
          </a:prstGeom>
          <a:noFill/>
          <a:ln w="3175">
            <a:solidFill>
              <a:srgbClr val="808080"/>
            </a:solidFill>
            <a:round/>
            <a:headEnd/>
            <a:tailEnd/>
          </a:ln>
          <a:effectLst/>
        </p:spPr>
        <p:txBody>
          <a:bodyPr wrap="none" lIns="48831" tIns="24414" rIns="48831" bIns="24414" anchor="ctr"/>
          <a:lstStyle/>
          <a:p>
            <a:endParaRPr lang="en-US" sz="966" dirty="0">
              <a:solidFill>
                <a:srgbClr val="FFFFFF"/>
              </a:solidFill>
            </a:endParaRPr>
          </a:p>
        </p:txBody>
      </p:sp>
    </p:spTree>
    <p:extLst>
      <p:ext uri="{BB962C8B-B14F-4D97-AF65-F5344CB8AC3E}">
        <p14:creationId xmlns:p14="http://schemas.microsoft.com/office/powerpoint/2010/main" val="818031155"/>
      </p:ext>
    </p:extLst>
  </p:cSld>
  <p:clrMapOvr>
    <a:masterClrMapping/>
  </p:clrMapOvr>
  <p:timing>
    <p:tnLst>
      <p:par>
        <p:cTn id="1" dur="indefinite" restart="never" nodeType="tmRoot"/>
      </p:par>
    </p:tnLst>
  </p:timing>
  <p:hf sldNum="0" hdr="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641415" y="1971678"/>
            <a:ext cx="10968567" cy="4162427"/>
          </a:xfrm>
        </p:spPr>
        <p:txBody>
          <a:bodyPr>
            <a:noAutofit/>
          </a:bodyPr>
          <a:lstStyle>
            <a:lvl1pPr marL="0" indent="0">
              <a:buNone/>
              <a:defRPr>
                <a:latin typeface="Arial" pitchFamily="34" charset="0"/>
                <a:cs typeface="Arial" pitchFamily="34" charset="0"/>
              </a:defRPr>
            </a:lvl1pPr>
          </a:lstStyle>
          <a:p>
            <a:pPr lvl="0"/>
            <a:r>
              <a:rPr lang="en-US" noProof="0"/>
              <a:t>Click icon to add table</a:t>
            </a:r>
            <a:endParaRPr lang="en-US" noProof="0" dirty="0"/>
          </a:p>
        </p:txBody>
      </p:sp>
      <p:sp>
        <p:nvSpPr>
          <p:cNvPr id="4" name="Title 1"/>
          <p:cNvSpPr>
            <a:spLocks noGrp="1"/>
          </p:cNvSpPr>
          <p:nvPr>
            <p:ph type="title"/>
          </p:nvPr>
        </p:nvSpPr>
        <p:spPr bwMode="gray">
          <a:xfrm>
            <a:off x="641415" y="727123"/>
            <a:ext cx="10968567" cy="406714"/>
          </a:xfrm>
          <a:noFill/>
          <a:ln w="9525">
            <a:noFill/>
            <a:miter lim="800000"/>
            <a:headEnd/>
            <a:tailEnd/>
          </a:ln>
        </p:spPr>
        <p:txBody>
          <a:bodyPr/>
          <a:lstStyle>
            <a:lvl1pPr algn="l">
              <a:defRPr lang="en-US" sz="2643"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8" name="Text Placeholder 41"/>
          <p:cNvSpPr>
            <a:spLocks noGrp="1"/>
          </p:cNvSpPr>
          <p:nvPr>
            <p:ph type="body" sz="quarter" idx="13"/>
          </p:nvPr>
        </p:nvSpPr>
        <p:spPr bwMode="gray">
          <a:xfrm>
            <a:off x="641353" y="1270494"/>
            <a:ext cx="10966451" cy="230832"/>
          </a:xfrm>
        </p:spPr>
        <p:txBody>
          <a:bodyPr/>
          <a:lstStyle>
            <a:lvl1pPr>
              <a:buNone/>
              <a:defRPr lang="en-US" sz="1500" b="1" kern="1200" baseline="0" dirty="0" smtClean="0">
                <a:solidFill>
                  <a:schemeClr val="bg2"/>
                </a:solidFill>
                <a:latin typeface="Arial" pitchFamily="34" charset="0"/>
                <a:ea typeface="+mn-ea"/>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4712495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641415" y="1971686"/>
            <a:ext cx="10968567" cy="4162426"/>
          </a:xfrm>
        </p:spPr>
        <p:txBody>
          <a:bodyPr>
            <a:noAutofit/>
          </a:bodyPr>
          <a:lstStyle>
            <a:lvl1pPr marL="0" indent="0">
              <a:buNone/>
              <a:defRPr>
                <a:latin typeface="Arial" pitchFamily="34" charset="0"/>
                <a:cs typeface="Arial" pitchFamily="34" charset="0"/>
              </a:defRPr>
            </a:lvl1pPr>
          </a:lstStyle>
          <a:p>
            <a:pPr lvl="0"/>
            <a:r>
              <a:rPr lang="en-US" noProof="0"/>
              <a:t>Click icon to add chart</a:t>
            </a:r>
            <a:endParaRPr lang="en-US" noProof="0" dirty="0"/>
          </a:p>
        </p:txBody>
      </p:sp>
      <p:sp>
        <p:nvSpPr>
          <p:cNvPr id="4" name="Title 1"/>
          <p:cNvSpPr>
            <a:spLocks noGrp="1"/>
          </p:cNvSpPr>
          <p:nvPr>
            <p:ph type="title"/>
          </p:nvPr>
        </p:nvSpPr>
        <p:spPr bwMode="gray">
          <a:xfrm>
            <a:off x="641415" y="727123"/>
            <a:ext cx="10968567" cy="406714"/>
          </a:xfrm>
          <a:noFill/>
          <a:ln w="9525">
            <a:noFill/>
            <a:miter lim="800000"/>
            <a:headEnd/>
            <a:tailEnd/>
          </a:ln>
        </p:spPr>
        <p:txBody>
          <a:bodyPr/>
          <a:lstStyle>
            <a:lvl1pPr algn="l">
              <a:defRPr lang="en-US" sz="2643"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7" name="Text Placeholder 41"/>
          <p:cNvSpPr>
            <a:spLocks noGrp="1"/>
          </p:cNvSpPr>
          <p:nvPr>
            <p:ph type="body" sz="quarter" idx="13"/>
          </p:nvPr>
        </p:nvSpPr>
        <p:spPr bwMode="gray">
          <a:xfrm>
            <a:off x="641353" y="1270498"/>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2141050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50" y="719139"/>
            <a:ext cx="10966449"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641349" y="1971676"/>
            <a:ext cx="10966451" cy="1384995"/>
          </a:xfrm>
        </p:spPr>
        <p:txBody>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pic>
        <p:nvPicPr>
          <p:cNvPr id="4" name="Picture 7" descr="Ridge.pd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1" y="0"/>
            <a:ext cx="2267266" cy="828791"/>
          </a:xfrm>
          <a:prstGeom prst="rect">
            <a:avLst/>
          </a:prstGeom>
          <a:noFill/>
          <a:ln>
            <a:noFill/>
          </a:ln>
        </p:spPr>
      </p:pic>
    </p:spTree>
    <p:extLst>
      <p:ext uri="{BB962C8B-B14F-4D97-AF65-F5344CB8AC3E}">
        <p14:creationId xmlns:p14="http://schemas.microsoft.com/office/powerpoint/2010/main" val="26713153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5" name="TextBox 9"/>
          <p:cNvSpPr txBox="1">
            <a:spLocks noChangeArrowheads="1"/>
          </p:cNvSpPr>
          <p:nvPr userDrawn="1"/>
        </p:nvSpPr>
        <p:spPr bwMode="gray">
          <a:xfrm>
            <a:off x="1822463" y="3370307"/>
            <a:ext cx="9006416" cy="1515287"/>
          </a:xfrm>
          <a:prstGeom prst="rect">
            <a:avLst/>
          </a:prstGeom>
          <a:noFill/>
          <a:ln>
            <a:noFill/>
          </a:ln>
          <a:extLst/>
        </p:spPr>
        <p:txBody>
          <a:bodyPr lIns="0" tIns="0" rIns="0" bIns="0">
            <a:spAutoFit/>
          </a:bodyPr>
          <a:lstStyle>
            <a:lvl1pPr defTabSz="912813" eaLnBrk="0" hangingPunct="0">
              <a:defRPr>
                <a:solidFill>
                  <a:schemeClr val="tx1"/>
                </a:solidFill>
                <a:latin typeface="Arial" pitchFamily="34" charset="0"/>
                <a:cs typeface="Arial" pitchFamily="34" charset="0"/>
              </a:defRPr>
            </a:lvl1pPr>
            <a:lvl2pPr marL="742950" indent="-285750" defTabSz="912813" eaLnBrk="0" hangingPunct="0">
              <a:defRPr>
                <a:solidFill>
                  <a:schemeClr val="tx1"/>
                </a:solidFill>
                <a:latin typeface="Arial" pitchFamily="34" charset="0"/>
                <a:cs typeface="Arial" pitchFamily="34" charset="0"/>
              </a:defRPr>
            </a:lvl2pPr>
            <a:lvl3pPr marL="1143000" indent="-228600" defTabSz="912813" eaLnBrk="0" hangingPunct="0">
              <a:defRPr>
                <a:solidFill>
                  <a:schemeClr val="tx1"/>
                </a:solidFill>
                <a:latin typeface="Arial" pitchFamily="34" charset="0"/>
                <a:cs typeface="Arial" pitchFamily="34" charset="0"/>
              </a:defRPr>
            </a:lvl3pPr>
            <a:lvl4pPr marL="1600200" indent="-228600" defTabSz="912813" eaLnBrk="0" hangingPunct="0">
              <a:defRPr>
                <a:solidFill>
                  <a:schemeClr val="tx1"/>
                </a:solidFill>
                <a:latin typeface="Arial" pitchFamily="34" charset="0"/>
                <a:cs typeface="Arial" pitchFamily="34" charset="0"/>
              </a:defRPr>
            </a:lvl4pPr>
            <a:lvl5pPr marL="2057400" indent="-228600" defTabSz="912813" eaLnBrk="0" hangingPunct="0">
              <a:defRPr>
                <a:solidFill>
                  <a:schemeClr val="tx1"/>
                </a:solidFill>
                <a:latin typeface="Arial" pitchFamily="34" charset="0"/>
                <a:cs typeface="Arial" pitchFamily="34" charset="0"/>
              </a:defRPr>
            </a:lvl5pPr>
            <a:lvl6pPr marL="2514600" indent="-228600" defTabSz="912813"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912813"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912813"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912813" eaLnBrk="0" fontAlgn="base" hangingPunct="0">
              <a:spcBef>
                <a:spcPct val="0"/>
              </a:spcBef>
              <a:spcAft>
                <a:spcPct val="0"/>
              </a:spcAft>
              <a:defRPr>
                <a:solidFill>
                  <a:schemeClr val="tx1"/>
                </a:solidFill>
                <a:latin typeface="Arial" pitchFamily="34" charset="0"/>
                <a:cs typeface="Arial" pitchFamily="34" charset="0"/>
              </a:defRPr>
            </a:lvl9pPr>
          </a:lstStyle>
          <a:p>
            <a:pPr algn="just" eaLnBrk="1" hangingPunct="1">
              <a:spcBef>
                <a:spcPts val="512"/>
              </a:spcBef>
              <a:defRPr/>
            </a:pPr>
            <a:r>
              <a:rPr lang="en-US" altLang="en-US" sz="786" b="1">
                <a:solidFill>
                  <a:srgbClr val="6D6E71"/>
                </a:solidFill>
              </a:rPr>
              <a:t>Disclaimer </a:t>
            </a:r>
          </a:p>
          <a:p>
            <a:pPr algn="just" eaLnBrk="1" hangingPunct="1">
              <a:spcBef>
                <a:spcPts val="512"/>
              </a:spcBef>
              <a:defRPr/>
            </a:pPr>
            <a:r>
              <a:rPr lang="en-US" altLang="en-US" sz="786">
                <a:solidFill>
                  <a:srgbClr val="6D6E71"/>
                </a:solidFill>
              </a:rPr>
              <a:t>Tech Mahindra Limited, herein referred to as TechM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TechM or its subsidiaries. Any unauthorized use, disclosure or public dissemination of information contained herein is prohibited. Unless specifically noted, TechM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TechM. Information contained in a presentation hosted or promoted by TechM is provided “as is” without warranty of any kind, either expressed or implied, including any warranty of merchantability or fitness for a particular purpose. TechM assumes no liability or responsibility for the contents of a presentation or the opinions expressed by the presenters. All expressions of opinion are subject to change without notice.</a:t>
            </a:r>
          </a:p>
        </p:txBody>
      </p:sp>
      <p:sp>
        <p:nvSpPr>
          <p:cNvPr id="2" name="Title 1"/>
          <p:cNvSpPr>
            <a:spLocks noGrp="1"/>
          </p:cNvSpPr>
          <p:nvPr>
            <p:ph type="title"/>
          </p:nvPr>
        </p:nvSpPr>
        <p:spPr bwMode="gray">
          <a:xfrm>
            <a:off x="1822459" y="1527340"/>
            <a:ext cx="8973312" cy="406714"/>
          </a:xfrm>
          <a:noFill/>
          <a:ln w="9525">
            <a:noFill/>
            <a:miter lim="800000"/>
            <a:headEnd/>
            <a:tailEnd/>
          </a:ln>
        </p:spPr>
        <p:txBody>
          <a:bodyPr/>
          <a:lstStyle>
            <a:lvl1pPr algn="l">
              <a:defRPr lang="en-US" sz="2643"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4" name="Text Placeholder 41"/>
          <p:cNvSpPr>
            <a:spLocks noGrp="1"/>
          </p:cNvSpPr>
          <p:nvPr>
            <p:ph type="body" sz="quarter" idx="14"/>
          </p:nvPr>
        </p:nvSpPr>
        <p:spPr bwMode="gray">
          <a:xfrm>
            <a:off x="1822476" y="2140214"/>
            <a:ext cx="8979501" cy="230832"/>
          </a:xfrm>
          <a:noFill/>
          <a:ln w="9525">
            <a:noFill/>
            <a:miter lim="800000"/>
            <a:headEnd/>
            <a:tailEnd/>
          </a:ln>
        </p:spPr>
        <p:txBody>
          <a:bodyPr/>
          <a:lstStyle>
            <a:lvl1pPr marL="0" indent="0" algn="l" defTabSz="776340" rtl="0" eaLnBrk="1" fontAlgn="base" latinLnBrk="0" hangingPunct="1">
              <a:spcBef>
                <a:spcPts val="0"/>
              </a:spcBef>
              <a:spcAft>
                <a:spcPct val="0"/>
              </a:spcAft>
              <a:buClr>
                <a:schemeClr val="tx2"/>
              </a:buClr>
              <a:buFont typeface="Arial" pitchFamily="34" charset="0"/>
              <a:buNone/>
              <a:defRPr lang="en-US" sz="1500" b="1" kern="1200" baseline="0" dirty="0" smtClean="0">
                <a:solidFill>
                  <a:schemeClr val="bg2"/>
                </a:solidFill>
                <a:latin typeface="Arial" pitchFamily="34" charset="0"/>
                <a:ea typeface="+mn-ea"/>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5248141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Rectangle 1"/>
          <p:cNvSpPr/>
          <p:nvPr userDrawn="1"/>
        </p:nvSpPr>
        <p:spPr bwMode="gray">
          <a:xfrm>
            <a:off x="7" y="1"/>
            <a:ext cx="12192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lIns="77635" tIns="38817" rIns="77635" bIns="38817" anchor="ctr"/>
          <a:lstStyle/>
          <a:p>
            <a:pPr algn="ctr" defTabSz="776340">
              <a:defRPr/>
            </a:pPr>
            <a:endParaRPr lang="en-US" sz="1286">
              <a:solidFill>
                <a:prstClr val="black"/>
              </a:solidFill>
            </a:endParaRPr>
          </a:p>
        </p:txBody>
      </p:sp>
      <p:pic>
        <p:nvPicPr>
          <p:cNvPr id="3" name="Picture 10" descr="Mahindra Logo.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gray">
          <a:xfrm>
            <a:off x="2900267" y="2644182"/>
            <a:ext cx="6391468" cy="15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46411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27" name="Picture 26" descr="ridge4.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ltGray">
          <a:xfrm>
            <a:off x="1126" y="29"/>
            <a:ext cx="5291767" cy="1443210"/>
          </a:xfrm>
          <a:prstGeom prst="rect">
            <a:avLst/>
          </a:prstGeom>
        </p:spPr>
      </p:pic>
      <p:sp>
        <p:nvSpPr>
          <p:cNvPr id="20" name="TextBox 20"/>
          <p:cNvSpPr txBox="1">
            <a:spLocks noChangeArrowheads="1"/>
          </p:cNvSpPr>
          <p:nvPr userDrawn="1"/>
        </p:nvSpPr>
        <p:spPr bwMode="gray">
          <a:xfrm>
            <a:off x="641358" y="6629462"/>
            <a:ext cx="2364430" cy="120931"/>
          </a:xfrm>
          <a:prstGeom prst="rect">
            <a:avLst/>
          </a:prstGeom>
          <a:noFill/>
          <a:ln w="9525">
            <a:noFill/>
            <a:miter lim="800000"/>
            <a:headEnd/>
            <a:tailEnd/>
          </a:ln>
        </p:spPr>
        <p:txBody>
          <a:bodyPr wrap="none" lIns="0" tIns="0" rIns="0" bIns="0">
            <a:spAutoFit/>
          </a:bodyPr>
          <a:lstStyle/>
          <a:p>
            <a:pPr>
              <a:defRPr/>
            </a:pPr>
            <a:r>
              <a:rPr lang="en-US" sz="786" dirty="0">
                <a:solidFill>
                  <a:srgbClr val="6D6E71"/>
                </a:solidFill>
                <a:cs typeface="Arial" pitchFamily="34" charset="0"/>
              </a:rPr>
              <a:t>Copyright © 2013 Tech Mahindra. All rights reserved.</a:t>
            </a:r>
          </a:p>
        </p:txBody>
      </p:sp>
    </p:spTree>
    <p:extLst>
      <p:ext uri="{BB962C8B-B14F-4D97-AF65-F5344CB8AC3E}">
        <p14:creationId xmlns:p14="http://schemas.microsoft.com/office/powerpoint/2010/main" val="25492876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2436289" y="4053768"/>
            <a:ext cx="7349067" cy="276999"/>
          </a:xfrm>
        </p:spPr>
        <p:txBody>
          <a:bodyPr anchor="b" anchorCtr="0">
            <a:noAutofit/>
          </a:bodyPr>
          <a:lstStyle>
            <a:lvl1pPr marL="0" indent="0" algn="l">
              <a:buNone/>
              <a:defRPr b="1">
                <a:solidFill>
                  <a:schemeClr val="tx2"/>
                </a:solidFill>
                <a:latin typeface="Arial" pitchFamily="34" charset="0"/>
                <a:cs typeface="Arial" pitchFamily="34" charset="0"/>
              </a:defRPr>
            </a:lvl1pPr>
            <a:lvl2pPr marL="388205" indent="0" algn="ctr">
              <a:buNone/>
              <a:defRPr>
                <a:solidFill>
                  <a:schemeClr val="tx1">
                    <a:tint val="75000"/>
                  </a:schemeClr>
                </a:solidFill>
              </a:defRPr>
            </a:lvl2pPr>
            <a:lvl3pPr marL="776404" indent="0" algn="ctr">
              <a:buNone/>
              <a:defRPr>
                <a:solidFill>
                  <a:schemeClr val="tx1">
                    <a:tint val="75000"/>
                  </a:schemeClr>
                </a:solidFill>
              </a:defRPr>
            </a:lvl3pPr>
            <a:lvl4pPr marL="1164598" indent="0" algn="ctr">
              <a:buNone/>
              <a:defRPr>
                <a:solidFill>
                  <a:schemeClr val="tx1">
                    <a:tint val="75000"/>
                  </a:schemeClr>
                </a:solidFill>
              </a:defRPr>
            </a:lvl4pPr>
            <a:lvl5pPr marL="1552796" indent="0" algn="ctr">
              <a:buNone/>
              <a:defRPr>
                <a:solidFill>
                  <a:schemeClr val="tx1">
                    <a:tint val="75000"/>
                  </a:schemeClr>
                </a:solidFill>
              </a:defRPr>
            </a:lvl5pPr>
            <a:lvl6pPr marL="1940991" indent="0" algn="ctr">
              <a:buNone/>
              <a:defRPr>
                <a:solidFill>
                  <a:schemeClr val="tx1">
                    <a:tint val="75000"/>
                  </a:schemeClr>
                </a:solidFill>
              </a:defRPr>
            </a:lvl6pPr>
            <a:lvl7pPr marL="2329192" indent="0" algn="ctr">
              <a:buNone/>
              <a:defRPr>
                <a:solidFill>
                  <a:schemeClr val="tx1">
                    <a:tint val="75000"/>
                  </a:schemeClr>
                </a:solidFill>
              </a:defRPr>
            </a:lvl7pPr>
            <a:lvl8pPr marL="2717390" indent="0" algn="ctr">
              <a:buNone/>
              <a:defRPr>
                <a:solidFill>
                  <a:schemeClr val="tx1">
                    <a:tint val="75000"/>
                  </a:schemeClr>
                </a:solidFill>
              </a:defRPr>
            </a:lvl8pPr>
            <a:lvl9pPr marL="3105587" indent="0" algn="ctr">
              <a:buNone/>
              <a:defRPr>
                <a:solidFill>
                  <a:schemeClr val="tx1">
                    <a:tint val="75000"/>
                  </a:schemeClr>
                </a:solidFill>
              </a:defRPr>
            </a:lvl9pPr>
          </a:lstStyle>
          <a:p>
            <a:r>
              <a:rPr lang="en-US" dirty="0"/>
              <a:t>Click to Edit Master Subtitle Style</a:t>
            </a:r>
          </a:p>
        </p:txBody>
      </p:sp>
      <p:sp>
        <p:nvSpPr>
          <p:cNvPr id="9" name="Title 8"/>
          <p:cNvSpPr>
            <a:spLocks noGrp="1"/>
          </p:cNvSpPr>
          <p:nvPr>
            <p:ph type="title" hasCustomPrompt="1"/>
          </p:nvPr>
        </p:nvSpPr>
        <p:spPr bwMode="gray">
          <a:xfrm>
            <a:off x="2436289" y="2184408"/>
            <a:ext cx="7349067" cy="516616"/>
          </a:xfrm>
        </p:spPr>
        <p:txBody>
          <a:bodyPr wrap="square">
            <a:spAutoFit/>
          </a:bodyPr>
          <a:lstStyle>
            <a:lvl1pPr algn="l">
              <a:defRPr sz="3357" b="1">
                <a:solidFill>
                  <a:schemeClr val="bg2"/>
                </a:solidFill>
                <a:latin typeface="Arial" pitchFamily="34" charset="0"/>
                <a:cs typeface="Arial" pitchFamily="34" charset="0"/>
              </a:defRPr>
            </a:lvl1pPr>
          </a:lstStyle>
          <a:p>
            <a:r>
              <a:rPr lang="en-US" dirty="0"/>
              <a:t>Click to Edit Master Title Style</a:t>
            </a:r>
          </a:p>
        </p:txBody>
      </p:sp>
      <p:sp>
        <p:nvSpPr>
          <p:cNvPr id="10" name="TextBox 20"/>
          <p:cNvSpPr txBox="1">
            <a:spLocks noChangeArrowheads="1"/>
          </p:cNvSpPr>
          <p:nvPr userDrawn="1"/>
        </p:nvSpPr>
        <p:spPr bwMode="gray">
          <a:xfrm>
            <a:off x="641358" y="6629462"/>
            <a:ext cx="2364430" cy="120931"/>
          </a:xfrm>
          <a:prstGeom prst="rect">
            <a:avLst/>
          </a:prstGeom>
          <a:noFill/>
          <a:ln w="9525">
            <a:noFill/>
            <a:miter lim="800000"/>
            <a:headEnd/>
            <a:tailEnd/>
          </a:ln>
        </p:spPr>
        <p:txBody>
          <a:bodyPr wrap="none" lIns="0" tIns="0" rIns="0" bIns="0">
            <a:spAutoFit/>
          </a:bodyPr>
          <a:lstStyle/>
          <a:p>
            <a:pPr>
              <a:defRPr/>
            </a:pPr>
            <a:r>
              <a:rPr lang="en-US" sz="786">
                <a:solidFill>
                  <a:srgbClr val="6D6E71"/>
                </a:solidFill>
                <a:cs typeface="Arial" pitchFamily="34" charset="0"/>
              </a:rPr>
              <a:t>Copyright © 2013 Tech Mahindra. </a:t>
            </a:r>
            <a:r>
              <a:rPr lang="en-US" sz="786" dirty="0">
                <a:solidFill>
                  <a:srgbClr val="6D6E71"/>
                </a:solidFill>
                <a:cs typeface="Arial" pitchFamily="34" charset="0"/>
              </a:rPr>
              <a:t>All rights reserved.</a:t>
            </a:r>
          </a:p>
        </p:txBody>
      </p:sp>
      <p:pic>
        <p:nvPicPr>
          <p:cNvPr id="12" name="Picture 11" descr="ridge4.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ltGray">
          <a:xfrm>
            <a:off x="1126" y="29"/>
            <a:ext cx="5291767" cy="1443210"/>
          </a:xfrm>
          <a:prstGeom prst="rect">
            <a:avLst/>
          </a:prstGeom>
        </p:spPr>
      </p:pic>
      <p:pic>
        <p:nvPicPr>
          <p:cNvPr id="7" name="Picture 6" descr="Mahindra Logo.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gray">
          <a:xfrm>
            <a:off x="8078557" y="476664"/>
            <a:ext cx="3289739" cy="656554"/>
          </a:xfrm>
          <a:prstGeom prst="rect">
            <a:avLst/>
          </a:prstGeom>
        </p:spPr>
      </p:pic>
    </p:spTree>
    <p:extLst>
      <p:ext uri="{BB962C8B-B14F-4D97-AF65-F5344CB8AC3E}">
        <p14:creationId xmlns:p14="http://schemas.microsoft.com/office/powerpoint/2010/main" val="2978076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74" y="719194"/>
            <a:ext cx="10966449"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6404" rtl="0" eaLnBrk="1" fontAlgn="base" latinLnBrk="0" hangingPunct="1">
              <a:spcBef>
                <a:spcPct val="0"/>
              </a:spcBef>
              <a:spcAft>
                <a:spcPct val="0"/>
              </a:spcAft>
              <a:buNone/>
            </a:pPr>
            <a:r>
              <a:rPr lang="en-US"/>
              <a:t>Click to edit Master title style</a:t>
            </a:r>
            <a:endParaRPr lang="en-US" dirty="0"/>
          </a:p>
        </p:txBody>
      </p:sp>
      <p:sp>
        <p:nvSpPr>
          <p:cNvPr id="3" name="Text Placeholder 4"/>
          <p:cNvSpPr>
            <a:spLocks noGrp="1"/>
          </p:cNvSpPr>
          <p:nvPr>
            <p:ph type="body" sz="quarter" idx="10" hasCustomPrompt="1"/>
          </p:nvPr>
        </p:nvSpPr>
        <p:spPr bwMode="gray">
          <a:xfrm>
            <a:off x="641353" y="1971735"/>
            <a:ext cx="10966451" cy="1154162"/>
          </a:xfrm>
        </p:spPr>
        <p:txBody>
          <a:bodyPr wrap="square">
            <a:spAutoFit/>
          </a:bodyPr>
          <a:lstStyle>
            <a:lvl1pPr algn="l" rtl="0" eaLnBrk="1" latinLnBrk="0" hangingPunct="1">
              <a:spcBef>
                <a:spcPts val="0"/>
              </a:spcBef>
              <a:spcAft>
                <a:spcPts val="0"/>
              </a:spcAft>
              <a:buClr>
                <a:schemeClr val="bg2"/>
              </a:buClr>
              <a:buSzPct val="120000"/>
              <a:defRPr lang="en-US" sz="15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5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5pPr>
            <a:lvl6pPr marL="1218512" indent="-242627">
              <a:spcBef>
                <a:spcPts val="0"/>
              </a:spcBef>
              <a:spcAft>
                <a:spcPts val="0"/>
              </a:spcAft>
              <a:buClr>
                <a:schemeClr val="tx2"/>
              </a:buClr>
              <a:buSzPct val="70000"/>
              <a:buFont typeface="Wingdings" pitchFamily="2" charset="2"/>
              <a:buChar char="§"/>
              <a:defRPr lang="en-US" sz="1500" kern="1200" dirty="0" smtClean="0">
                <a:solidFill>
                  <a:schemeClr val="tx1"/>
                </a:solidFill>
                <a:latin typeface="Arial" pitchFamily="34" charset="0"/>
                <a:ea typeface="+mn-ea"/>
                <a:cs typeface="Arial" pitchFamily="34" charset="0"/>
              </a:defRPr>
            </a:lvl6pPr>
            <a:lvl7pPr marL="1455745" indent="-231843">
              <a:spcBef>
                <a:spcPts val="0"/>
              </a:spcBef>
              <a:spcAft>
                <a:spcPts val="0"/>
              </a:spcAft>
              <a:buClr>
                <a:schemeClr val="tx2"/>
              </a:buClr>
              <a:buSzPct val="70000"/>
              <a:buFont typeface="Arial" pitchFamily="34" charset="0"/>
              <a:buChar char="–"/>
              <a:defRPr sz="1500" baseline="0">
                <a:solidFill>
                  <a:schemeClr val="tx1"/>
                </a:solidFill>
                <a:latin typeface="+mn-lt"/>
                <a:cs typeface="Arial" pitchFamily="34" charset="0"/>
              </a:defRPr>
            </a:lvl7pPr>
            <a:lvl8pPr marL="1358696" indent="-194104">
              <a:spcBef>
                <a:spcPts val="0"/>
              </a:spcBef>
              <a:spcAft>
                <a:spcPts val="0"/>
              </a:spcAft>
              <a:buSzPct val="70000"/>
              <a:defRPr sz="1500" baseline="0">
                <a:latin typeface="Arial" pitchFamily="34" charset="0"/>
                <a:cs typeface="Arial" pitchFamily="34" charset="0"/>
              </a:defRPr>
            </a:lvl8pPr>
            <a:lvl9pPr marL="1548753" indent="-190051">
              <a:spcBef>
                <a:spcPts val="0"/>
              </a:spcBef>
              <a:spcAft>
                <a:spcPts val="0"/>
              </a:spcAft>
              <a:buSzPct val="70000"/>
              <a:buFont typeface="Arial" pitchFamily="34" charset="0"/>
              <a:buChar char="–"/>
              <a:defRPr sz="1500">
                <a:latin typeface="Arial" pitchFamily="34" charset="0"/>
                <a:cs typeface="Arial" pitchFamily="34" charset="0"/>
              </a:defRPr>
            </a:lvl9pPr>
          </a:lstStyle>
          <a:p>
            <a:pPr marL="246668" lvl="0" indent="-246668" algn="l" defTabSz="776404"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5252" lvl="2" indent="-237236" algn="l" defTabSz="776404"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2480" lvl="3" indent="-237236" algn="l" defTabSz="776404"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5111" lvl="4" indent="-242627" algn="l" defTabSz="792574"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8512" lvl="5" indent="-242627" algn="l" defTabSz="776404"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4" name="TextBox 3"/>
          <p:cNvSpPr txBox="1"/>
          <p:nvPr userDrawn="1"/>
        </p:nvSpPr>
        <p:spPr>
          <a:xfrm>
            <a:off x="8476349" y="6081490"/>
            <a:ext cx="638631" cy="153888"/>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buClr>
                <a:srgbClr val="6D6E71"/>
              </a:buClr>
            </a:pPr>
            <a:endParaRPr lang="en-US" sz="1000" dirty="0">
              <a:solidFill>
                <a:prstClr val="black"/>
              </a:solidFill>
              <a:cs typeface="Arial" charset="0"/>
            </a:endParaRPr>
          </a:p>
        </p:txBody>
      </p:sp>
    </p:spTree>
    <p:extLst>
      <p:ext uri="{BB962C8B-B14F-4D97-AF65-F5344CB8AC3E}">
        <p14:creationId xmlns:p14="http://schemas.microsoft.com/office/powerpoint/2010/main" val="5941040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74" y="719194"/>
            <a:ext cx="10966449"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6404" rtl="0" eaLnBrk="1" fontAlgn="base" latinLnBrk="0" hangingPunct="1">
              <a:spcBef>
                <a:spcPct val="0"/>
              </a:spcBef>
              <a:spcAft>
                <a:spcPct val="0"/>
              </a:spcAft>
              <a:buNone/>
            </a:pPr>
            <a:r>
              <a:rPr lang="en-US"/>
              <a:t>Click to edit Master title style</a:t>
            </a:r>
            <a:endParaRPr lang="en-US" dirty="0"/>
          </a:p>
        </p:txBody>
      </p:sp>
      <p:sp>
        <p:nvSpPr>
          <p:cNvPr id="3" name="Text Placeholder 4"/>
          <p:cNvSpPr>
            <a:spLocks noGrp="1"/>
          </p:cNvSpPr>
          <p:nvPr>
            <p:ph type="body" sz="quarter" idx="10" hasCustomPrompt="1"/>
          </p:nvPr>
        </p:nvSpPr>
        <p:spPr bwMode="gray">
          <a:xfrm>
            <a:off x="641353" y="1971735"/>
            <a:ext cx="10966451" cy="1154162"/>
          </a:xfrm>
        </p:spPr>
        <p:txBody>
          <a:bodyPr wrap="square">
            <a:spAutoFit/>
          </a:bodyPr>
          <a:lstStyle>
            <a:lvl1pPr algn="l" rtl="0" eaLnBrk="1" latinLnBrk="0" hangingPunct="1">
              <a:spcBef>
                <a:spcPts val="0"/>
              </a:spcBef>
              <a:spcAft>
                <a:spcPts val="0"/>
              </a:spcAft>
              <a:buClr>
                <a:schemeClr val="bg2"/>
              </a:buClr>
              <a:buSzPct val="120000"/>
              <a:defRPr lang="en-US" sz="15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5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5pPr>
            <a:lvl6pPr marL="1218512" indent="-242627">
              <a:spcBef>
                <a:spcPts val="0"/>
              </a:spcBef>
              <a:spcAft>
                <a:spcPts val="0"/>
              </a:spcAft>
              <a:buClr>
                <a:schemeClr val="tx2"/>
              </a:buClr>
              <a:buSzPct val="70000"/>
              <a:buFont typeface="Wingdings" pitchFamily="2" charset="2"/>
              <a:buChar char="§"/>
              <a:defRPr lang="en-US" sz="1500" kern="1200" dirty="0" smtClean="0">
                <a:solidFill>
                  <a:schemeClr val="tx1"/>
                </a:solidFill>
                <a:latin typeface="Arial" pitchFamily="34" charset="0"/>
                <a:ea typeface="+mn-ea"/>
                <a:cs typeface="Arial" pitchFamily="34" charset="0"/>
              </a:defRPr>
            </a:lvl6pPr>
            <a:lvl7pPr marL="1455745" indent="-231843">
              <a:spcBef>
                <a:spcPts val="0"/>
              </a:spcBef>
              <a:spcAft>
                <a:spcPts val="0"/>
              </a:spcAft>
              <a:buClr>
                <a:schemeClr val="tx2"/>
              </a:buClr>
              <a:buSzPct val="70000"/>
              <a:buFont typeface="Arial" pitchFamily="34" charset="0"/>
              <a:buChar char="–"/>
              <a:defRPr sz="1500" baseline="0">
                <a:solidFill>
                  <a:schemeClr val="tx1"/>
                </a:solidFill>
                <a:latin typeface="+mn-lt"/>
                <a:cs typeface="Arial" pitchFamily="34" charset="0"/>
              </a:defRPr>
            </a:lvl7pPr>
            <a:lvl8pPr marL="1358696" indent="-194104">
              <a:spcBef>
                <a:spcPts val="0"/>
              </a:spcBef>
              <a:spcAft>
                <a:spcPts val="0"/>
              </a:spcAft>
              <a:buSzPct val="70000"/>
              <a:defRPr sz="1500" baseline="0">
                <a:latin typeface="Arial" pitchFamily="34" charset="0"/>
                <a:cs typeface="Arial" pitchFamily="34" charset="0"/>
              </a:defRPr>
            </a:lvl8pPr>
            <a:lvl9pPr marL="1548753" indent="-190051">
              <a:spcBef>
                <a:spcPts val="0"/>
              </a:spcBef>
              <a:spcAft>
                <a:spcPts val="0"/>
              </a:spcAft>
              <a:buSzPct val="70000"/>
              <a:buFont typeface="Arial" pitchFamily="34" charset="0"/>
              <a:buChar char="–"/>
              <a:defRPr sz="1500">
                <a:latin typeface="Arial" pitchFamily="34" charset="0"/>
                <a:cs typeface="Arial" pitchFamily="34" charset="0"/>
              </a:defRPr>
            </a:lvl9pPr>
          </a:lstStyle>
          <a:p>
            <a:pPr marL="246668" lvl="0" indent="-246668" algn="l" defTabSz="776404"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5252" lvl="2" indent="-237236" algn="l" defTabSz="776404"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2480" lvl="3" indent="-237236" algn="l" defTabSz="776404"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5111" lvl="4" indent="-242627" algn="l" defTabSz="792574"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8512" lvl="5" indent="-242627" algn="l" defTabSz="776404"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4" name="Text Placeholder 41"/>
          <p:cNvSpPr>
            <a:spLocks noGrp="1"/>
          </p:cNvSpPr>
          <p:nvPr userDrawn="1">
            <p:ph type="body" sz="quarter" idx="13"/>
          </p:nvPr>
        </p:nvSpPr>
        <p:spPr bwMode="gray">
          <a:xfrm>
            <a:off x="641353" y="1270518"/>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955019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641421" y="727123"/>
            <a:ext cx="10968567"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6404" rtl="0" eaLnBrk="1" fontAlgn="base" latinLnBrk="0" hangingPunct="1">
              <a:spcBef>
                <a:spcPct val="0"/>
              </a:spcBef>
              <a:spcAft>
                <a:spcPct val="0"/>
              </a:spcAft>
              <a:buNone/>
            </a:pPr>
            <a:r>
              <a:rPr lang="en-US"/>
              <a:t>Click to edit Master title style</a:t>
            </a:r>
            <a:endParaRPr lang="en-US" dirty="0"/>
          </a:p>
        </p:txBody>
      </p:sp>
      <p:sp>
        <p:nvSpPr>
          <p:cNvPr id="4" name="Text Placeholder 4"/>
          <p:cNvSpPr>
            <a:spLocks noGrp="1"/>
          </p:cNvSpPr>
          <p:nvPr>
            <p:ph type="body" sz="quarter" idx="10" hasCustomPrompt="1"/>
          </p:nvPr>
        </p:nvSpPr>
        <p:spPr bwMode="gray">
          <a:xfrm>
            <a:off x="641353" y="1971702"/>
            <a:ext cx="10966451" cy="1594347"/>
          </a:xfrm>
        </p:spPr>
        <p:txBody>
          <a:bodyPr wrap="square">
            <a:spAutoFit/>
          </a:bodyPr>
          <a:lstStyle>
            <a:lvl1pPr>
              <a:spcBef>
                <a:spcPts val="0"/>
              </a:spcBef>
              <a:spcAft>
                <a:spcPts val="0"/>
              </a:spcAft>
              <a:defRPr lang="en-US" sz="2072"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072"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072"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072"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072" b="0" kern="1200" baseline="0" dirty="0" smtClean="0">
                <a:solidFill>
                  <a:schemeClr val="tx1"/>
                </a:solidFill>
                <a:latin typeface="Arial" pitchFamily="34" charset="0"/>
                <a:ea typeface="+mn-ea"/>
                <a:cs typeface="Arial" pitchFamily="34" charset="0"/>
              </a:defRPr>
            </a:lvl5pPr>
            <a:lvl6pPr marL="1218512" indent="-242627">
              <a:spcBef>
                <a:spcPts val="0"/>
              </a:spcBef>
              <a:spcAft>
                <a:spcPts val="0"/>
              </a:spcAft>
              <a:buClr>
                <a:schemeClr val="tx2"/>
              </a:buClr>
              <a:buSzPct val="70000"/>
              <a:buFont typeface="Wingdings" pitchFamily="2" charset="2"/>
              <a:buChar char="§"/>
              <a:defRPr lang="en-US" sz="2072" kern="1200" dirty="0" smtClean="0">
                <a:solidFill>
                  <a:schemeClr val="tx1"/>
                </a:solidFill>
                <a:latin typeface="Arial" pitchFamily="34" charset="0"/>
                <a:ea typeface="+mn-ea"/>
                <a:cs typeface="Arial" pitchFamily="34" charset="0"/>
              </a:defRPr>
            </a:lvl6pPr>
            <a:lvl7pPr marL="1455745" indent="-231843">
              <a:spcBef>
                <a:spcPts val="0"/>
              </a:spcBef>
              <a:spcAft>
                <a:spcPts val="0"/>
              </a:spcAft>
              <a:buClr>
                <a:schemeClr val="tx2"/>
              </a:buClr>
              <a:buSzPct val="70000"/>
              <a:buFont typeface="Arial" pitchFamily="34" charset="0"/>
              <a:buChar char="–"/>
              <a:defRPr sz="1500" baseline="0">
                <a:solidFill>
                  <a:schemeClr val="tx1"/>
                </a:solidFill>
                <a:latin typeface="+mn-lt"/>
                <a:cs typeface="Arial" pitchFamily="34" charset="0"/>
              </a:defRPr>
            </a:lvl7pPr>
            <a:lvl8pPr marL="1358696" indent="-194104">
              <a:spcBef>
                <a:spcPts val="0"/>
              </a:spcBef>
              <a:spcAft>
                <a:spcPts val="0"/>
              </a:spcAft>
              <a:buSzPct val="70000"/>
              <a:defRPr sz="1500" baseline="0">
                <a:latin typeface="Arial" pitchFamily="34" charset="0"/>
                <a:cs typeface="Arial" pitchFamily="34" charset="0"/>
              </a:defRPr>
            </a:lvl8pPr>
            <a:lvl9pPr marL="1548753" indent="-190051">
              <a:spcBef>
                <a:spcPts val="0"/>
              </a:spcBef>
              <a:spcAft>
                <a:spcPts val="0"/>
              </a:spcAft>
              <a:buSzPct val="70000"/>
              <a:buFont typeface="Arial" pitchFamily="34" charset="0"/>
              <a:buChar char="–"/>
              <a:defRPr sz="1500">
                <a:latin typeface="Arial" pitchFamily="34" charset="0"/>
                <a:cs typeface="Arial" pitchFamily="34" charset="0"/>
              </a:defRPr>
            </a:lvl9pPr>
          </a:lstStyle>
          <a:p>
            <a:pPr marL="246668" lvl="0" indent="-246668" algn="l" defTabSz="776404"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5252" lvl="2" indent="-237236" algn="l" defTabSz="776404"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2480" lvl="3" indent="-237236" algn="l" defTabSz="776404"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5111" lvl="4" indent="-242627" algn="l" defTabSz="792574"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8512" lvl="5" indent="-242627" algn="l" defTabSz="776404" rtl="0" eaLnBrk="1" latinLnBrk="0" hangingPunct="1">
              <a:spcBef>
                <a:spcPts val="0"/>
              </a:spcBef>
              <a:spcAft>
                <a:spcPts val="0"/>
              </a:spcAft>
              <a:buClr>
                <a:schemeClr val="bg2"/>
              </a:buClr>
              <a:buSzPct val="60000"/>
              <a:buFont typeface="Wingdings" pitchFamily="2" charset="2"/>
              <a:buChar char="§"/>
            </a:pPr>
            <a:r>
              <a:rPr lang="en-US" dirty="0"/>
              <a:t>Fifth level</a:t>
            </a:r>
          </a:p>
        </p:txBody>
      </p:sp>
    </p:spTree>
    <p:extLst>
      <p:ext uri="{BB962C8B-B14F-4D97-AF65-F5344CB8AC3E}">
        <p14:creationId xmlns:p14="http://schemas.microsoft.com/office/powerpoint/2010/main" val="24094729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641428" y="1971697"/>
            <a:ext cx="5437717" cy="4162426"/>
          </a:xfrm>
        </p:spPr>
        <p:txBody>
          <a:bodyPr>
            <a:noAutofit/>
          </a:bodyPr>
          <a:lstStyle>
            <a:lvl1pPr marL="0" indent="0">
              <a:buNone/>
              <a:defRPr>
                <a:latin typeface="Arial" pitchFamily="34" charset="0"/>
                <a:cs typeface="Arial" pitchFamily="34" charset="0"/>
              </a:defRPr>
            </a:lvl1pPr>
          </a:lstStyle>
          <a:p>
            <a:r>
              <a:rPr lang="en-US"/>
              <a:t>Click icon to add picture</a:t>
            </a:r>
            <a:endParaRPr lang="en-US" dirty="0"/>
          </a:p>
        </p:txBody>
      </p:sp>
      <p:sp>
        <p:nvSpPr>
          <p:cNvPr id="18" name="Text Placeholder 4"/>
          <p:cNvSpPr>
            <a:spLocks noGrp="1"/>
          </p:cNvSpPr>
          <p:nvPr>
            <p:ph type="body" sz="quarter" idx="19" hasCustomPrompt="1"/>
          </p:nvPr>
        </p:nvSpPr>
        <p:spPr bwMode="gray">
          <a:xfrm>
            <a:off x="6451604" y="1971735"/>
            <a:ext cx="5128683" cy="1154162"/>
          </a:xfrm>
          <a:ln>
            <a:noFill/>
          </a:ln>
        </p:spPr>
        <p:txBody>
          <a:bodyPr wrap="square" lIns="0" tIns="0" rIns="0" bIns="0">
            <a:spAutoFit/>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70506" indent="-198151">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4598" indent="-194104">
              <a:spcBef>
                <a:spcPts val="0"/>
              </a:spcBef>
              <a:spcAft>
                <a:spcPts val="0"/>
              </a:spcAft>
              <a:buSzPct val="70000"/>
              <a:buFont typeface="Arial" pitchFamily="34" charset="0"/>
              <a:buChar char="–"/>
              <a:defRPr sz="1500" baseline="0">
                <a:latin typeface="+mj-lt"/>
              </a:defRPr>
            </a:lvl7pPr>
            <a:lvl8pPr marL="1358696" indent="-194104">
              <a:spcBef>
                <a:spcPts val="0"/>
              </a:spcBef>
              <a:spcAft>
                <a:spcPts val="0"/>
              </a:spcAft>
              <a:buSzPct val="70000"/>
              <a:defRPr sz="1500" baseline="0">
                <a:latin typeface="+mj-lt"/>
              </a:defRPr>
            </a:lvl8pPr>
            <a:lvl9pPr marL="1548753" indent="-190051">
              <a:spcBef>
                <a:spcPts val="0"/>
              </a:spcBef>
              <a:spcAft>
                <a:spcPts val="0"/>
              </a:spcAft>
              <a:buSzPct val="70000"/>
              <a:buFont typeface="Arial" pitchFamily="34" charset="0"/>
              <a:buChar char="–"/>
              <a:defRPr sz="1500">
                <a:latin typeface="+mj-lt"/>
              </a:defRPr>
            </a:lvl9pPr>
          </a:lstStyle>
          <a:p>
            <a:pPr marL="246668" lvl="0" indent="-246668" algn="l" defTabSz="776404"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5252" lvl="2" indent="-237236" algn="l" defTabSz="776404"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2480" lvl="3" indent="-237236" algn="l" defTabSz="776404"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5111" lvl="4" indent="-242627" algn="l" defTabSz="792574"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8512" lvl="5" indent="-242627" algn="l" defTabSz="776404"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5" name="Title 1"/>
          <p:cNvSpPr>
            <a:spLocks noGrp="1"/>
          </p:cNvSpPr>
          <p:nvPr>
            <p:ph type="title"/>
          </p:nvPr>
        </p:nvSpPr>
        <p:spPr bwMode="gray">
          <a:xfrm>
            <a:off x="641421" y="727123"/>
            <a:ext cx="10968567"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6404" rtl="0" eaLnBrk="1" fontAlgn="base" latinLnBrk="0" hangingPunct="1">
              <a:spcBef>
                <a:spcPct val="0"/>
              </a:spcBef>
              <a:spcAft>
                <a:spcPct val="0"/>
              </a:spcAft>
              <a:buNone/>
            </a:pPr>
            <a:r>
              <a:rPr lang="en-US"/>
              <a:t>Click to edit Master title style</a:t>
            </a:r>
            <a:endParaRPr lang="en-US" dirty="0"/>
          </a:p>
        </p:txBody>
      </p:sp>
      <p:sp>
        <p:nvSpPr>
          <p:cNvPr id="7" name="Text Placeholder 41"/>
          <p:cNvSpPr>
            <a:spLocks noGrp="1"/>
          </p:cNvSpPr>
          <p:nvPr>
            <p:ph type="body" sz="quarter" idx="13"/>
          </p:nvPr>
        </p:nvSpPr>
        <p:spPr bwMode="gray">
          <a:xfrm>
            <a:off x="641353" y="1270518"/>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9253079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Divider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2453231" y="4113386"/>
            <a:ext cx="7365999" cy="230832"/>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776404" rtl="0" eaLnBrk="1" fontAlgn="base" latinLnBrk="0" hangingPunct="1">
              <a:spcBef>
                <a:spcPts val="0"/>
              </a:spcBef>
              <a:spcAft>
                <a:spcPct val="0"/>
              </a:spcAft>
              <a:buClr>
                <a:schemeClr val="tx2"/>
              </a:buClr>
              <a:buFont typeface="Arial" pitchFamily="34" charset="0"/>
              <a:buNone/>
              <a:defRPr lang="en-US" sz="1500" b="1" kern="1200" baseline="0" dirty="0">
                <a:solidFill>
                  <a:schemeClr val="tx2"/>
                </a:solidFill>
                <a:latin typeface="Arial" pitchFamily="34" charset="0"/>
                <a:ea typeface="+mn-ea"/>
                <a:cs typeface="Arial" pitchFamily="34" charset="0"/>
              </a:defRPr>
            </a:lvl1pPr>
            <a:lvl2pPr marL="388205" indent="0" algn="ctr">
              <a:buNone/>
              <a:defRPr>
                <a:solidFill>
                  <a:schemeClr val="tx1">
                    <a:tint val="75000"/>
                  </a:schemeClr>
                </a:solidFill>
              </a:defRPr>
            </a:lvl2pPr>
            <a:lvl3pPr marL="776404" indent="0" algn="ctr">
              <a:buNone/>
              <a:defRPr>
                <a:solidFill>
                  <a:schemeClr val="tx1">
                    <a:tint val="75000"/>
                  </a:schemeClr>
                </a:solidFill>
              </a:defRPr>
            </a:lvl3pPr>
            <a:lvl4pPr marL="1164598" indent="0" algn="ctr">
              <a:buNone/>
              <a:defRPr>
                <a:solidFill>
                  <a:schemeClr val="tx1">
                    <a:tint val="75000"/>
                  </a:schemeClr>
                </a:solidFill>
              </a:defRPr>
            </a:lvl4pPr>
            <a:lvl5pPr marL="1552796" indent="0" algn="ctr">
              <a:buNone/>
              <a:defRPr>
                <a:solidFill>
                  <a:schemeClr val="tx1">
                    <a:tint val="75000"/>
                  </a:schemeClr>
                </a:solidFill>
              </a:defRPr>
            </a:lvl5pPr>
            <a:lvl6pPr marL="1940991" indent="0" algn="ctr">
              <a:buNone/>
              <a:defRPr>
                <a:solidFill>
                  <a:schemeClr val="tx1">
                    <a:tint val="75000"/>
                  </a:schemeClr>
                </a:solidFill>
              </a:defRPr>
            </a:lvl6pPr>
            <a:lvl7pPr marL="2329192" indent="0" algn="ctr">
              <a:buNone/>
              <a:defRPr>
                <a:solidFill>
                  <a:schemeClr val="tx1">
                    <a:tint val="75000"/>
                  </a:schemeClr>
                </a:solidFill>
              </a:defRPr>
            </a:lvl7pPr>
            <a:lvl8pPr marL="2717390" indent="0" algn="ctr">
              <a:buNone/>
              <a:defRPr>
                <a:solidFill>
                  <a:schemeClr val="tx1">
                    <a:tint val="75000"/>
                  </a:schemeClr>
                </a:solidFill>
              </a:defRPr>
            </a:lvl8pPr>
            <a:lvl9pPr marL="3105587" indent="0" algn="ctr">
              <a:buNone/>
              <a:defRPr>
                <a:solidFill>
                  <a:schemeClr val="tx1">
                    <a:tint val="75000"/>
                  </a:schemeClr>
                </a:solidFill>
              </a:defRPr>
            </a:lvl9pPr>
          </a:lstStyle>
          <a:p>
            <a:r>
              <a:rPr lang="en-US" dirty="0"/>
              <a:t>Click to Edit Master Subtitle Style</a:t>
            </a:r>
          </a:p>
        </p:txBody>
      </p:sp>
      <p:sp>
        <p:nvSpPr>
          <p:cNvPr id="9" name="Title 8"/>
          <p:cNvSpPr>
            <a:spLocks noGrp="1"/>
          </p:cNvSpPr>
          <p:nvPr>
            <p:ph type="title" hasCustomPrompt="1"/>
          </p:nvPr>
        </p:nvSpPr>
        <p:spPr bwMode="gray">
          <a:xfrm>
            <a:off x="2453231" y="2200288"/>
            <a:ext cx="7365999" cy="516616"/>
          </a:xfrm>
          <a:noFill/>
          <a:ln w="9525">
            <a:noFill/>
            <a:miter lim="800000"/>
            <a:headEnd/>
            <a:tailEnd/>
          </a:ln>
        </p:spPr>
        <p:txBody>
          <a:bodyPr vert="horz" wrap="square" lIns="0" tIns="0" rIns="0" bIns="0" numCol="1" anchor="t" anchorCtr="0" compatLnSpc="1">
            <a:prstTxWarp prst="textNoShape">
              <a:avLst/>
            </a:prstTxWarp>
            <a:spAutoFit/>
          </a:bodyPr>
          <a:lstStyle>
            <a:lvl1pPr algn="l" defTabSz="776404" rtl="0" eaLnBrk="1" latinLnBrk="0" hangingPunct="1">
              <a:spcBef>
                <a:spcPct val="0"/>
              </a:spcBef>
              <a:buNone/>
              <a:defRPr lang="en-US" sz="3357" b="1" kern="1200" dirty="0">
                <a:solidFill>
                  <a:schemeClr val="bg2"/>
                </a:solidFill>
                <a:latin typeface="Arial" pitchFamily="34" charset="0"/>
                <a:ea typeface="+mj-ea"/>
                <a:cs typeface="Arial" pitchFamily="34" charset="0"/>
              </a:defRPr>
            </a:lvl1pPr>
          </a:lstStyle>
          <a:p>
            <a:r>
              <a:rPr lang="en-US" dirty="0"/>
              <a:t>Click to Edit Master Title Style</a:t>
            </a:r>
          </a:p>
        </p:txBody>
      </p:sp>
      <p:pic>
        <p:nvPicPr>
          <p:cNvPr id="11" name="Picture 10" descr="ridge4.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ltGray">
          <a:xfrm>
            <a:off x="1126" y="29"/>
            <a:ext cx="5291767" cy="1443210"/>
          </a:xfrm>
          <a:prstGeom prst="rect">
            <a:avLst/>
          </a:prstGeom>
        </p:spPr>
      </p:pic>
      <p:pic>
        <p:nvPicPr>
          <p:cNvPr id="12" name="Picture 11" descr="Mahindra Logo.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gray">
          <a:xfrm>
            <a:off x="8078557" y="476664"/>
            <a:ext cx="3289739" cy="656554"/>
          </a:xfrm>
          <a:prstGeom prst="rect">
            <a:avLst/>
          </a:prstGeom>
        </p:spPr>
      </p:pic>
    </p:spTree>
    <p:extLst>
      <p:ext uri="{BB962C8B-B14F-4D97-AF65-F5344CB8AC3E}">
        <p14:creationId xmlns:p14="http://schemas.microsoft.com/office/powerpoint/2010/main" val="17094658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641370" y="1971740"/>
            <a:ext cx="5469465" cy="4175125"/>
          </a:xfrm>
        </p:spPr>
        <p:txBody>
          <a:bodyPr rtlCol="0">
            <a:normAutofit/>
          </a:bodyPr>
          <a:lstStyle>
            <a:lvl1pPr>
              <a:buNone/>
              <a:defRPr>
                <a:latin typeface="Arial" pitchFamily="34" charset="0"/>
                <a:cs typeface="Arial" pitchFamily="34" charset="0"/>
              </a:defRPr>
            </a:lvl1pPr>
          </a:lstStyle>
          <a:p>
            <a:pPr lvl="0"/>
            <a:r>
              <a:rPr lang="en-US" noProof="0"/>
              <a:t>Click icon to add picture</a:t>
            </a:r>
          </a:p>
        </p:txBody>
      </p:sp>
      <p:sp>
        <p:nvSpPr>
          <p:cNvPr id="22" name="Subtitle 2"/>
          <p:cNvSpPr>
            <a:spLocks noGrp="1"/>
          </p:cNvSpPr>
          <p:nvPr>
            <p:ph type="subTitle" idx="1" hasCustomPrompt="1"/>
          </p:nvPr>
        </p:nvSpPr>
        <p:spPr bwMode="gray">
          <a:xfrm>
            <a:off x="6568037" y="4342006"/>
            <a:ext cx="5041899" cy="230832"/>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776404" rtl="0" eaLnBrk="1" fontAlgn="base" latinLnBrk="0" hangingPunct="1">
              <a:spcBef>
                <a:spcPts val="0"/>
              </a:spcBef>
              <a:spcAft>
                <a:spcPct val="0"/>
              </a:spcAft>
              <a:buClr>
                <a:schemeClr val="tx2"/>
              </a:buClr>
              <a:buFont typeface="Arial" pitchFamily="34" charset="0"/>
              <a:buNone/>
              <a:defRPr lang="en-US" sz="1500" b="1" kern="1200" baseline="0" dirty="0">
                <a:solidFill>
                  <a:schemeClr val="tx2"/>
                </a:solidFill>
                <a:latin typeface="Arial" pitchFamily="34" charset="0"/>
                <a:ea typeface="+mn-ea"/>
                <a:cs typeface="Arial" pitchFamily="34" charset="0"/>
              </a:defRPr>
            </a:lvl1pPr>
            <a:lvl2pPr marL="388205" indent="0" algn="ctr">
              <a:buNone/>
              <a:defRPr>
                <a:solidFill>
                  <a:schemeClr val="tx1">
                    <a:tint val="75000"/>
                  </a:schemeClr>
                </a:solidFill>
              </a:defRPr>
            </a:lvl2pPr>
            <a:lvl3pPr marL="776404" indent="0" algn="ctr">
              <a:buNone/>
              <a:defRPr>
                <a:solidFill>
                  <a:schemeClr val="tx1">
                    <a:tint val="75000"/>
                  </a:schemeClr>
                </a:solidFill>
              </a:defRPr>
            </a:lvl3pPr>
            <a:lvl4pPr marL="1164598" indent="0" algn="ctr">
              <a:buNone/>
              <a:defRPr>
                <a:solidFill>
                  <a:schemeClr val="tx1">
                    <a:tint val="75000"/>
                  </a:schemeClr>
                </a:solidFill>
              </a:defRPr>
            </a:lvl4pPr>
            <a:lvl5pPr marL="1552796" indent="0" algn="ctr">
              <a:buNone/>
              <a:defRPr>
                <a:solidFill>
                  <a:schemeClr val="tx1">
                    <a:tint val="75000"/>
                  </a:schemeClr>
                </a:solidFill>
              </a:defRPr>
            </a:lvl5pPr>
            <a:lvl6pPr marL="1940991" indent="0" algn="ctr">
              <a:buNone/>
              <a:defRPr>
                <a:solidFill>
                  <a:schemeClr val="tx1">
                    <a:tint val="75000"/>
                  </a:schemeClr>
                </a:solidFill>
              </a:defRPr>
            </a:lvl6pPr>
            <a:lvl7pPr marL="2329192" indent="0" algn="ctr">
              <a:buNone/>
              <a:defRPr>
                <a:solidFill>
                  <a:schemeClr val="tx1">
                    <a:tint val="75000"/>
                  </a:schemeClr>
                </a:solidFill>
              </a:defRPr>
            </a:lvl7pPr>
            <a:lvl8pPr marL="2717390" indent="0" algn="ctr">
              <a:buNone/>
              <a:defRPr>
                <a:solidFill>
                  <a:schemeClr val="tx1">
                    <a:tint val="75000"/>
                  </a:schemeClr>
                </a:solidFill>
              </a:defRPr>
            </a:lvl8pPr>
            <a:lvl9pPr marL="3105587" indent="0" algn="ctr">
              <a:buNone/>
              <a:defRPr>
                <a:solidFill>
                  <a:schemeClr val="tx1">
                    <a:tint val="75000"/>
                  </a:schemeClr>
                </a:solidFill>
              </a:defRPr>
            </a:lvl9pPr>
          </a:lstStyle>
          <a:p>
            <a:r>
              <a:rPr lang="en-US" dirty="0"/>
              <a:t>Click to Edit Master Subtitle Style</a:t>
            </a:r>
          </a:p>
        </p:txBody>
      </p:sp>
      <p:sp>
        <p:nvSpPr>
          <p:cNvPr id="23" name="Title 8"/>
          <p:cNvSpPr>
            <a:spLocks noGrp="1"/>
          </p:cNvSpPr>
          <p:nvPr>
            <p:ph type="title" hasCustomPrompt="1"/>
          </p:nvPr>
        </p:nvSpPr>
        <p:spPr bwMode="gray">
          <a:xfrm>
            <a:off x="6568041" y="1971701"/>
            <a:ext cx="5041899" cy="1033232"/>
          </a:xfrm>
          <a:noFill/>
          <a:ln w="9525">
            <a:noFill/>
            <a:miter lim="800000"/>
            <a:headEnd/>
            <a:tailEnd/>
          </a:ln>
        </p:spPr>
        <p:txBody>
          <a:bodyPr vert="horz" wrap="square" lIns="0" tIns="0" rIns="0" bIns="0" numCol="1" anchor="t" anchorCtr="0" compatLnSpc="1">
            <a:prstTxWarp prst="textNoShape">
              <a:avLst/>
            </a:prstTxWarp>
            <a:spAutoFit/>
          </a:bodyPr>
          <a:lstStyle>
            <a:lvl1pPr algn="l" defTabSz="776404" rtl="0" eaLnBrk="1" latinLnBrk="0" hangingPunct="1">
              <a:spcBef>
                <a:spcPct val="0"/>
              </a:spcBef>
              <a:buNone/>
              <a:defRPr lang="en-US" sz="3357" b="1" kern="1200" dirty="0">
                <a:solidFill>
                  <a:schemeClr val="bg2"/>
                </a:solidFill>
                <a:latin typeface="Arial" pitchFamily="34" charset="0"/>
                <a:ea typeface="+mj-ea"/>
                <a:cs typeface="Arial" pitchFamily="34" charset="0"/>
              </a:defRPr>
            </a:lvl1pPr>
          </a:lstStyle>
          <a:p>
            <a:r>
              <a:rPr lang="en-US" dirty="0"/>
              <a:t>Click to Edit Master Title Style</a:t>
            </a:r>
          </a:p>
        </p:txBody>
      </p:sp>
      <p:pic>
        <p:nvPicPr>
          <p:cNvPr id="11" name="Picture 10" descr="ridge4.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ltGray">
          <a:xfrm>
            <a:off x="1126" y="29"/>
            <a:ext cx="5291767" cy="1443210"/>
          </a:xfrm>
          <a:prstGeom prst="rect">
            <a:avLst/>
          </a:prstGeom>
        </p:spPr>
      </p:pic>
      <p:pic>
        <p:nvPicPr>
          <p:cNvPr id="7" name="Picture 6" descr="Mahindra Logo.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gray">
          <a:xfrm>
            <a:off x="8078557" y="476664"/>
            <a:ext cx="3289739" cy="656554"/>
          </a:xfrm>
          <a:prstGeom prst="rect">
            <a:avLst/>
          </a:prstGeom>
        </p:spPr>
      </p:pic>
    </p:spTree>
    <p:extLst>
      <p:ext uri="{BB962C8B-B14F-4D97-AF65-F5344CB8AC3E}">
        <p14:creationId xmlns:p14="http://schemas.microsoft.com/office/powerpoint/2010/main" val="23709682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50" y="719139"/>
            <a:ext cx="10966449"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641349" y="1971676"/>
            <a:ext cx="10966451" cy="1384995"/>
          </a:xfrm>
        </p:spPr>
        <p:txBody>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1"/>
          <p:cNvSpPr>
            <a:spLocks noGrp="1"/>
          </p:cNvSpPr>
          <p:nvPr>
            <p:ph type="body" sz="quarter" idx="13"/>
          </p:nvPr>
        </p:nvSpPr>
        <p:spPr bwMode="gray">
          <a:xfrm>
            <a:off x="641349" y="127045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1647723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Content 2">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bwMode="gray">
          <a:xfrm>
            <a:off x="641362" y="2467032"/>
            <a:ext cx="5245097" cy="1154162"/>
          </a:xfrm>
          <a:ln>
            <a:noFill/>
          </a:ln>
        </p:spPr>
        <p:txBody>
          <a:bodyPr wrap="square" lIns="0" tIns="0" rIns="0" bIns="0">
            <a:spAutoFit/>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70506" indent="-198151">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4598" indent="-194104">
              <a:spcBef>
                <a:spcPts val="0"/>
              </a:spcBef>
              <a:spcAft>
                <a:spcPts val="0"/>
              </a:spcAft>
              <a:buSzPct val="70000"/>
              <a:buFont typeface="Arial" pitchFamily="34" charset="0"/>
              <a:buChar char="–"/>
              <a:defRPr sz="1500" baseline="0">
                <a:latin typeface="+mj-lt"/>
              </a:defRPr>
            </a:lvl7pPr>
            <a:lvl8pPr marL="1358696" indent="-194104">
              <a:spcBef>
                <a:spcPts val="0"/>
              </a:spcBef>
              <a:spcAft>
                <a:spcPts val="0"/>
              </a:spcAft>
              <a:buSzPct val="70000"/>
              <a:defRPr sz="1500" baseline="0">
                <a:latin typeface="+mj-lt"/>
              </a:defRPr>
            </a:lvl8pPr>
            <a:lvl9pPr marL="1548753" indent="-190051">
              <a:spcBef>
                <a:spcPts val="0"/>
              </a:spcBef>
              <a:spcAft>
                <a:spcPts val="0"/>
              </a:spcAft>
              <a:buSzPct val="70000"/>
              <a:buFont typeface="Arial" pitchFamily="34" charset="0"/>
              <a:buChar char="–"/>
              <a:defRPr sz="1500">
                <a:latin typeface="+mj-lt"/>
              </a:defRPr>
            </a:lvl9pPr>
          </a:lstStyle>
          <a:p>
            <a:pPr marL="246668" lvl="0" indent="-246668" algn="l" defTabSz="776404"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5252" lvl="2" indent="-237236" algn="l" defTabSz="776404"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2480" lvl="3" indent="-237236" algn="l" defTabSz="776404"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5111" lvl="4" indent="-242627" algn="l" defTabSz="792574"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8512" lvl="5" indent="-242627" algn="l" defTabSz="776404"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4" name="Text Placeholder 4"/>
          <p:cNvSpPr>
            <a:spLocks noGrp="1"/>
          </p:cNvSpPr>
          <p:nvPr>
            <p:ph type="body" sz="quarter" idx="11" hasCustomPrompt="1"/>
          </p:nvPr>
        </p:nvSpPr>
        <p:spPr bwMode="gray">
          <a:xfrm>
            <a:off x="6364838" y="2467032"/>
            <a:ext cx="5245097" cy="1154162"/>
          </a:xfrm>
          <a:ln>
            <a:noFill/>
          </a:ln>
        </p:spPr>
        <p:txBody>
          <a:bodyPr wrap="square" lIns="0" tIns="0" rIns="0" bIns="0">
            <a:spAutoFit/>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70506" indent="-198151">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4598" indent="-194104">
              <a:spcBef>
                <a:spcPts val="0"/>
              </a:spcBef>
              <a:spcAft>
                <a:spcPts val="0"/>
              </a:spcAft>
              <a:buSzPct val="70000"/>
              <a:buFont typeface="Arial" pitchFamily="34" charset="0"/>
              <a:buChar char="–"/>
              <a:defRPr sz="1500" baseline="0">
                <a:latin typeface="+mj-lt"/>
              </a:defRPr>
            </a:lvl7pPr>
            <a:lvl8pPr marL="1358696" indent="-194104">
              <a:spcBef>
                <a:spcPts val="0"/>
              </a:spcBef>
              <a:spcAft>
                <a:spcPts val="0"/>
              </a:spcAft>
              <a:buSzPct val="70000"/>
              <a:defRPr sz="1500" baseline="0">
                <a:latin typeface="+mj-lt"/>
              </a:defRPr>
            </a:lvl8pPr>
            <a:lvl9pPr marL="1548753" indent="-190051">
              <a:spcBef>
                <a:spcPts val="0"/>
              </a:spcBef>
              <a:spcAft>
                <a:spcPts val="0"/>
              </a:spcAft>
              <a:buSzPct val="70000"/>
              <a:buFont typeface="Arial" pitchFamily="34" charset="0"/>
              <a:buChar char="–"/>
              <a:defRPr sz="1500">
                <a:latin typeface="+mj-lt"/>
              </a:defRPr>
            </a:lvl9pPr>
          </a:lstStyle>
          <a:p>
            <a:pPr marL="246668" lvl="0" indent="-246668" algn="l" defTabSz="776404"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5252" lvl="2" indent="-237236" algn="l" defTabSz="776404"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2480" lvl="3" indent="-237236" algn="l" defTabSz="776404"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5111" lvl="4" indent="-242627" algn="l" defTabSz="792574"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8512" lvl="5" indent="-242627" algn="l" defTabSz="776404"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5" name="Text Placeholder 4"/>
          <p:cNvSpPr>
            <a:spLocks noGrp="1"/>
          </p:cNvSpPr>
          <p:nvPr>
            <p:ph type="body" sz="quarter" idx="12" hasCustomPrompt="1"/>
          </p:nvPr>
        </p:nvSpPr>
        <p:spPr bwMode="gray">
          <a:xfrm>
            <a:off x="641362" y="2027062"/>
            <a:ext cx="5245097" cy="230832"/>
          </a:xfrm>
          <a:noFill/>
          <a:ln>
            <a:noFill/>
          </a:ln>
        </p:spPr>
        <p:txBody>
          <a:bodyPr wrap="square" lIns="0" tIns="0" rIns="0" bIns="0" anchor="b" anchorCtr="0">
            <a:spAutoFit/>
          </a:bodyPr>
          <a:lstStyle>
            <a:lvl1pPr marL="0" indent="0">
              <a:spcBef>
                <a:spcPts val="0"/>
              </a:spcBef>
              <a:spcAft>
                <a:spcPts val="0"/>
              </a:spcAft>
              <a:buNone/>
              <a:defRPr sz="1500" b="1">
                <a:solidFill>
                  <a:schemeClr val="bg2"/>
                </a:solidFill>
                <a:latin typeface="Arial" pitchFamily="34" charset="0"/>
                <a:cs typeface="Arial" pitchFamily="34" charset="0"/>
              </a:defRPr>
            </a:lvl1pPr>
            <a:lvl2pPr>
              <a:spcBef>
                <a:spcPts val="0"/>
              </a:spcBef>
              <a:spcAft>
                <a:spcPts val="0"/>
              </a:spcAft>
              <a:defRPr sz="1500">
                <a:latin typeface="+mj-lt"/>
              </a:defRPr>
            </a:lvl2pPr>
            <a:lvl3pPr>
              <a:spcBef>
                <a:spcPts val="0"/>
              </a:spcBef>
              <a:spcAft>
                <a:spcPts val="0"/>
              </a:spcAft>
              <a:defRPr sz="1500">
                <a:latin typeface="+mj-lt"/>
              </a:defRPr>
            </a:lvl3pPr>
            <a:lvl4pPr>
              <a:spcBef>
                <a:spcPts val="0"/>
              </a:spcBef>
              <a:spcAft>
                <a:spcPts val="0"/>
              </a:spcAft>
              <a:defRPr sz="1500">
                <a:latin typeface="+mj-lt"/>
              </a:defRPr>
            </a:lvl4pPr>
            <a:lvl5pPr>
              <a:spcBef>
                <a:spcPts val="0"/>
              </a:spcBef>
              <a:spcAft>
                <a:spcPts val="0"/>
              </a:spcAft>
              <a:defRPr sz="1500">
                <a:latin typeface="+mj-lt"/>
              </a:defRPr>
            </a:lvl5pPr>
            <a:lvl6pPr marL="970506" indent="-198151">
              <a:spcBef>
                <a:spcPts val="0"/>
              </a:spcBef>
              <a:spcAft>
                <a:spcPts val="0"/>
              </a:spcAft>
              <a:buSzPct val="70000"/>
              <a:defRPr sz="1500">
                <a:latin typeface="+mj-lt"/>
              </a:defRPr>
            </a:lvl6pPr>
            <a:lvl7pPr marL="1164598" indent="-194104">
              <a:spcBef>
                <a:spcPts val="0"/>
              </a:spcBef>
              <a:spcAft>
                <a:spcPts val="0"/>
              </a:spcAft>
              <a:buSzPct val="70000"/>
              <a:buFont typeface="Arial" pitchFamily="34" charset="0"/>
              <a:buChar char="–"/>
              <a:defRPr sz="1500" baseline="0">
                <a:latin typeface="+mj-lt"/>
              </a:defRPr>
            </a:lvl7pPr>
            <a:lvl8pPr marL="1358696" indent="-194104">
              <a:spcBef>
                <a:spcPts val="0"/>
              </a:spcBef>
              <a:spcAft>
                <a:spcPts val="0"/>
              </a:spcAft>
              <a:buSzPct val="70000"/>
              <a:defRPr sz="1500" baseline="0">
                <a:latin typeface="+mj-lt"/>
              </a:defRPr>
            </a:lvl8pPr>
            <a:lvl9pPr marL="1548753" indent="-190051">
              <a:spcBef>
                <a:spcPts val="0"/>
              </a:spcBef>
              <a:spcAft>
                <a:spcPts val="0"/>
              </a:spcAft>
              <a:buSzPct val="70000"/>
              <a:buFont typeface="Arial" pitchFamily="34" charset="0"/>
              <a:buChar char="–"/>
              <a:defRPr sz="1500">
                <a:latin typeface="+mj-lt"/>
              </a:defRPr>
            </a:lvl9pPr>
          </a:lstStyle>
          <a:p>
            <a:pPr lvl="0"/>
            <a:r>
              <a:rPr lang="en-US" dirty="0"/>
              <a:t>Heading 1</a:t>
            </a:r>
          </a:p>
        </p:txBody>
      </p:sp>
      <p:sp>
        <p:nvSpPr>
          <p:cNvPr id="6" name="Text Placeholder 4"/>
          <p:cNvSpPr>
            <a:spLocks noGrp="1"/>
          </p:cNvSpPr>
          <p:nvPr>
            <p:ph type="body" sz="quarter" idx="13" hasCustomPrompt="1"/>
          </p:nvPr>
        </p:nvSpPr>
        <p:spPr bwMode="gray">
          <a:xfrm>
            <a:off x="6364838" y="2027062"/>
            <a:ext cx="5245097" cy="230832"/>
          </a:xfrm>
          <a:noFill/>
          <a:ln>
            <a:noFill/>
          </a:ln>
        </p:spPr>
        <p:txBody>
          <a:bodyPr wrap="square" lIns="0" tIns="0" rIns="0" bIns="0" anchor="b" anchorCtr="0">
            <a:spAutoFit/>
          </a:bodyPr>
          <a:lstStyle>
            <a:lvl1pPr marL="0" indent="0">
              <a:spcBef>
                <a:spcPts val="0"/>
              </a:spcBef>
              <a:spcAft>
                <a:spcPts val="0"/>
              </a:spcAft>
              <a:buNone/>
              <a:defRPr sz="1500" b="1">
                <a:solidFill>
                  <a:schemeClr val="bg2"/>
                </a:solidFill>
                <a:latin typeface="Arial" pitchFamily="34" charset="0"/>
                <a:cs typeface="Arial" pitchFamily="34" charset="0"/>
              </a:defRPr>
            </a:lvl1pPr>
            <a:lvl2pPr>
              <a:spcBef>
                <a:spcPts val="0"/>
              </a:spcBef>
              <a:spcAft>
                <a:spcPts val="0"/>
              </a:spcAft>
              <a:defRPr sz="1500">
                <a:latin typeface="+mj-lt"/>
              </a:defRPr>
            </a:lvl2pPr>
            <a:lvl3pPr>
              <a:spcBef>
                <a:spcPts val="0"/>
              </a:spcBef>
              <a:spcAft>
                <a:spcPts val="0"/>
              </a:spcAft>
              <a:defRPr sz="1500">
                <a:latin typeface="+mj-lt"/>
              </a:defRPr>
            </a:lvl3pPr>
            <a:lvl4pPr>
              <a:spcBef>
                <a:spcPts val="0"/>
              </a:spcBef>
              <a:spcAft>
                <a:spcPts val="0"/>
              </a:spcAft>
              <a:defRPr sz="1500">
                <a:latin typeface="+mj-lt"/>
              </a:defRPr>
            </a:lvl4pPr>
            <a:lvl5pPr>
              <a:spcBef>
                <a:spcPts val="0"/>
              </a:spcBef>
              <a:spcAft>
                <a:spcPts val="0"/>
              </a:spcAft>
              <a:defRPr sz="1500">
                <a:latin typeface="+mj-lt"/>
              </a:defRPr>
            </a:lvl5pPr>
            <a:lvl6pPr marL="970506" indent="-198151">
              <a:spcBef>
                <a:spcPts val="0"/>
              </a:spcBef>
              <a:spcAft>
                <a:spcPts val="0"/>
              </a:spcAft>
              <a:buSzPct val="70000"/>
              <a:defRPr sz="1500">
                <a:latin typeface="+mj-lt"/>
              </a:defRPr>
            </a:lvl6pPr>
            <a:lvl7pPr marL="1164598" indent="-194104">
              <a:spcBef>
                <a:spcPts val="0"/>
              </a:spcBef>
              <a:spcAft>
                <a:spcPts val="0"/>
              </a:spcAft>
              <a:buSzPct val="70000"/>
              <a:buFont typeface="Arial" pitchFamily="34" charset="0"/>
              <a:buChar char="–"/>
              <a:defRPr sz="1500" baseline="0">
                <a:latin typeface="+mj-lt"/>
              </a:defRPr>
            </a:lvl7pPr>
            <a:lvl8pPr marL="1358696" indent="-194104">
              <a:spcBef>
                <a:spcPts val="0"/>
              </a:spcBef>
              <a:spcAft>
                <a:spcPts val="0"/>
              </a:spcAft>
              <a:buSzPct val="70000"/>
              <a:defRPr sz="1500" baseline="0">
                <a:latin typeface="+mj-lt"/>
              </a:defRPr>
            </a:lvl8pPr>
            <a:lvl9pPr marL="1548753" indent="-190051">
              <a:spcBef>
                <a:spcPts val="0"/>
              </a:spcBef>
              <a:spcAft>
                <a:spcPts val="0"/>
              </a:spcAft>
              <a:buSzPct val="70000"/>
              <a:buFont typeface="Arial" pitchFamily="34" charset="0"/>
              <a:buChar char="–"/>
              <a:defRPr sz="1500">
                <a:latin typeface="+mj-lt"/>
              </a:defRPr>
            </a:lvl9pPr>
          </a:lstStyle>
          <a:p>
            <a:pPr lvl="0"/>
            <a:r>
              <a:rPr lang="en-US" dirty="0"/>
              <a:t>Heading 2</a:t>
            </a:r>
          </a:p>
        </p:txBody>
      </p:sp>
      <p:cxnSp>
        <p:nvCxnSpPr>
          <p:cNvPr id="8" name="Straight Connector 7"/>
          <p:cNvCxnSpPr/>
          <p:nvPr userDrawn="1"/>
        </p:nvCxnSpPr>
        <p:spPr bwMode="gray">
          <a:xfrm>
            <a:off x="641370" y="2344773"/>
            <a:ext cx="5208871"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6364834" y="2344773"/>
            <a:ext cx="5208871"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bwMode="gray">
          <a:xfrm>
            <a:off x="641421" y="727123"/>
            <a:ext cx="10968567"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6404" rtl="0" eaLnBrk="1" fontAlgn="base" latinLnBrk="0" hangingPunct="1">
              <a:spcBef>
                <a:spcPct val="0"/>
              </a:spcBef>
              <a:spcAft>
                <a:spcPct val="0"/>
              </a:spcAft>
              <a:buNone/>
            </a:pPr>
            <a:r>
              <a:rPr lang="en-US"/>
              <a:t>Click to edit Master title style</a:t>
            </a:r>
            <a:endParaRPr lang="en-US" dirty="0"/>
          </a:p>
        </p:txBody>
      </p:sp>
      <p:sp>
        <p:nvSpPr>
          <p:cNvPr id="15" name="Text Placeholder 41"/>
          <p:cNvSpPr>
            <a:spLocks noGrp="1"/>
          </p:cNvSpPr>
          <p:nvPr>
            <p:ph type="body" sz="quarter" idx="14"/>
          </p:nvPr>
        </p:nvSpPr>
        <p:spPr bwMode="gray">
          <a:xfrm>
            <a:off x="641353" y="1270518"/>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5914833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Content 4">
    <p:spTree>
      <p:nvGrpSpPr>
        <p:cNvPr id="1" name=""/>
        <p:cNvGrpSpPr/>
        <p:nvPr/>
      </p:nvGrpSpPr>
      <p:grpSpPr>
        <a:xfrm>
          <a:off x="0" y="0"/>
          <a:ext cx="0" cy="0"/>
          <a:chOff x="0" y="0"/>
          <a:chExt cx="0" cy="0"/>
        </a:xfrm>
      </p:grpSpPr>
      <p:sp>
        <p:nvSpPr>
          <p:cNvPr id="15" name="Title 1"/>
          <p:cNvSpPr>
            <a:spLocks noGrp="1"/>
          </p:cNvSpPr>
          <p:nvPr>
            <p:ph type="title"/>
          </p:nvPr>
        </p:nvSpPr>
        <p:spPr bwMode="gray">
          <a:xfrm>
            <a:off x="641421" y="727123"/>
            <a:ext cx="10968567"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6404" rtl="0" eaLnBrk="1" fontAlgn="base" latinLnBrk="0" hangingPunct="1">
              <a:spcBef>
                <a:spcPct val="0"/>
              </a:spcBef>
              <a:spcAft>
                <a:spcPct val="0"/>
              </a:spcAft>
              <a:buNone/>
            </a:pPr>
            <a:r>
              <a:rPr lang="en-US"/>
              <a:t>Click to edit Master title style</a:t>
            </a:r>
            <a:endParaRPr lang="en-US" dirty="0"/>
          </a:p>
        </p:txBody>
      </p:sp>
      <p:sp>
        <p:nvSpPr>
          <p:cNvPr id="17" name="Text Placeholder 4"/>
          <p:cNvSpPr>
            <a:spLocks noGrp="1"/>
          </p:cNvSpPr>
          <p:nvPr>
            <p:ph type="body" sz="quarter" idx="10" hasCustomPrompt="1"/>
          </p:nvPr>
        </p:nvSpPr>
        <p:spPr bwMode="gray">
          <a:xfrm>
            <a:off x="641362" y="2467032"/>
            <a:ext cx="5245097" cy="1154162"/>
          </a:xfrm>
          <a:ln>
            <a:noFill/>
          </a:ln>
        </p:spPr>
        <p:txBody>
          <a:bodyPr wrap="square" lIns="0" tIns="0" rIns="0" bIns="0">
            <a:spAutoFit/>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70506" indent="-198151">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4598" indent="-194104">
              <a:spcBef>
                <a:spcPts val="0"/>
              </a:spcBef>
              <a:spcAft>
                <a:spcPts val="0"/>
              </a:spcAft>
              <a:buSzPct val="70000"/>
              <a:buFont typeface="Arial" pitchFamily="34" charset="0"/>
              <a:buChar char="–"/>
              <a:defRPr sz="1500" baseline="0">
                <a:latin typeface="+mj-lt"/>
              </a:defRPr>
            </a:lvl7pPr>
            <a:lvl8pPr marL="1358696" indent="-194104">
              <a:spcBef>
                <a:spcPts val="0"/>
              </a:spcBef>
              <a:spcAft>
                <a:spcPts val="0"/>
              </a:spcAft>
              <a:buSzPct val="70000"/>
              <a:defRPr sz="1500" baseline="0">
                <a:latin typeface="+mj-lt"/>
              </a:defRPr>
            </a:lvl8pPr>
            <a:lvl9pPr marL="1548753" indent="-190051">
              <a:spcBef>
                <a:spcPts val="0"/>
              </a:spcBef>
              <a:spcAft>
                <a:spcPts val="0"/>
              </a:spcAft>
              <a:buSzPct val="70000"/>
              <a:buFont typeface="Arial" pitchFamily="34" charset="0"/>
              <a:buChar char="–"/>
              <a:defRPr sz="1500">
                <a:latin typeface="+mj-lt"/>
              </a:defRPr>
            </a:lvl9pPr>
          </a:lstStyle>
          <a:p>
            <a:pPr marL="246668" lvl="0" indent="-246668" algn="l" defTabSz="776404"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5252" lvl="2" indent="-237236" algn="l" defTabSz="776404"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2480" lvl="3" indent="-237236" algn="l" defTabSz="776404"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5111" lvl="4" indent="-242627" algn="l" defTabSz="792574"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8512" lvl="5" indent="-242627" algn="l" defTabSz="776404"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18" name="Text Placeholder 4"/>
          <p:cNvSpPr>
            <a:spLocks noGrp="1"/>
          </p:cNvSpPr>
          <p:nvPr>
            <p:ph type="body" sz="quarter" idx="11" hasCustomPrompt="1"/>
          </p:nvPr>
        </p:nvSpPr>
        <p:spPr bwMode="gray">
          <a:xfrm>
            <a:off x="6364838" y="2467032"/>
            <a:ext cx="5245097" cy="1154162"/>
          </a:xfrm>
          <a:ln>
            <a:noFill/>
          </a:ln>
        </p:spPr>
        <p:txBody>
          <a:bodyPr wrap="square" lIns="0" tIns="0" rIns="0" bIns="0">
            <a:spAutoFit/>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70506" indent="-198151">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4598" indent="-194104">
              <a:spcBef>
                <a:spcPts val="0"/>
              </a:spcBef>
              <a:spcAft>
                <a:spcPts val="0"/>
              </a:spcAft>
              <a:buSzPct val="70000"/>
              <a:buFont typeface="Arial" pitchFamily="34" charset="0"/>
              <a:buChar char="–"/>
              <a:defRPr sz="1500" baseline="0">
                <a:latin typeface="+mj-lt"/>
              </a:defRPr>
            </a:lvl7pPr>
            <a:lvl8pPr marL="1358696" indent="-194104">
              <a:spcBef>
                <a:spcPts val="0"/>
              </a:spcBef>
              <a:spcAft>
                <a:spcPts val="0"/>
              </a:spcAft>
              <a:buSzPct val="70000"/>
              <a:defRPr sz="1500" baseline="0">
                <a:latin typeface="+mj-lt"/>
              </a:defRPr>
            </a:lvl8pPr>
            <a:lvl9pPr marL="1548753" indent="-190051">
              <a:spcBef>
                <a:spcPts val="0"/>
              </a:spcBef>
              <a:spcAft>
                <a:spcPts val="0"/>
              </a:spcAft>
              <a:buSzPct val="70000"/>
              <a:buFont typeface="Arial" pitchFamily="34" charset="0"/>
              <a:buChar char="–"/>
              <a:defRPr sz="1500">
                <a:latin typeface="+mj-lt"/>
              </a:defRPr>
            </a:lvl9pPr>
          </a:lstStyle>
          <a:p>
            <a:pPr marL="246668" lvl="0" indent="-246668" algn="l" defTabSz="776404"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5252" lvl="2" indent="-237236" algn="l" defTabSz="776404"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2480" lvl="3" indent="-237236" algn="l" defTabSz="776404"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5111" lvl="4" indent="-242627" algn="l" defTabSz="792574"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8512" lvl="5" indent="-242627" algn="l" defTabSz="776404"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31" name="Text Placeholder 4"/>
          <p:cNvSpPr>
            <a:spLocks noGrp="1"/>
          </p:cNvSpPr>
          <p:nvPr>
            <p:ph type="body" sz="quarter" idx="12" hasCustomPrompt="1"/>
          </p:nvPr>
        </p:nvSpPr>
        <p:spPr bwMode="gray">
          <a:xfrm>
            <a:off x="641362" y="2027062"/>
            <a:ext cx="5245097" cy="230832"/>
          </a:xfrm>
          <a:noFill/>
          <a:ln>
            <a:noFill/>
          </a:ln>
        </p:spPr>
        <p:txBody>
          <a:bodyPr wrap="square" lIns="0" tIns="0" rIns="0" bIns="0" anchor="b" anchorCtr="0">
            <a:spAutoFit/>
          </a:bodyPr>
          <a:lstStyle>
            <a:lvl1pPr marL="0" indent="0">
              <a:spcBef>
                <a:spcPts val="0"/>
              </a:spcBef>
              <a:spcAft>
                <a:spcPts val="0"/>
              </a:spcAft>
              <a:buNone/>
              <a:defRPr sz="1500" b="1">
                <a:solidFill>
                  <a:schemeClr val="bg2"/>
                </a:solidFill>
                <a:latin typeface="Arial" pitchFamily="34" charset="0"/>
                <a:cs typeface="Arial" pitchFamily="34" charset="0"/>
              </a:defRPr>
            </a:lvl1pPr>
            <a:lvl2pPr>
              <a:spcBef>
                <a:spcPts val="0"/>
              </a:spcBef>
              <a:spcAft>
                <a:spcPts val="0"/>
              </a:spcAft>
              <a:defRPr sz="1500">
                <a:latin typeface="+mj-lt"/>
              </a:defRPr>
            </a:lvl2pPr>
            <a:lvl3pPr>
              <a:spcBef>
                <a:spcPts val="0"/>
              </a:spcBef>
              <a:spcAft>
                <a:spcPts val="0"/>
              </a:spcAft>
              <a:defRPr sz="1500">
                <a:latin typeface="+mj-lt"/>
              </a:defRPr>
            </a:lvl3pPr>
            <a:lvl4pPr>
              <a:spcBef>
                <a:spcPts val="0"/>
              </a:spcBef>
              <a:spcAft>
                <a:spcPts val="0"/>
              </a:spcAft>
              <a:defRPr sz="1500">
                <a:latin typeface="+mj-lt"/>
              </a:defRPr>
            </a:lvl4pPr>
            <a:lvl5pPr>
              <a:spcBef>
                <a:spcPts val="0"/>
              </a:spcBef>
              <a:spcAft>
                <a:spcPts val="0"/>
              </a:spcAft>
              <a:defRPr sz="1500">
                <a:latin typeface="+mj-lt"/>
              </a:defRPr>
            </a:lvl5pPr>
            <a:lvl6pPr marL="970506" indent="-198151">
              <a:spcBef>
                <a:spcPts val="0"/>
              </a:spcBef>
              <a:spcAft>
                <a:spcPts val="0"/>
              </a:spcAft>
              <a:buSzPct val="70000"/>
              <a:defRPr sz="1500">
                <a:latin typeface="+mj-lt"/>
              </a:defRPr>
            </a:lvl6pPr>
            <a:lvl7pPr marL="1164598" indent="-194104">
              <a:spcBef>
                <a:spcPts val="0"/>
              </a:spcBef>
              <a:spcAft>
                <a:spcPts val="0"/>
              </a:spcAft>
              <a:buSzPct val="70000"/>
              <a:buFont typeface="Arial" pitchFamily="34" charset="0"/>
              <a:buChar char="–"/>
              <a:defRPr sz="1500" baseline="0">
                <a:latin typeface="+mj-lt"/>
              </a:defRPr>
            </a:lvl7pPr>
            <a:lvl8pPr marL="1358696" indent="-194104">
              <a:spcBef>
                <a:spcPts val="0"/>
              </a:spcBef>
              <a:spcAft>
                <a:spcPts val="0"/>
              </a:spcAft>
              <a:buSzPct val="70000"/>
              <a:defRPr sz="1500" baseline="0">
                <a:latin typeface="+mj-lt"/>
              </a:defRPr>
            </a:lvl8pPr>
            <a:lvl9pPr marL="1548753" indent="-190051">
              <a:spcBef>
                <a:spcPts val="0"/>
              </a:spcBef>
              <a:spcAft>
                <a:spcPts val="0"/>
              </a:spcAft>
              <a:buSzPct val="70000"/>
              <a:buFont typeface="Arial" pitchFamily="34" charset="0"/>
              <a:buChar char="–"/>
              <a:defRPr sz="1500">
                <a:latin typeface="+mj-lt"/>
              </a:defRPr>
            </a:lvl9pPr>
          </a:lstStyle>
          <a:p>
            <a:pPr lvl="0"/>
            <a:r>
              <a:rPr lang="en-US" dirty="0"/>
              <a:t>Heading 1</a:t>
            </a:r>
          </a:p>
        </p:txBody>
      </p:sp>
      <p:sp>
        <p:nvSpPr>
          <p:cNvPr id="32" name="Text Placeholder 4"/>
          <p:cNvSpPr>
            <a:spLocks noGrp="1"/>
          </p:cNvSpPr>
          <p:nvPr>
            <p:ph type="body" sz="quarter" idx="13" hasCustomPrompt="1"/>
          </p:nvPr>
        </p:nvSpPr>
        <p:spPr bwMode="gray">
          <a:xfrm>
            <a:off x="6364838" y="2027062"/>
            <a:ext cx="5245097" cy="230832"/>
          </a:xfrm>
          <a:noFill/>
          <a:ln>
            <a:noFill/>
          </a:ln>
        </p:spPr>
        <p:txBody>
          <a:bodyPr wrap="square" lIns="0" tIns="0" rIns="0" bIns="0" anchor="b" anchorCtr="0">
            <a:spAutoFit/>
          </a:bodyPr>
          <a:lstStyle>
            <a:lvl1pPr marL="0" indent="0">
              <a:spcBef>
                <a:spcPts val="0"/>
              </a:spcBef>
              <a:spcAft>
                <a:spcPts val="0"/>
              </a:spcAft>
              <a:buNone/>
              <a:tabLst/>
              <a:defRPr sz="1500" b="1">
                <a:solidFill>
                  <a:schemeClr val="bg2"/>
                </a:solidFill>
                <a:latin typeface="Arial" pitchFamily="34" charset="0"/>
                <a:cs typeface="Arial" pitchFamily="34" charset="0"/>
              </a:defRPr>
            </a:lvl1pPr>
            <a:lvl2pPr>
              <a:spcBef>
                <a:spcPts val="0"/>
              </a:spcBef>
              <a:spcAft>
                <a:spcPts val="0"/>
              </a:spcAft>
              <a:defRPr sz="1500">
                <a:latin typeface="+mj-lt"/>
              </a:defRPr>
            </a:lvl2pPr>
            <a:lvl3pPr>
              <a:spcBef>
                <a:spcPts val="0"/>
              </a:spcBef>
              <a:spcAft>
                <a:spcPts val="0"/>
              </a:spcAft>
              <a:defRPr sz="1500">
                <a:latin typeface="+mj-lt"/>
              </a:defRPr>
            </a:lvl3pPr>
            <a:lvl4pPr>
              <a:spcBef>
                <a:spcPts val="0"/>
              </a:spcBef>
              <a:spcAft>
                <a:spcPts val="0"/>
              </a:spcAft>
              <a:defRPr sz="1500">
                <a:latin typeface="+mj-lt"/>
              </a:defRPr>
            </a:lvl4pPr>
            <a:lvl5pPr>
              <a:spcBef>
                <a:spcPts val="0"/>
              </a:spcBef>
              <a:spcAft>
                <a:spcPts val="0"/>
              </a:spcAft>
              <a:defRPr sz="1500">
                <a:latin typeface="+mj-lt"/>
              </a:defRPr>
            </a:lvl5pPr>
            <a:lvl6pPr marL="970506" indent="-198151">
              <a:spcBef>
                <a:spcPts val="0"/>
              </a:spcBef>
              <a:spcAft>
                <a:spcPts val="0"/>
              </a:spcAft>
              <a:buSzPct val="70000"/>
              <a:defRPr sz="1500">
                <a:latin typeface="+mj-lt"/>
              </a:defRPr>
            </a:lvl6pPr>
            <a:lvl7pPr marL="1164598" indent="-194104">
              <a:spcBef>
                <a:spcPts val="0"/>
              </a:spcBef>
              <a:spcAft>
                <a:spcPts val="0"/>
              </a:spcAft>
              <a:buSzPct val="70000"/>
              <a:buFont typeface="Arial" pitchFamily="34" charset="0"/>
              <a:buChar char="–"/>
              <a:defRPr sz="1500" baseline="0">
                <a:latin typeface="+mj-lt"/>
              </a:defRPr>
            </a:lvl7pPr>
            <a:lvl8pPr marL="1358696" indent="-194104">
              <a:spcBef>
                <a:spcPts val="0"/>
              </a:spcBef>
              <a:spcAft>
                <a:spcPts val="0"/>
              </a:spcAft>
              <a:buSzPct val="70000"/>
              <a:defRPr sz="1500" baseline="0">
                <a:latin typeface="+mj-lt"/>
              </a:defRPr>
            </a:lvl8pPr>
            <a:lvl9pPr marL="1548753" indent="-190051">
              <a:spcBef>
                <a:spcPts val="0"/>
              </a:spcBef>
              <a:spcAft>
                <a:spcPts val="0"/>
              </a:spcAft>
              <a:buSzPct val="70000"/>
              <a:buFont typeface="Arial" pitchFamily="34" charset="0"/>
              <a:buChar char="–"/>
              <a:defRPr sz="1500">
                <a:latin typeface="+mj-lt"/>
              </a:defRPr>
            </a:lvl9pPr>
          </a:lstStyle>
          <a:p>
            <a:pPr lvl="0"/>
            <a:r>
              <a:rPr lang="en-US" dirty="0"/>
              <a:t>Heading 2</a:t>
            </a:r>
          </a:p>
        </p:txBody>
      </p:sp>
      <p:cxnSp>
        <p:nvCxnSpPr>
          <p:cNvPr id="33" name="Straight Connector 32"/>
          <p:cNvCxnSpPr/>
          <p:nvPr userDrawn="1"/>
        </p:nvCxnSpPr>
        <p:spPr bwMode="gray">
          <a:xfrm>
            <a:off x="641370" y="2344773"/>
            <a:ext cx="5208871"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6364834" y="2344773"/>
            <a:ext cx="5208871"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4"/>
          <p:cNvSpPr>
            <a:spLocks noGrp="1"/>
          </p:cNvSpPr>
          <p:nvPr>
            <p:ph type="body" sz="quarter" idx="15" hasCustomPrompt="1"/>
          </p:nvPr>
        </p:nvSpPr>
        <p:spPr bwMode="gray">
          <a:xfrm>
            <a:off x="641362" y="4703355"/>
            <a:ext cx="5245097" cy="1154162"/>
          </a:xfrm>
          <a:ln>
            <a:noFill/>
          </a:ln>
        </p:spPr>
        <p:txBody>
          <a:bodyPr wrap="square" lIns="0" tIns="0" rIns="0" bIns="0">
            <a:spAutoFit/>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70506" indent="-198151">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4598" indent="-194104">
              <a:spcBef>
                <a:spcPts val="0"/>
              </a:spcBef>
              <a:spcAft>
                <a:spcPts val="0"/>
              </a:spcAft>
              <a:buSzPct val="70000"/>
              <a:buFont typeface="Arial" pitchFamily="34" charset="0"/>
              <a:buChar char="–"/>
              <a:defRPr sz="1500" baseline="0">
                <a:latin typeface="+mj-lt"/>
              </a:defRPr>
            </a:lvl7pPr>
            <a:lvl8pPr marL="1358696" indent="-194104">
              <a:spcBef>
                <a:spcPts val="0"/>
              </a:spcBef>
              <a:spcAft>
                <a:spcPts val="0"/>
              </a:spcAft>
              <a:buSzPct val="70000"/>
              <a:defRPr sz="1500" baseline="0">
                <a:latin typeface="+mj-lt"/>
              </a:defRPr>
            </a:lvl8pPr>
            <a:lvl9pPr marL="1548753" indent="-190051">
              <a:spcBef>
                <a:spcPts val="0"/>
              </a:spcBef>
              <a:spcAft>
                <a:spcPts val="0"/>
              </a:spcAft>
              <a:buSzPct val="70000"/>
              <a:buFont typeface="Arial" pitchFamily="34" charset="0"/>
              <a:buChar char="–"/>
              <a:defRPr sz="1500">
                <a:latin typeface="+mj-lt"/>
              </a:defRPr>
            </a:lvl9pPr>
          </a:lstStyle>
          <a:p>
            <a:pPr marL="246668" lvl="0" indent="-246668" algn="l" defTabSz="776404"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5252" lvl="2" indent="-237236" algn="l" defTabSz="776404"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2480" lvl="3" indent="-237236" algn="l" defTabSz="776404"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5111" lvl="4" indent="-242627" algn="l" defTabSz="792574"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8512" lvl="5" indent="-242627" algn="l" defTabSz="776404"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36" name="Text Placeholder 4"/>
          <p:cNvSpPr>
            <a:spLocks noGrp="1"/>
          </p:cNvSpPr>
          <p:nvPr>
            <p:ph type="body" sz="quarter" idx="16" hasCustomPrompt="1"/>
          </p:nvPr>
        </p:nvSpPr>
        <p:spPr bwMode="gray">
          <a:xfrm>
            <a:off x="6364838" y="4703355"/>
            <a:ext cx="5245097" cy="1154162"/>
          </a:xfrm>
          <a:ln>
            <a:noFill/>
          </a:ln>
        </p:spPr>
        <p:txBody>
          <a:bodyPr wrap="square" lIns="0" tIns="0" rIns="0" bIns="0">
            <a:spAutoFit/>
          </a:bodyPr>
          <a:lstStyle>
            <a:lvl1pPr>
              <a:spcBef>
                <a:spcPts val="0"/>
              </a:spcBef>
              <a:spcAft>
                <a:spcPts val="0"/>
              </a:spcAft>
              <a:defRPr lang="en-US" sz="15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500" b="0" kern="1200" baseline="0" dirty="0" smtClean="0">
                <a:solidFill>
                  <a:schemeClr val="tx1"/>
                </a:solidFill>
                <a:latin typeface="+mn-lt"/>
                <a:ea typeface="+mn-ea"/>
                <a:cs typeface="Arial" pitchFamily="34" charset="0"/>
              </a:defRPr>
            </a:lvl2pPr>
            <a:lvl3pPr>
              <a:spcBef>
                <a:spcPts val="0"/>
              </a:spcBef>
              <a:spcAft>
                <a:spcPts val="0"/>
              </a:spcAft>
              <a:defRPr lang="en-US" sz="15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5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500" b="0" kern="1200" baseline="0" dirty="0" smtClean="0">
                <a:solidFill>
                  <a:schemeClr val="tx1"/>
                </a:solidFill>
                <a:latin typeface="Arial" pitchFamily="34" charset="0"/>
                <a:ea typeface="+mn-ea"/>
                <a:cs typeface="Arial" pitchFamily="34" charset="0"/>
              </a:defRPr>
            </a:lvl5pPr>
            <a:lvl6pPr marL="970506" indent="-198151">
              <a:spcBef>
                <a:spcPts val="0"/>
              </a:spcBef>
              <a:spcAft>
                <a:spcPts val="0"/>
              </a:spcAft>
              <a:buSzPct val="70000"/>
              <a:defRPr lang="en-US" sz="1500" kern="1200" dirty="0" smtClean="0">
                <a:solidFill>
                  <a:schemeClr val="tx1"/>
                </a:solidFill>
                <a:latin typeface="Arial" pitchFamily="34" charset="0"/>
                <a:ea typeface="+mn-ea"/>
                <a:cs typeface="Arial" pitchFamily="34" charset="0"/>
              </a:defRPr>
            </a:lvl6pPr>
            <a:lvl7pPr marL="1164598" indent="-194104">
              <a:spcBef>
                <a:spcPts val="0"/>
              </a:spcBef>
              <a:spcAft>
                <a:spcPts val="0"/>
              </a:spcAft>
              <a:buSzPct val="70000"/>
              <a:buFont typeface="Arial" pitchFamily="34" charset="0"/>
              <a:buChar char="–"/>
              <a:defRPr sz="1500" baseline="0">
                <a:latin typeface="+mj-lt"/>
              </a:defRPr>
            </a:lvl7pPr>
            <a:lvl8pPr marL="1358696" indent="-194104">
              <a:spcBef>
                <a:spcPts val="0"/>
              </a:spcBef>
              <a:spcAft>
                <a:spcPts val="0"/>
              </a:spcAft>
              <a:buSzPct val="70000"/>
              <a:defRPr sz="1500" baseline="0">
                <a:latin typeface="+mj-lt"/>
              </a:defRPr>
            </a:lvl8pPr>
            <a:lvl9pPr marL="1548753" indent="-190051">
              <a:spcBef>
                <a:spcPts val="0"/>
              </a:spcBef>
              <a:spcAft>
                <a:spcPts val="0"/>
              </a:spcAft>
              <a:buSzPct val="70000"/>
              <a:buFont typeface="Arial" pitchFamily="34" charset="0"/>
              <a:buChar char="–"/>
              <a:defRPr sz="1500">
                <a:latin typeface="+mj-lt"/>
              </a:defRPr>
            </a:lvl9pPr>
          </a:lstStyle>
          <a:p>
            <a:pPr marL="246668" lvl="0" indent="-246668" algn="l" defTabSz="776404"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5252" lvl="2" indent="-237236" algn="l" defTabSz="776404"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2480" lvl="3" indent="-237236" algn="l" defTabSz="776404"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5111" lvl="4" indent="-242627" algn="l" defTabSz="792574"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8512" lvl="5" indent="-242627" algn="l" defTabSz="776404"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37" name="Text Placeholder 4"/>
          <p:cNvSpPr>
            <a:spLocks noGrp="1"/>
          </p:cNvSpPr>
          <p:nvPr>
            <p:ph type="body" sz="quarter" idx="17" hasCustomPrompt="1"/>
          </p:nvPr>
        </p:nvSpPr>
        <p:spPr bwMode="gray">
          <a:xfrm>
            <a:off x="641362" y="4263382"/>
            <a:ext cx="5245097" cy="230832"/>
          </a:xfrm>
          <a:noFill/>
          <a:ln>
            <a:noFill/>
          </a:ln>
        </p:spPr>
        <p:txBody>
          <a:bodyPr wrap="square" lIns="0" tIns="0" rIns="0" bIns="0" anchor="b" anchorCtr="0">
            <a:spAutoFit/>
          </a:bodyPr>
          <a:lstStyle>
            <a:lvl1pPr>
              <a:spcBef>
                <a:spcPts val="0"/>
              </a:spcBef>
              <a:spcAft>
                <a:spcPts val="0"/>
              </a:spcAft>
              <a:buNone/>
              <a:defRPr lang="en-US" sz="1500" b="1" kern="1200" baseline="0" dirty="0" smtClean="0">
                <a:solidFill>
                  <a:schemeClr val="bg2"/>
                </a:solidFill>
                <a:latin typeface="Arial" pitchFamily="34" charset="0"/>
                <a:ea typeface="+mn-ea"/>
                <a:cs typeface="Arial" pitchFamily="34" charset="0"/>
              </a:defRPr>
            </a:lvl1pPr>
            <a:lvl2pPr>
              <a:spcBef>
                <a:spcPts val="0"/>
              </a:spcBef>
              <a:spcAft>
                <a:spcPts val="0"/>
              </a:spcAft>
              <a:defRPr sz="1500">
                <a:latin typeface="+mj-lt"/>
              </a:defRPr>
            </a:lvl2pPr>
            <a:lvl3pPr>
              <a:spcBef>
                <a:spcPts val="0"/>
              </a:spcBef>
              <a:spcAft>
                <a:spcPts val="0"/>
              </a:spcAft>
              <a:defRPr sz="1500">
                <a:latin typeface="+mj-lt"/>
              </a:defRPr>
            </a:lvl3pPr>
            <a:lvl4pPr>
              <a:spcBef>
                <a:spcPts val="0"/>
              </a:spcBef>
              <a:spcAft>
                <a:spcPts val="0"/>
              </a:spcAft>
              <a:defRPr sz="1500">
                <a:latin typeface="+mj-lt"/>
              </a:defRPr>
            </a:lvl4pPr>
            <a:lvl5pPr>
              <a:spcBef>
                <a:spcPts val="0"/>
              </a:spcBef>
              <a:spcAft>
                <a:spcPts val="0"/>
              </a:spcAft>
              <a:defRPr sz="1500">
                <a:latin typeface="+mj-lt"/>
              </a:defRPr>
            </a:lvl5pPr>
            <a:lvl6pPr marL="970506" indent="-198151">
              <a:spcBef>
                <a:spcPts val="0"/>
              </a:spcBef>
              <a:spcAft>
                <a:spcPts val="0"/>
              </a:spcAft>
              <a:buSzPct val="70000"/>
              <a:defRPr sz="1500">
                <a:latin typeface="+mj-lt"/>
              </a:defRPr>
            </a:lvl6pPr>
            <a:lvl7pPr marL="1164598" indent="-194104">
              <a:spcBef>
                <a:spcPts val="0"/>
              </a:spcBef>
              <a:spcAft>
                <a:spcPts val="0"/>
              </a:spcAft>
              <a:buSzPct val="70000"/>
              <a:buFont typeface="Arial" pitchFamily="34" charset="0"/>
              <a:buChar char="–"/>
              <a:defRPr sz="1500" baseline="0">
                <a:latin typeface="+mj-lt"/>
              </a:defRPr>
            </a:lvl7pPr>
            <a:lvl8pPr marL="1358696" indent="-194104">
              <a:spcBef>
                <a:spcPts val="0"/>
              </a:spcBef>
              <a:spcAft>
                <a:spcPts val="0"/>
              </a:spcAft>
              <a:buSzPct val="70000"/>
              <a:defRPr sz="1500" baseline="0">
                <a:latin typeface="+mj-lt"/>
              </a:defRPr>
            </a:lvl8pPr>
            <a:lvl9pPr marL="1548753" indent="-190051">
              <a:spcBef>
                <a:spcPts val="0"/>
              </a:spcBef>
              <a:spcAft>
                <a:spcPts val="0"/>
              </a:spcAft>
              <a:buSzPct val="70000"/>
              <a:buFont typeface="Arial" pitchFamily="34" charset="0"/>
              <a:buChar char="–"/>
              <a:defRPr sz="1500">
                <a:latin typeface="+mj-lt"/>
              </a:defRPr>
            </a:lvl9pPr>
          </a:lstStyle>
          <a:p>
            <a:pPr marL="0" lvl="0" indent="0" algn="l" defTabSz="776404" rtl="0" eaLnBrk="1" fontAlgn="base" latinLnBrk="0" hangingPunct="1">
              <a:spcBef>
                <a:spcPts val="0"/>
              </a:spcBef>
              <a:spcAft>
                <a:spcPts val="0"/>
              </a:spcAft>
              <a:buClr>
                <a:schemeClr val="bg2"/>
              </a:buClr>
              <a:tabLst/>
            </a:pPr>
            <a:r>
              <a:rPr lang="en-US" dirty="0"/>
              <a:t>Heading 3</a:t>
            </a:r>
          </a:p>
        </p:txBody>
      </p:sp>
      <p:sp>
        <p:nvSpPr>
          <p:cNvPr id="38" name="Text Placeholder 4"/>
          <p:cNvSpPr>
            <a:spLocks noGrp="1"/>
          </p:cNvSpPr>
          <p:nvPr>
            <p:ph type="body" sz="quarter" idx="18" hasCustomPrompt="1"/>
          </p:nvPr>
        </p:nvSpPr>
        <p:spPr bwMode="gray">
          <a:xfrm>
            <a:off x="6364838" y="4263382"/>
            <a:ext cx="5245097" cy="230832"/>
          </a:xfrm>
          <a:noFill/>
          <a:ln>
            <a:noFill/>
          </a:ln>
        </p:spPr>
        <p:txBody>
          <a:bodyPr wrap="square" lIns="0" tIns="0" rIns="0" bIns="0" anchor="b" anchorCtr="0">
            <a:spAutoFit/>
          </a:bodyPr>
          <a:lstStyle>
            <a:lvl1pPr>
              <a:spcBef>
                <a:spcPts val="0"/>
              </a:spcBef>
              <a:spcAft>
                <a:spcPts val="0"/>
              </a:spcAft>
              <a:buNone/>
              <a:defRPr lang="en-US" sz="1500" b="1" kern="1200" baseline="0" dirty="0" smtClean="0">
                <a:solidFill>
                  <a:schemeClr val="bg2"/>
                </a:solidFill>
                <a:latin typeface="Arial" pitchFamily="34" charset="0"/>
                <a:ea typeface="+mn-ea"/>
                <a:cs typeface="Arial" pitchFamily="34" charset="0"/>
              </a:defRPr>
            </a:lvl1pPr>
            <a:lvl2pPr>
              <a:spcBef>
                <a:spcPts val="0"/>
              </a:spcBef>
              <a:spcAft>
                <a:spcPts val="0"/>
              </a:spcAft>
              <a:defRPr sz="1500">
                <a:latin typeface="+mj-lt"/>
              </a:defRPr>
            </a:lvl2pPr>
            <a:lvl3pPr>
              <a:spcBef>
                <a:spcPts val="0"/>
              </a:spcBef>
              <a:spcAft>
                <a:spcPts val="0"/>
              </a:spcAft>
              <a:defRPr sz="1500">
                <a:latin typeface="+mj-lt"/>
              </a:defRPr>
            </a:lvl3pPr>
            <a:lvl4pPr>
              <a:spcBef>
                <a:spcPts val="0"/>
              </a:spcBef>
              <a:spcAft>
                <a:spcPts val="0"/>
              </a:spcAft>
              <a:defRPr sz="1500">
                <a:latin typeface="+mj-lt"/>
              </a:defRPr>
            </a:lvl4pPr>
            <a:lvl5pPr>
              <a:spcBef>
                <a:spcPts val="0"/>
              </a:spcBef>
              <a:spcAft>
                <a:spcPts val="0"/>
              </a:spcAft>
              <a:defRPr sz="1500">
                <a:latin typeface="+mj-lt"/>
              </a:defRPr>
            </a:lvl5pPr>
            <a:lvl6pPr marL="970506" indent="-198151">
              <a:spcBef>
                <a:spcPts val="0"/>
              </a:spcBef>
              <a:spcAft>
                <a:spcPts val="0"/>
              </a:spcAft>
              <a:buSzPct val="70000"/>
              <a:defRPr sz="1500">
                <a:latin typeface="+mj-lt"/>
              </a:defRPr>
            </a:lvl6pPr>
            <a:lvl7pPr marL="1164598" indent="-194104">
              <a:spcBef>
                <a:spcPts val="0"/>
              </a:spcBef>
              <a:spcAft>
                <a:spcPts val="0"/>
              </a:spcAft>
              <a:buSzPct val="70000"/>
              <a:buFont typeface="Arial" pitchFamily="34" charset="0"/>
              <a:buChar char="–"/>
              <a:defRPr sz="1500" baseline="0">
                <a:latin typeface="+mj-lt"/>
              </a:defRPr>
            </a:lvl7pPr>
            <a:lvl8pPr marL="1358696" indent="-194104">
              <a:spcBef>
                <a:spcPts val="0"/>
              </a:spcBef>
              <a:spcAft>
                <a:spcPts val="0"/>
              </a:spcAft>
              <a:buSzPct val="70000"/>
              <a:defRPr sz="1500" baseline="0">
                <a:latin typeface="+mj-lt"/>
              </a:defRPr>
            </a:lvl8pPr>
            <a:lvl9pPr marL="1548753" indent="-190051">
              <a:spcBef>
                <a:spcPts val="0"/>
              </a:spcBef>
              <a:spcAft>
                <a:spcPts val="0"/>
              </a:spcAft>
              <a:buSzPct val="70000"/>
              <a:buFont typeface="Arial" pitchFamily="34" charset="0"/>
              <a:buChar char="–"/>
              <a:defRPr sz="1500">
                <a:latin typeface="+mj-lt"/>
              </a:defRPr>
            </a:lvl9pPr>
          </a:lstStyle>
          <a:p>
            <a:pPr marL="0" lvl="0" indent="0" algn="l" defTabSz="776404" rtl="0" eaLnBrk="1" fontAlgn="base" latinLnBrk="0" hangingPunct="1">
              <a:spcBef>
                <a:spcPts val="0"/>
              </a:spcBef>
              <a:spcAft>
                <a:spcPts val="0"/>
              </a:spcAft>
              <a:buClr>
                <a:schemeClr val="bg2"/>
              </a:buClr>
              <a:tabLst/>
            </a:pPr>
            <a:r>
              <a:rPr lang="en-US" dirty="0"/>
              <a:t>Heading 4</a:t>
            </a:r>
          </a:p>
        </p:txBody>
      </p:sp>
      <p:cxnSp>
        <p:nvCxnSpPr>
          <p:cNvPr id="39" name="Straight Connector 38"/>
          <p:cNvCxnSpPr/>
          <p:nvPr userDrawn="1"/>
        </p:nvCxnSpPr>
        <p:spPr bwMode="gray">
          <a:xfrm>
            <a:off x="641370" y="4581097"/>
            <a:ext cx="5208871"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6364834" y="4581097"/>
            <a:ext cx="5208871"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Text Placeholder 41"/>
          <p:cNvSpPr>
            <a:spLocks noGrp="1"/>
          </p:cNvSpPr>
          <p:nvPr>
            <p:ph type="body" sz="quarter" idx="19"/>
          </p:nvPr>
        </p:nvSpPr>
        <p:spPr bwMode="gray">
          <a:xfrm>
            <a:off x="641353" y="1270518"/>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3686139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ontent 4">
    <p:spTree>
      <p:nvGrpSpPr>
        <p:cNvPr id="1" name=""/>
        <p:cNvGrpSpPr/>
        <p:nvPr/>
      </p:nvGrpSpPr>
      <p:grpSpPr>
        <a:xfrm>
          <a:off x="0" y="0"/>
          <a:ext cx="0" cy="0"/>
          <a:chOff x="0" y="0"/>
          <a:chExt cx="0" cy="0"/>
        </a:xfrm>
      </p:grpSpPr>
      <p:sp>
        <p:nvSpPr>
          <p:cNvPr id="19" name="Text Placeholder 4"/>
          <p:cNvSpPr>
            <a:spLocks noGrp="1"/>
          </p:cNvSpPr>
          <p:nvPr>
            <p:ph type="body" sz="quarter" idx="18" hasCustomPrompt="1"/>
          </p:nvPr>
        </p:nvSpPr>
        <p:spPr bwMode="gray">
          <a:xfrm>
            <a:off x="3251209" y="1971690"/>
            <a:ext cx="2724152" cy="1110560"/>
          </a:xfrm>
          <a:ln>
            <a:noFill/>
          </a:ln>
        </p:spPr>
        <p:txBody>
          <a:bodyPr wrap="square" lIns="0" tIns="0" rIns="0" bIns="0">
            <a:spAutoFit/>
          </a:bodyPr>
          <a:lstStyle>
            <a:lvl1pPr marL="0" marR="0" indent="0" algn="l" defTabSz="776404" rtl="0" eaLnBrk="1" fontAlgn="base" latinLnBrk="0" hangingPunct="1">
              <a:lnSpc>
                <a:spcPct val="100000"/>
              </a:lnSpc>
              <a:spcBef>
                <a:spcPts val="0"/>
              </a:spcBef>
              <a:spcAft>
                <a:spcPts val="0"/>
              </a:spcAft>
              <a:buClr>
                <a:schemeClr val="tx2"/>
              </a:buClr>
              <a:buSzTx/>
              <a:buFont typeface="Arial" pitchFamily="34" charset="0"/>
              <a:buNone/>
              <a:tabLst/>
              <a:defRPr lang="en-US" sz="15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429">
                <a:latin typeface="Arial" pitchFamily="34" charset="0"/>
                <a:cs typeface="Arial" pitchFamily="34" charset="0"/>
              </a:defRPr>
            </a:lvl2pPr>
            <a:lvl3pPr>
              <a:spcBef>
                <a:spcPts val="0"/>
              </a:spcBef>
              <a:spcAft>
                <a:spcPts val="0"/>
              </a:spcAft>
              <a:defRPr sz="1429">
                <a:latin typeface="Arial" pitchFamily="34" charset="0"/>
                <a:cs typeface="Arial" pitchFamily="34" charset="0"/>
              </a:defRPr>
            </a:lvl3pPr>
            <a:lvl4pPr>
              <a:spcBef>
                <a:spcPts val="0"/>
              </a:spcBef>
              <a:spcAft>
                <a:spcPts val="0"/>
              </a:spcAft>
              <a:defRPr sz="1429">
                <a:latin typeface="Arial" pitchFamily="34" charset="0"/>
                <a:cs typeface="Arial" pitchFamily="34" charset="0"/>
              </a:defRPr>
            </a:lvl4pPr>
            <a:lvl5pPr>
              <a:spcBef>
                <a:spcPts val="0"/>
              </a:spcBef>
              <a:spcAft>
                <a:spcPts val="0"/>
              </a:spcAft>
              <a:defRPr sz="1429">
                <a:latin typeface="Arial" pitchFamily="34" charset="0"/>
                <a:cs typeface="Arial" pitchFamily="34" charset="0"/>
              </a:defRPr>
            </a:lvl5pPr>
            <a:lvl6pPr marL="970506" indent="-198151">
              <a:spcBef>
                <a:spcPts val="0"/>
              </a:spcBef>
              <a:spcAft>
                <a:spcPts val="0"/>
              </a:spcAft>
              <a:buSzPct val="70000"/>
              <a:defRPr sz="1500">
                <a:latin typeface="+mj-lt"/>
              </a:defRPr>
            </a:lvl6pPr>
            <a:lvl7pPr marL="1164598" indent="-194104">
              <a:spcBef>
                <a:spcPts val="0"/>
              </a:spcBef>
              <a:spcAft>
                <a:spcPts val="0"/>
              </a:spcAft>
              <a:buSzPct val="70000"/>
              <a:buFont typeface="Arial" pitchFamily="34" charset="0"/>
              <a:buChar char="–"/>
              <a:defRPr sz="1500" baseline="0">
                <a:latin typeface="+mj-lt"/>
              </a:defRPr>
            </a:lvl7pPr>
            <a:lvl8pPr marL="1358696" indent="-194104">
              <a:spcBef>
                <a:spcPts val="0"/>
              </a:spcBef>
              <a:spcAft>
                <a:spcPts val="0"/>
              </a:spcAft>
              <a:buSzPct val="70000"/>
              <a:defRPr sz="1500" baseline="0">
                <a:latin typeface="+mj-lt"/>
              </a:defRPr>
            </a:lvl8pPr>
            <a:lvl9pPr marL="1548753" indent="-190051">
              <a:spcBef>
                <a:spcPts val="0"/>
              </a:spcBef>
              <a:spcAft>
                <a:spcPts val="0"/>
              </a:spcAft>
              <a:buSzPct val="70000"/>
              <a:buFont typeface="Arial" pitchFamily="34" charset="0"/>
              <a:buChar char="–"/>
              <a:defRPr sz="1500">
                <a:latin typeface="+mj-lt"/>
              </a:defRPr>
            </a:lvl9pPr>
          </a:lstStyle>
          <a:p>
            <a:pPr marL="0" marR="0" lvl="0" indent="0" algn="l" defTabSz="776404"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a:t>Heading 1</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6" name="Picture Placeholder 22"/>
          <p:cNvSpPr>
            <a:spLocks noGrp="1"/>
          </p:cNvSpPr>
          <p:nvPr>
            <p:ph type="pic" sz="quarter" idx="13"/>
          </p:nvPr>
        </p:nvSpPr>
        <p:spPr bwMode="gray">
          <a:xfrm>
            <a:off x="641362" y="1971715"/>
            <a:ext cx="2305047" cy="1892299"/>
          </a:xfrm>
        </p:spPr>
        <p:txBody>
          <a:bodyPr rtlCol="0">
            <a:normAutofit/>
          </a:bodyPr>
          <a:lstStyle>
            <a:lvl1pPr>
              <a:buNone/>
              <a:defRPr>
                <a:latin typeface="Arial" pitchFamily="34" charset="0"/>
                <a:cs typeface="Arial" pitchFamily="34" charset="0"/>
              </a:defRPr>
            </a:lvl1pPr>
          </a:lstStyle>
          <a:p>
            <a:pPr lvl="0"/>
            <a:r>
              <a:rPr lang="en-US" noProof="0"/>
              <a:t>Click icon to add picture</a:t>
            </a:r>
            <a:endParaRPr lang="en-US" noProof="0" dirty="0"/>
          </a:p>
        </p:txBody>
      </p:sp>
      <p:sp>
        <p:nvSpPr>
          <p:cNvPr id="20" name="Title 1"/>
          <p:cNvSpPr>
            <a:spLocks noGrp="1"/>
          </p:cNvSpPr>
          <p:nvPr>
            <p:ph type="title"/>
          </p:nvPr>
        </p:nvSpPr>
        <p:spPr bwMode="gray">
          <a:xfrm>
            <a:off x="641421" y="727123"/>
            <a:ext cx="10968567"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6404" rtl="0" eaLnBrk="1" fontAlgn="base" latinLnBrk="0" hangingPunct="1">
              <a:spcBef>
                <a:spcPct val="0"/>
              </a:spcBef>
              <a:spcAft>
                <a:spcPct val="0"/>
              </a:spcAft>
              <a:buNone/>
            </a:pPr>
            <a:r>
              <a:rPr lang="en-US"/>
              <a:t>Click to edit Master title style</a:t>
            </a:r>
            <a:endParaRPr lang="en-US" dirty="0"/>
          </a:p>
        </p:txBody>
      </p:sp>
      <p:sp>
        <p:nvSpPr>
          <p:cNvPr id="42" name="Text Placeholder 4"/>
          <p:cNvSpPr>
            <a:spLocks noGrp="1"/>
          </p:cNvSpPr>
          <p:nvPr>
            <p:ph type="body" sz="quarter" idx="19" hasCustomPrompt="1"/>
          </p:nvPr>
        </p:nvSpPr>
        <p:spPr bwMode="gray">
          <a:xfrm>
            <a:off x="8892124" y="1971690"/>
            <a:ext cx="2724152" cy="1110560"/>
          </a:xfrm>
          <a:ln>
            <a:noFill/>
          </a:ln>
        </p:spPr>
        <p:txBody>
          <a:bodyPr wrap="square" lIns="0" tIns="0" rIns="0" bIns="0">
            <a:spAutoFit/>
          </a:bodyPr>
          <a:lstStyle>
            <a:lvl1pPr marL="0" marR="0" indent="0" algn="l" defTabSz="776404" rtl="0" eaLnBrk="1" fontAlgn="base" latinLnBrk="0" hangingPunct="1">
              <a:lnSpc>
                <a:spcPct val="100000"/>
              </a:lnSpc>
              <a:spcBef>
                <a:spcPts val="0"/>
              </a:spcBef>
              <a:spcAft>
                <a:spcPts val="0"/>
              </a:spcAft>
              <a:buClr>
                <a:schemeClr val="tx2"/>
              </a:buClr>
              <a:buSzTx/>
              <a:buFont typeface="Arial" pitchFamily="34" charset="0"/>
              <a:buNone/>
              <a:tabLst/>
              <a:defRPr lang="en-US" sz="15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429" b="0" kern="1200" baseline="0" dirty="0" smtClean="0">
                <a:solidFill>
                  <a:schemeClr val="tx1"/>
                </a:solidFill>
                <a:latin typeface="Arial" pitchFamily="34" charset="0"/>
                <a:ea typeface="+mn-ea"/>
                <a:cs typeface="Arial" pitchFamily="34" charset="0"/>
              </a:defRPr>
            </a:lvl2pPr>
            <a:lvl3pPr>
              <a:spcBef>
                <a:spcPts val="0"/>
              </a:spcBef>
              <a:spcAft>
                <a:spcPts val="0"/>
              </a:spcAft>
              <a:defRPr sz="1429">
                <a:latin typeface="Arial" pitchFamily="34" charset="0"/>
                <a:cs typeface="Arial" pitchFamily="34" charset="0"/>
              </a:defRPr>
            </a:lvl3pPr>
            <a:lvl4pPr>
              <a:spcBef>
                <a:spcPts val="0"/>
              </a:spcBef>
              <a:spcAft>
                <a:spcPts val="0"/>
              </a:spcAft>
              <a:defRPr sz="1429">
                <a:latin typeface="Arial" pitchFamily="34" charset="0"/>
                <a:cs typeface="Arial" pitchFamily="34" charset="0"/>
              </a:defRPr>
            </a:lvl4pPr>
            <a:lvl5pPr>
              <a:spcBef>
                <a:spcPts val="0"/>
              </a:spcBef>
              <a:spcAft>
                <a:spcPts val="0"/>
              </a:spcAft>
              <a:defRPr sz="1429">
                <a:latin typeface="Arial" pitchFamily="34" charset="0"/>
                <a:cs typeface="Arial" pitchFamily="34" charset="0"/>
              </a:defRPr>
            </a:lvl5pPr>
            <a:lvl6pPr marL="970506" indent="-198151">
              <a:spcBef>
                <a:spcPts val="0"/>
              </a:spcBef>
              <a:spcAft>
                <a:spcPts val="0"/>
              </a:spcAft>
              <a:buSzPct val="70000"/>
              <a:defRPr sz="1500">
                <a:latin typeface="+mj-lt"/>
              </a:defRPr>
            </a:lvl6pPr>
            <a:lvl7pPr marL="1164598" indent="-194104">
              <a:spcBef>
                <a:spcPts val="0"/>
              </a:spcBef>
              <a:spcAft>
                <a:spcPts val="0"/>
              </a:spcAft>
              <a:buSzPct val="70000"/>
              <a:buFont typeface="Arial" pitchFamily="34" charset="0"/>
              <a:buChar char="–"/>
              <a:defRPr sz="1500" baseline="0">
                <a:latin typeface="+mj-lt"/>
              </a:defRPr>
            </a:lvl7pPr>
            <a:lvl8pPr marL="1358696" indent="-194104">
              <a:spcBef>
                <a:spcPts val="0"/>
              </a:spcBef>
              <a:spcAft>
                <a:spcPts val="0"/>
              </a:spcAft>
              <a:buSzPct val="70000"/>
              <a:defRPr sz="1500" baseline="0">
                <a:latin typeface="+mj-lt"/>
              </a:defRPr>
            </a:lvl8pPr>
            <a:lvl9pPr marL="1548753" indent="-190051">
              <a:spcBef>
                <a:spcPts val="0"/>
              </a:spcBef>
              <a:spcAft>
                <a:spcPts val="0"/>
              </a:spcAft>
              <a:buSzPct val="70000"/>
              <a:buFont typeface="Arial" pitchFamily="34" charset="0"/>
              <a:buChar char="–"/>
              <a:defRPr sz="1500">
                <a:latin typeface="+mj-lt"/>
              </a:defRPr>
            </a:lvl9pPr>
          </a:lstStyle>
          <a:p>
            <a:pPr marL="0" marR="0" lvl="0" indent="0" algn="l" defTabSz="776404"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a:t>Heading 2</a:t>
            </a:r>
          </a:p>
          <a:p>
            <a:pPr marL="242627" lvl="1" indent="-242627" algn="l" defTabSz="776404" rtl="0" eaLnBrk="1" fontAlgn="base" latinLnBrk="0" hangingPunct="1">
              <a:spcBef>
                <a:spcPts val="0"/>
              </a:spcBef>
              <a:spcAft>
                <a:spcPts val="0"/>
              </a:spcAft>
              <a:buClr>
                <a:schemeClr val="bg2"/>
              </a:buClr>
              <a:buSzPct val="120000"/>
              <a:buFont typeface="Wingdings" pitchFamily="2" charset="2"/>
              <a:buChar char="§"/>
            </a:pPr>
            <a:r>
              <a:rPr lang="en-US" dirty="0"/>
              <a:t>First level</a:t>
            </a:r>
          </a:p>
          <a:p>
            <a:pPr lvl="2"/>
            <a:r>
              <a:rPr lang="en-US" dirty="0"/>
              <a:t>Second level</a:t>
            </a:r>
          </a:p>
          <a:p>
            <a:pPr lvl="3"/>
            <a:r>
              <a:rPr lang="en-US" dirty="0"/>
              <a:t>Third level</a:t>
            </a:r>
          </a:p>
          <a:p>
            <a:pPr lvl="4"/>
            <a:r>
              <a:rPr lang="en-US" dirty="0"/>
              <a:t>Fourth level</a:t>
            </a:r>
          </a:p>
        </p:txBody>
      </p:sp>
      <p:sp>
        <p:nvSpPr>
          <p:cNvPr id="43" name="Picture Placeholder 22"/>
          <p:cNvSpPr>
            <a:spLocks noGrp="1"/>
          </p:cNvSpPr>
          <p:nvPr>
            <p:ph type="pic" sz="quarter" idx="20"/>
          </p:nvPr>
        </p:nvSpPr>
        <p:spPr bwMode="gray">
          <a:xfrm>
            <a:off x="6282279" y="1971715"/>
            <a:ext cx="2305047" cy="1892299"/>
          </a:xfrm>
        </p:spPr>
        <p:txBody>
          <a:bodyPr rtlCol="0">
            <a:normAutofit/>
          </a:bodyPr>
          <a:lstStyle>
            <a:lvl1pPr>
              <a:buNone/>
              <a:defRPr>
                <a:latin typeface="Arial" pitchFamily="34" charset="0"/>
                <a:cs typeface="Arial" pitchFamily="34" charset="0"/>
              </a:defRPr>
            </a:lvl1pPr>
          </a:lstStyle>
          <a:p>
            <a:pPr lvl="0"/>
            <a:r>
              <a:rPr lang="en-US" noProof="0"/>
              <a:t>Click icon to add picture</a:t>
            </a:r>
            <a:endParaRPr lang="en-US" noProof="0" dirty="0"/>
          </a:p>
        </p:txBody>
      </p:sp>
      <p:sp>
        <p:nvSpPr>
          <p:cNvPr id="45" name="Text Placeholder 4"/>
          <p:cNvSpPr>
            <a:spLocks noGrp="1"/>
          </p:cNvSpPr>
          <p:nvPr>
            <p:ph type="body" sz="quarter" idx="21" hasCustomPrompt="1"/>
          </p:nvPr>
        </p:nvSpPr>
        <p:spPr bwMode="gray">
          <a:xfrm>
            <a:off x="3251209" y="4241815"/>
            <a:ext cx="2724152" cy="1110560"/>
          </a:xfrm>
          <a:ln>
            <a:noFill/>
          </a:ln>
        </p:spPr>
        <p:txBody>
          <a:bodyPr wrap="square" lIns="0" tIns="0" rIns="0" bIns="0">
            <a:spAutoFit/>
          </a:bodyPr>
          <a:lstStyle>
            <a:lvl1pPr marL="0" marR="0" indent="0" algn="l" defTabSz="776404" rtl="0" eaLnBrk="1" fontAlgn="base" latinLnBrk="0" hangingPunct="1">
              <a:lnSpc>
                <a:spcPct val="100000"/>
              </a:lnSpc>
              <a:spcBef>
                <a:spcPts val="0"/>
              </a:spcBef>
              <a:spcAft>
                <a:spcPts val="0"/>
              </a:spcAft>
              <a:buClr>
                <a:schemeClr val="tx2"/>
              </a:buClr>
              <a:buSzTx/>
              <a:buFont typeface="Arial" pitchFamily="34" charset="0"/>
              <a:buNone/>
              <a:tabLst/>
              <a:defRPr lang="en-US" sz="15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429" b="0" kern="1200" baseline="0" dirty="0" smtClean="0">
                <a:solidFill>
                  <a:schemeClr val="tx1"/>
                </a:solidFill>
                <a:latin typeface="Arial" pitchFamily="34" charset="0"/>
                <a:ea typeface="+mn-ea"/>
                <a:cs typeface="Arial" pitchFamily="34" charset="0"/>
              </a:defRPr>
            </a:lvl2pPr>
            <a:lvl3pPr>
              <a:spcBef>
                <a:spcPts val="0"/>
              </a:spcBef>
              <a:spcAft>
                <a:spcPts val="0"/>
              </a:spcAft>
              <a:defRPr sz="1429">
                <a:latin typeface="Arial" pitchFamily="34" charset="0"/>
                <a:cs typeface="Arial" pitchFamily="34" charset="0"/>
              </a:defRPr>
            </a:lvl3pPr>
            <a:lvl4pPr>
              <a:spcBef>
                <a:spcPts val="0"/>
              </a:spcBef>
              <a:spcAft>
                <a:spcPts val="0"/>
              </a:spcAft>
              <a:defRPr sz="1429">
                <a:latin typeface="Arial" pitchFamily="34" charset="0"/>
                <a:cs typeface="Arial" pitchFamily="34" charset="0"/>
              </a:defRPr>
            </a:lvl4pPr>
            <a:lvl5pPr>
              <a:spcBef>
                <a:spcPts val="0"/>
              </a:spcBef>
              <a:spcAft>
                <a:spcPts val="0"/>
              </a:spcAft>
              <a:defRPr sz="1429">
                <a:latin typeface="Arial" pitchFamily="34" charset="0"/>
                <a:cs typeface="Arial" pitchFamily="34" charset="0"/>
              </a:defRPr>
            </a:lvl5pPr>
            <a:lvl6pPr marL="970506" indent="-198151">
              <a:spcBef>
                <a:spcPts val="0"/>
              </a:spcBef>
              <a:spcAft>
                <a:spcPts val="0"/>
              </a:spcAft>
              <a:buSzPct val="70000"/>
              <a:defRPr sz="1500">
                <a:latin typeface="+mj-lt"/>
              </a:defRPr>
            </a:lvl6pPr>
            <a:lvl7pPr marL="1164598" indent="-194104">
              <a:spcBef>
                <a:spcPts val="0"/>
              </a:spcBef>
              <a:spcAft>
                <a:spcPts val="0"/>
              </a:spcAft>
              <a:buSzPct val="70000"/>
              <a:buFont typeface="Arial" pitchFamily="34" charset="0"/>
              <a:buChar char="–"/>
              <a:defRPr sz="1500" baseline="0">
                <a:latin typeface="+mj-lt"/>
              </a:defRPr>
            </a:lvl7pPr>
            <a:lvl8pPr marL="1358696" indent="-194104">
              <a:spcBef>
                <a:spcPts val="0"/>
              </a:spcBef>
              <a:spcAft>
                <a:spcPts val="0"/>
              </a:spcAft>
              <a:buSzPct val="70000"/>
              <a:defRPr sz="1500" baseline="0">
                <a:latin typeface="+mj-lt"/>
              </a:defRPr>
            </a:lvl8pPr>
            <a:lvl9pPr marL="1548753" indent="-190051">
              <a:spcBef>
                <a:spcPts val="0"/>
              </a:spcBef>
              <a:spcAft>
                <a:spcPts val="0"/>
              </a:spcAft>
              <a:buSzPct val="70000"/>
              <a:buFont typeface="Arial" pitchFamily="34" charset="0"/>
              <a:buChar char="–"/>
              <a:defRPr sz="1500">
                <a:latin typeface="+mj-lt"/>
              </a:defRPr>
            </a:lvl9pPr>
          </a:lstStyle>
          <a:p>
            <a:pPr marL="0" marR="0" lvl="0" indent="0" algn="l" defTabSz="776404"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a:t>Heading 3</a:t>
            </a:r>
          </a:p>
          <a:p>
            <a:pPr marL="242627" lvl="1" indent="-242627" algn="l" defTabSz="776404" rtl="0" eaLnBrk="1" fontAlgn="base" latinLnBrk="0" hangingPunct="1">
              <a:spcBef>
                <a:spcPts val="0"/>
              </a:spcBef>
              <a:spcAft>
                <a:spcPts val="0"/>
              </a:spcAft>
              <a:buClr>
                <a:schemeClr val="bg2"/>
              </a:buClr>
              <a:buSzPct val="120000"/>
              <a:buFont typeface="Wingdings" pitchFamily="2" charset="2"/>
              <a:buChar char="§"/>
            </a:pPr>
            <a:r>
              <a:rPr lang="en-US" dirty="0"/>
              <a:t>First level</a:t>
            </a:r>
          </a:p>
          <a:p>
            <a:pPr lvl="2"/>
            <a:r>
              <a:rPr lang="en-US" dirty="0"/>
              <a:t>Second level</a:t>
            </a:r>
          </a:p>
          <a:p>
            <a:pPr lvl="3"/>
            <a:r>
              <a:rPr lang="en-US" dirty="0"/>
              <a:t>Third level</a:t>
            </a:r>
          </a:p>
          <a:p>
            <a:pPr lvl="4"/>
            <a:r>
              <a:rPr lang="en-US" dirty="0"/>
              <a:t>Fourth level</a:t>
            </a:r>
          </a:p>
        </p:txBody>
      </p:sp>
      <p:sp>
        <p:nvSpPr>
          <p:cNvPr id="46" name="Picture Placeholder 22"/>
          <p:cNvSpPr>
            <a:spLocks noGrp="1"/>
          </p:cNvSpPr>
          <p:nvPr>
            <p:ph type="pic" sz="quarter" idx="22"/>
          </p:nvPr>
        </p:nvSpPr>
        <p:spPr bwMode="gray">
          <a:xfrm>
            <a:off x="641362" y="4241835"/>
            <a:ext cx="2305047" cy="1892299"/>
          </a:xfrm>
        </p:spPr>
        <p:txBody>
          <a:bodyPr rtlCol="0">
            <a:normAutofit/>
          </a:bodyPr>
          <a:lstStyle>
            <a:lvl1pPr>
              <a:buNone/>
              <a:defRPr>
                <a:latin typeface="Arial" pitchFamily="34" charset="0"/>
                <a:cs typeface="Arial" pitchFamily="34" charset="0"/>
              </a:defRPr>
            </a:lvl1pPr>
          </a:lstStyle>
          <a:p>
            <a:pPr lvl="0"/>
            <a:r>
              <a:rPr lang="en-US" noProof="0"/>
              <a:t>Click icon to add picture</a:t>
            </a:r>
            <a:endParaRPr lang="en-US" noProof="0" dirty="0"/>
          </a:p>
        </p:txBody>
      </p:sp>
      <p:sp>
        <p:nvSpPr>
          <p:cNvPr id="48" name="Text Placeholder 4"/>
          <p:cNvSpPr>
            <a:spLocks noGrp="1"/>
          </p:cNvSpPr>
          <p:nvPr>
            <p:ph type="body" sz="quarter" idx="23" hasCustomPrompt="1"/>
          </p:nvPr>
        </p:nvSpPr>
        <p:spPr bwMode="gray">
          <a:xfrm>
            <a:off x="8892124" y="4241815"/>
            <a:ext cx="2724152" cy="1110560"/>
          </a:xfrm>
          <a:ln>
            <a:noFill/>
          </a:ln>
        </p:spPr>
        <p:txBody>
          <a:bodyPr wrap="square" lIns="0" tIns="0" rIns="0" bIns="0">
            <a:spAutoFit/>
          </a:bodyPr>
          <a:lstStyle>
            <a:lvl1pPr marL="0" marR="0" indent="0" algn="l" defTabSz="776404" rtl="0" eaLnBrk="1" fontAlgn="base" latinLnBrk="0" hangingPunct="1">
              <a:lnSpc>
                <a:spcPct val="100000"/>
              </a:lnSpc>
              <a:spcBef>
                <a:spcPts val="0"/>
              </a:spcBef>
              <a:spcAft>
                <a:spcPts val="0"/>
              </a:spcAft>
              <a:buClr>
                <a:schemeClr val="tx2"/>
              </a:buClr>
              <a:buSzTx/>
              <a:buFont typeface="Arial" pitchFamily="34" charset="0"/>
              <a:buNone/>
              <a:tabLst/>
              <a:defRPr lang="en-US" sz="15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429" b="0" kern="1200" baseline="0" dirty="0" smtClean="0">
                <a:solidFill>
                  <a:schemeClr val="tx1"/>
                </a:solidFill>
                <a:latin typeface="Arial" pitchFamily="34" charset="0"/>
                <a:ea typeface="+mn-ea"/>
                <a:cs typeface="Arial" pitchFamily="34" charset="0"/>
              </a:defRPr>
            </a:lvl2pPr>
            <a:lvl3pPr>
              <a:spcBef>
                <a:spcPts val="0"/>
              </a:spcBef>
              <a:spcAft>
                <a:spcPts val="0"/>
              </a:spcAft>
              <a:defRPr sz="1429">
                <a:latin typeface="Arial" pitchFamily="34" charset="0"/>
                <a:cs typeface="Arial" pitchFamily="34" charset="0"/>
              </a:defRPr>
            </a:lvl3pPr>
            <a:lvl4pPr>
              <a:spcBef>
                <a:spcPts val="0"/>
              </a:spcBef>
              <a:spcAft>
                <a:spcPts val="0"/>
              </a:spcAft>
              <a:defRPr sz="1429">
                <a:latin typeface="Arial" pitchFamily="34" charset="0"/>
                <a:cs typeface="Arial" pitchFamily="34" charset="0"/>
              </a:defRPr>
            </a:lvl4pPr>
            <a:lvl5pPr>
              <a:spcBef>
                <a:spcPts val="0"/>
              </a:spcBef>
              <a:spcAft>
                <a:spcPts val="0"/>
              </a:spcAft>
              <a:defRPr sz="1429">
                <a:latin typeface="Arial" pitchFamily="34" charset="0"/>
                <a:cs typeface="Arial" pitchFamily="34" charset="0"/>
              </a:defRPr>
            </a:lvl5pPr>
            <a:lvl6pPr marL="970506" indent="-198151">
              <a:spcBef>
                <a:spcPts val="0"/>
              </a:spcBef>
              <a:spcAft>
                <a:spcPts val="0"/>
              </a:spcAft>
              <a:buSzPct val="70000"/>
              <a:defRPr sz="1500">
                <a:latin typeface="+mj-lt"/>
              </a:defRPr>
            </a:lvl6pPr>
            <a:lvl7pPr marL="1164598" indent="-194104">
              <a:spcBef>
                <a:spcPts val="0"/>
              </a:spcBef>
              <a:spcAft>
                <a:spcPts val="0"/>
              </a:spcAft>
              <a:buSzPct val="70000"/>
              <a:buFont typeface="Arial" pitchFamily="34" charset="0"/>
              <a:buChar char="–"/>
              <a:defRPr sz="1500" baseline="0">
                <a:latin typeface="+mj-lt"/>
              </a:defRPr>
            </a:lvl7pPr>
            <a:lvl8pPr marL="1358696" indent="-194104">
              <a:spcBef>
                <a:spcPts val="0"/>
              </a:spcBef>
              <a:spcAft>
                <a:spcPts val="0"/>
              </a:spcAft>
              <a:buSzPct val="70000"/>
              <a:defRPr sz="1500" baseline="0">
                <a:latin typeface="+mj-lt"/>
              </a:defRPr>
            </a:lvl8pPr>
            <a:lvl9pPr marL="1548753" indent="-190051">
              <a:spcBef>
                <a:spcPts val="0"/>
              </a:spcBef>
              <a:spcAft>
                <a:spcPts val="0"/>
              </a:spcAft>
              <a:buSzPct val="70000"/>
              <a:buFont typeface="Arial" pitchFamily="34" charset="0"/>
              <a:buChar char="–"/>
              <a:defRPr sz="1500">
                <a:latin typeface="+mj-lt"/>
              </a:defRPr>
            </a:lvl9pPr>
          </a:lstStyle>
          <a:p>
            <a:pPr marL="0" marR="0" lvl="0" indent="0" algn="l" defTabSz="776404"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a:t>Heading 4</a:t>
            </a:r>
          </a:p>
          <a:p>
            <a:pPr marL="242627" lvl="1" indent="-242627" algn="l" defTabSz="776404" rtl="0" eaLnBrk="1" fontAlgn="base" latinLnBrk="0" hangingPunct="1">
              <a:spcBef>
                <a:spcPts val="0"/>
              </a:spcBef>
              <a:spcAft>
                <a:spcPts val="0"/>
              </a:spcAft>
              <a:buClr>
                <a:schemeClr val="bg2"/>
              </a:buClr>
              <a:buSzPct val="120000"/>
              <a:buFont typeface="Wingdings" pitchFamily="2" charset="2"/>
              <a:buChar char="§"/>
            </a:pPr>
            <a:r>
              <a:rPr lang="en-US" dirty="0"/>
              <a:t>First level</a:t>
            </a:r>
          </a:p>
          <a:p>
            <a:pPr lvl="2"/>
            <a:r>
              <a:rPr lang="en-US" dirty="0"/>
              <a:t>Second level</a:t>
            </a:r>
          </a:p>
          <a:p>
            <a:pPr lvl="3"/>
            <a:r>
              <a:rPr lang="en-US" dirty="0"/>
              <a:t>Third level</a:t>
            </a:r>
          </a:p>
          <a:p>
            <a:pPr lvl="4"/>
            <a:r>
              <a:rPr lang="en-US" dirty="0"/>
              <a:t>Fourth level</a:t>
            </a:r>
          </a:p>
        </p:txBody>
      </p:sp>
      <p:sp>
        <p:nvSpPr>
          <p:cNvPr id="49" name="Picture Placeholder 22"/>
          <p:cNvSpPr>
            <a:spLocks noGrp="1"/>
          </p:cNvSpPr>
          <p:nvPr>
            <p:ph type="pic" sz="quarter" idx="24"/>
          </p:nvPr>
        </p:nvSpPr>
        <p:spPr bwMode="gray">
          <a:xfrm>
            <a:off x="6282279" y="4241835"/>
            <a:ext cx="2305047" cy="1892299"/>
          </a:xfrm>
        </p:spPr>
        <p:txBody>
          <a:bodyPr rtlCol="0">
            <a:normAutofit/>
          </a:bodyPr>
          <a:lstStyle>
            <a:lvl1pPr>
              <a:buNone/>
              <a:defRPr>
                <a:latin typeface="Arial" pitchFamily="34" charset="0"/>
                <a:cs typeface="Arial" pitchFamily="34" charset="0"/>
              </a:defRPr>
            </a:lvl1pPr>
          </a:lstStyle>
          <a:p>
            <a:pPr lvl="0"/>
            <a:r>
              <a:rPr lang="en-US" noProof="0"/>
              <a:t>Click icon to add picture</a:t>
            </a:r>
            <a:endParaRPr lang="en-US" noProof="0" dirty="0"/>
          </a:p>
        </p:txBody>
      </p:sp>
      <p:sp>
        <p:nvSpPr>
          <p:cNvPr id="51" name="Text Placeholder 41"/>
          <p:cNvSpPr>
            <a:spLocks noGrp="1"/>
          </p:cNvSpPr>
          <p:nvPr>
            <p:ph type="body" sz="quarter" idx="25"/>
          </p:nvPr>
        </p:nvSpPr>
        <p:spPr bwMode="gray">
          <a:xfrm>
            <a:off x="641353" y="1270519"/>
            <a:ext cx="10966451" cy="230832"/>
          </a:xfrm>
        </p:spPr>
        <p:txBody>
          <a:bodyPr/>
          <a:lstStyle>
            <a:lvl1pPr>
              <a:buNone/>
              <a:defRPr lang="en-US" sz="1500" b="1" kern="1200" baseline="0" dirty="0" smtClean="0">
                <a:solidFill>
                  <a:schemeClr val="bg2"/>
                </a:solidFill>
                <a:latin typeface="Arial" pitchFamily="34" charset="0"/>
                <a:ea typeface="+mn-ea"/>
                <a:cs typeface="Arial" pitchFamily="34" charset="0"/>
              </a:defRPr>
            </a:lvl1pPr>
          </a:lstStyle>
          <a:p>
            <a:pPr marL="0" lvl="0" indent="0" algn="l" defTabSz="776404" rtl="0" eaLnBrk="1" fontAlgn="base" latinLnBrk="0" hangingPunct="1">
              <a:spcBef>
                <a:spcPts val="0"/>
              </a:spcBef>
              <a:spcAft>
                <a:spcPts val="0"/>
              </a:spcAft>
              <a:buClr>
                <a:schemeClr val="bg2"/>
              </a:buClr>
              <a:tabLst/>
            </a:pPr>
            <a:r>
              <a:rPr lang="en-US"/>
              <a:t>Click to edit Master text styles</a:t>
            </a:r>
          </a:p>
        </p:txBody>
      </p:sp>
    </p:spTree>
    <p:extLst>
      <p:ext uri="{BB962C8B-B14F-4D97-AF65-F5344CB8AC3E}">
        <p14:creationId xmlns:p14="http://schemas.microsoft.com/office/powerpoint/2010/main" val="12261606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641421" y="1971696"/>
            <a:ext cx="10968567" cy="4162428"/>
          </a:xfrm>
        </p:spPr>
        <p:txBody>
          <a:bodyPr>
            <a:noAutofit/>
          </a:bodyPr>
          <a:lstStyle>
            <a:lvl1pPr marL="0" indent="0">
              <a:buNone/>
              <a:defRPr>
                <a:latin typeface="Arial" pitchFamily="34" charset="0"/>
                <a:cs typeface="Arial" pitchFamily="34" charset="0"/>
              </a:defRPr>
            </a:lvl1pPr>
          </a:lstStyle>
          <a:p>
            <a:r>
              <a:rPr lang="en-US"/>
              <a:t>Click icon to add table</a:t>
            </a:r>
            <a:endParaRPr lang="en-US" dirty="0"/>
          </a:p>
        </p:txBody>
      </p:sp>
      <p:sp>
        <p:nvSpPr>
          <p:cNvPr id="4" name="Title 1"/>
          <p:cNvSpPr>
            <a:spLocks noGrp="1"/>
          </p:cNvSpPr>
          <p:nvPr>
            <p:ph type="title"/>
          </p:nvPr>
        </p:nvSpPr>
        <p:spPr bwMode="gray">
          <a:xfrm>
            <a:off x="641421" y="727123"/>
            <a:ext cx="10968567"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6404" rtl="0" eaLnBrk="1" fontAlgn="base" latinLnBrk="0" hangingPunct="1">
              <a:spcBef>
                <a:spcPct val="0"/>
              </a:spcBef>
              <a:spcAft>
                <a:spcPct val="0"/>
              </a:spcAft>
              <a:buNone/>
            </a:pPr>
            <a:r>
              <a:rPr lang="en-US"/>
              <a:t>Click to edit Master title style</a:t>
            </a:r>
            <a:endParaRPr lang="en-US" dirty="0"/>
          </a:p>
        </p:txBody>
      </p:sp>
      <p:sp>
        <p:nvSpPr>
          <p:cNvPr id="8" name="Text Placeholder 41"/>
          <p:cNvSpPr>
            <a:spLocks noGrp="1"/>
          </p:cNvSpPr>
          <p:nvPr>
            <p:ph type="body" sz="quarter" idx="13"/>
          </p:nvPr>
        </p:nvSpPr>
        <p:spPr bwMode="gray">
          <a:xfrm>
            <a:off x="641353" y="1270519"/>
            <a:ext cx="10966451" cy="230832"/>
          </a:xfrm>
        </p:spPr>
        <p:txBody>
          <a:bodyPr/>
          <a:lstStyle>
            <a:lvl1pPr>
              <a:buNone/>
              <a:defRPr lang="en-US" sz="1500" b="1" kern="1200" baseline="0" dirty="0" smtClean="0">
                <a:solidFill>
                  <a:schemeClr val="bg2"/>
                </a:solidFill>
                <a:latin typeface="Arial" pitchFamily="34" charset="0"/>
                <a:ea typeface="+mn-ea"/>
                <a:cs typeface="Arial" pitchFamily="34" charset="0"/>
              </a:defRPr>
            </a:lvl1pPr>
          </a:lstStyle>
          <a:p>
            <a:pPr marL="0" lvl="0" indent="0" algn="l" defTabSz="776404" rtl="0" eaLnBrk="1" fontAlgn="base" latinLnBrk="0" hangingPunct="1">
              <a:spcBef>
                <a:spcPts val="0"/>
              </a:spcBef>
              <a:spcAft>
                <a:spcPts val="0"/>
              </a:spcAft>
              <a:buClr>
                <a:schemeClr val="bg2"/>
              </a:buClr>
              <a:tabLst/>
            </a:pPr>
            <a:r>
              <a:rPr lang="en-US"/>
              <a:t>Click to edit Master text styles</a:t>
            </a:r>
          </a:p>
        </p:txBody>
      </p:sp>
    </p:spTree>
    <p:extLst>
      <p:ext uri="{BB962C8B-B14F-4D97-AF65-F5344CB8AC3E}">
        <p14:creationId xmlns:p14="http://schemas.microsoft.com/office/powerpoint/2010/main" val="21474577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641421" y="1971697"/>
            <a:ext cx="10968567" cy="4162426"/>
          </a:xfrm>
        </p:spPr>
        <p:txBody>
          <a:bodyPr>
            <a:noAutofit/>
          </a:bodyPr>
          <a:lstStyle>
            <a:lvl1pPr marL="0" indent="0">
              <a:buNone/>
              <a:defRPr>
                <a:latin typeface="Arial" pitchFamily="34" charset="0"/>
                <a:cs typeface="Arial" pitchFamily="34" charset="0"/>
              </a:defRPr>
            </a:lvl1pPr>
          </a:lstStyle>
          <a:p>
            <a:r>
              <a:rPr lang="en-US"/>
              <a:t>Click icon to add chart</a:t>
            </a:r>
            <a:endParaRPr lang="en-US" dirty="0"/>
          </a:p>
        </p:txBody>
      </p:sp>
      <p:sp>
        <p:nvSpPr>
          <p:cNvPr id="4" name="Title 1"/>
          <p:cNvSpPr>
            <a:spLocks noGrp="1"/>
          </p:cNvSpPr>
          <p:nvPr>
            <p:ph type="title"/>
          </p:nvPr>
        </p:nvSpPr>
        <p:spPr bwMode="gray">
          <a:xfrm>
            <a:off x="641421" y="727123"/>
            <a:ext cx="10968567"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6404" rtl="0" eaLnBrk="1" fontAlgn="base" latinLnBrk="0" hangingPunct="1">
              <a:spcBef>
                <a:spcPct val="0"/>
              </a:spcBef>
              <a:spcAft>
                <a:spcPct val="0"/>
              </a:spcAft>
              <a:buNone/>
            </a:pPr>
            <a:r>
              <a:rPr lang="en-US"/>
              <a:t>Click to edit Master title style</a:t>
            </a:r>
            <a:endParaRPr lang="en-US" dirty="0"/>
          </a:p>
        </p:txBody>
      </p:sp>
      <p:sp>
        <p:nvSpPr>
          <p:cNvPr id="7" name="Text Placeholder 41"/>
          <p:cNvSpPr>
            <a:spLocks noGrp="1"/>
          </p:cNvSpPr>
          <p:nvPr>
            <p:ph type="body" sz="quarter" idx="13"/>
          </p:nvPr>
        </p:nvSpPr>
        <p:spPr bwMode="gray">
          <a:xfrm>
            <a:off x="641353" y="1270518"/>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8669533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1822459" y="1527338"/>
            <a:ext cx="8973312" cy="40671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6404" rtl="0" eaLnBrk="1" fontAlgn="base" latinLnBrk="0" hangingPunct="1">
              <a:spcBef>
                <a:spcPct val="0"/>
              </a:spcBef>
              <a:spcAft>
                <a:spcPct val="0"/>
              </a:spcAft>
              <a:buNone/>
            </a:pPr>
            <a:r>
              <a:rPr lang="en-US" dirty="0"/>
              <a:t>Click to edit master title style</a:t>
            </a:r>
          </a:p>
        </p:txBody>
      </p:sp>
      <p:sp>
        <p:nvSpPr>
          <p:cNvPr id="9" name="TextBox 8"/>
          <p:cNvSpPr txBox="1">
            <a:spLocks noChangeArrowheads="1"/>
          </p:cNvSpPr>
          <p:nvPr userDrawn="1"/>
        </p:nvSpPr>
        <p:spPr bwMode="gray">
          <a:xfrm>
            <a:off x="1822470" y="3369529"/>
            <a:ext cx="9006415" cy="1526252"/>
          </a:xfrm>
          <a:prstGeom prst="rect">
            <a:avLst/>
          </a:prstGeom>
          <a:noFill/>
          <a:ln w="9525">
            <a:noFill/>
            <a:miter lim="800000"/>
            <a:headEnd/>
            <a:tailEnd/>
          </a:ln>
        </p:spPr>
        <p:txBody>
          <a:bodyPr wrap="square" lIns="0" tIns="0" rIns="0" bIns="0">
            <a:spAutoFit/>
          </a:bodyPr>
          <a:lstStyle/>
          <a:p>
            <a:pPr algn="just">
              <a:spcBef>
                <a:spcPts val="512"/>
              </a:spcBef>
            </a:pPr>
            <a:r>
              <a:rPr lang="en-US" sz="857" b="1" dirty="0">
                <a:solidFill>
                  <a:srgbClr val="6D6E71"/>
                </a:solidFill>
                <a:cs typeface="Arial" pitchFamily="34" charset="0"/>
              </a:rPr>
              <a:t>Disclaimer </a:t>
            </a:r>
          </a:p>
          <a:p>
            <a:pPr algn="just">
              <a:spcBef>
                <a:spcPts val="512"/>
              </a:spcBef>
            </a:pPr>
            <a:r>
              <a:rPr lang="en-US" sz="786" dirty="0">
                <a:solidFill>
                  <a:srgbClr val="6D6E71"/>
                </a:solidFill>
                <a:cs typeface="Arial" pitchFamily="34" charset="0"/>
              </a:rPr>
              <a:t>Tech Mahindra, herein referred to as </a:t>
            </a:r>
            <a:r>
              <a:rPr lang="en-US" sz="786" dirty="0" err="1">
                <a:solidFill>
                  <a:srgbClr val="6D6E71"/>
                </a:solidFill>
                <a:cs typeface="Arial" pitchFamily="34" charset="0"/>
              </a:rPr>
              <a:t>TechM</a:t>
            </a:r>
            <a:r>
              <a:rPr lang="en-US" sz="786" dirty="0">
                <a:solidFill>
                  <a:srgbClr val="6D6E71"/>
                </a:solidFill>
                <a:cs typeface="Arial" pitchFamily="34" charset="0"/>
              </a:rPr>
              <a:t>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a:t>
            </a:r>
            <a:r>
              <a:rPr lang="en-US" sz="786" dirty="0" err="1">
                <a:solidFill>
                  <a:srgbClr val="6D6E71"/>
                </a:solidFill>
                <a:cs typeface="Arial" pitchFamily="34" charset="0"/>
              </a:rPr>
              <a:t>TechM</a:t>
            </a:r>
            <a:r>
              <a:rPr lang="en-US" sz="786" dirty="0">
                <a:solidFill>
                  <a:srgbClr val="6D6E71"/>
                </a:solidFill>
                <a:cs typeface="Arial" pitchFamily="34" charset="0"/>
              </a:rPr>
              <a:t> or its subsidiaries. Any unauthorized use, disclosure or public dissemination of information contained herein is prohibited. Unless specifically noted, </a:t>
            </a:r>
            <a:r>
              <a:rPr lang="en-US" sz="786" dirty="0" err="1">
                <a:solidFill>
                  <a:srgbClr val="6D6E71"/>
                </a:solidFill>
                <a:cs typeface="Arial" pitchFamily="34" charset="0"/>
              </a:rPr>
              <a:t>TechM</a:t>
            </a:r>
            <a:r>
              <a:rPr lang="en-US" sz="786" dirty="0">
                <a:solidFill>
                  <a:srgbClr val="6D6E71"/>
                </a:solidFill>
                <a:cs typeface="Arial" pitchFamily="34" charset="0"/>
              </a:rPr>
              <a:t>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a:t>
            </a:r>
            <a:r>
              <a:rPr lang="en-US" sz="786" dirty="0" err="1">
                <a:solidFill>
                  <a:srgbClr val="6D6E71"/>
                </a:solidFill>
                <a:cs typeface="Arial" pitchFamily="34" charset="0"/>
              </a:rPr>
              <a:t>TechM</a:t>
            </a:r>
            <a:r>
              <a:rPr lang="en-US" sz="786" dirty="0">
                <a:solidFill>
                  <a:srgbClr val="6D6E71"/>
                </a:solidFill>
                <a:cs typeface="Arial" pitchFamily="34" charset="0"/>
              </a:rPr>
              <a:t>. Information contained in a presentation hosted or promoted by </a:t>
            </a:r>
            <a:r>
              <a:rPr lang="en-US" sz="786" dirty="0" err="1">
                <a:solidFill>
                  <a:srgbClr val="6D6E71"/>
                </a:solidFill>
                <a:cs typeface="Arial" pitchFamily="34" charset="0"/>
              </a:rPr>
              <a:t>TechM</a:t>
            </a:r>
            <a:r>
              <a:rPr lang="en-US" sz="786" dirty="0">
                <a:solidFill>
                  <a:srgbClr val="6D6E71"/>
                </a:solidFill>
                <a:cs typeface="Arial" pitchFamily="34" charset="0"/>
              </a:rPr>
              <a:t> is provided “as is” without warranty of any kind, either expressed or implied, including any warranty of merchantability or fitness for a particular purpose. </a:t>
            </a:r>
            <a:r>
              <a:rPr lang="en-US" sz="786" dirty="0" err="1">
                <a:solidFill>
                  <a:srgbClr val="6D6E71"/>
                </a:solidFill>
                <a:cs typeface="Arial" pitchFamily="34" charset="0"/>
              </a:rPr>
              <a:t>TechM</a:t>
            </a:r>
            <a:r>
              <a:rPr lang="en-US" sz="786" dirty="0">
                <a:solidFill>
                  <a:srgbClr val="6D6E71"/>
                </a:solidFill>
                <a:cs typeface="Arial" pitchFamily="34" charset="0"/>
              </a:rPr>
              <a:t> assumes no liability or responsibility for the contents of a presentation or the opinions expressed by the presenters. All expressions of opinion are subject to change without notice.</a:t>
            </a:r>
          </a:p>
        </p:txBody>
      </p:sp>
      <p:sp>
        <p:nvSpPr>
          <p:cNvPr id="4" name="Text Placeholder 41"/>
          <p:cNvSpPr>
            <a:spLocks noGrp="1"/>
          </p:cNvSpPr>
          <p:nvPr>
            <p:ph type="body" sz="quarter" idx="14"/>
          </p:nvPr>
        </p:nvSpPr>
        <p:spPr bwMode="gray">
          <a:xfrm>
            <a:off x="1822471" y="2140234"/>
            <a:ext cx="8979503" cy="230832"/>
          </a:xfrm>
          <a:noFill/>
          <a:ln w="9525">
            <a:noFill/>
            <a:miter lim="800000"/>
            <a:headEnd/>
            <a:tailEnd/>
          </a:ln>
        </p:spPr>
        <p:txBody>
          <a:bodyPr vert="horz" wrap="square" lIns="0" tIns="0" rIns="0" bIns="0" numCol="1" anchor="t" anchorCtr="0" compatLnSpc="1">
            <a:prstTxWarp prst="textNoShape">
              <a:avLst/>
            </a:prstTxWarp>
            <a:spAutoFit/>
          </a:bodyPr>
          <a:lstStyle>
            <a:lvl1pPr marL="0" indent="0" algn="l" defTabSz="776404" rtl="0" eaLnBrk="1" fontAlgn="base" latinLnBrk="0" hangingPunct="1">
              <a:spcBef>
                <a:spcPts val="0"/>
              </a:spcBef>
              <a:spcAft>
                <a:spcPct val="0"/>
              </a:spcAft>
              <a:buClr>
                <a:schemeClr val="tx2"/>
              </a:buClr>
              <a:buFont typeface="Arial" pitchFamily="34" charset="0"/>
              <a:buNone/>
              <a:defRPr lang="en-US" sz="1500" b="1" kern="1200" baseline="0" dirty="0" smtClean="0">
                <a:solidFill>
                  <a:schemeClr val="bg2"/>
                </a:solidFill>
                <a:latin typeface="Arial" pitchFamily="34" charset="0"/>
                <a:ea typeface="+mn-ea"/>
                <a:cs typeface="Arial" pitchFamily="34" charset="0"/>
              </a:defRPr>
            </a:lvl1pPr>
          </a:lstStyle>
          <a:p>
            <a:pPr lvl="0"/>
            <a:r>
              <a:rPr lang="en-US"/>
              <a:t>Click to edit Master text styles</a:t>
            </a:r>
          </a:p>
        </p:txBody>
      </p:sp>
      <p:sp>
        <p:nvSpPr>
          <p:cNvPr id="8" name="TextBox 20"/>
          <p:cNvSpPr txBox="1">
            <a:spLocks noChangeArrowheads="1"/>
          </p:cNvSpPr>
          <p:nvPr userDrawn="1"/>
        </p:nvSpPr>
        <p:spPr bwMode="gray">
          <a:xfrm>
            <a:off x="641358" y="6629462"/>
            <a:ext cx="2364430" cy="120931"/>
          </a:xfrm>
          <a:prstGeom prst="rect">
            <a:avLst/>
          </a:prstGeom>
          <a:noFill/>
          <a:ln w="9525">
            <a:noFill/>
            <a:miter lim="800000"/>
            <a:headEnd/>
            <a:tailEnd/>
          </a:ln>
        </p:spPr>
        <p:txBody>
          <a:bodyPr wrap="none" lIns="0" tIns="0" rIns="0" bIns="0">
            <a:spAutoFit/>
          </a:bodyPr>
          <a:lstStyle/>
          <a:p>
            <a:pPr>
              <a:defRPr/>
            </a:pPr>
            <a:r>
              <a:rPr lang="en-US" sz="786" dirty="0">
                <a:solidFill>
                  <a:srgbClr val="6D6E71"/>
                </a:solidFill>
                <a:cs typeface="Arial" pitchFamily="34" charset="0"/>
              </a:rPr>
              <a:t>Copyright © 2013 </a:t>
            </a:r>
            <a:r>
              <a:rPr lang="en-US" sz="786">
                <a:solidFill>
                  <a:srgbClr val="6D6E71"/>
                </a:solidFill>
                <a:cs typeface="Arial" pitchFamily="34" charset="0"/>
              </a:rPr>
              <a:t>Tech Mahindra. </a:t>
            </a:r>
            <a:r>
              <a:rPr lang="en-US" sz="786" dirty="0">
                <a:solidFill>
                  <a:srgbClr val="6D6E71"/>
                </a:solidFill>
                <a:cs typeface="Arial" pitchFamily="34" charset="0"/>
              </a:rPr>
              <a:t>All rights reserved.</a:t>
            </a:r>
          </a:p>
        </p:txBody>
      </p:sp>
    </p:spTree>
    <p:extLst>
      <p:ext uri="{BB962C8B-B14F-4D97-AF65-F5344CB8AC3E}">
        <p14:creationId xmlns:p14="http://schemas.microsoft.com/office/powerpoint/2010/main" val="3822886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p:cNvSpPr/>
          <p:nvPr userDrawn="1"/>
        </p:nvSpPr>
        <p:spPr bwMode="gray">
          <a:xfrm>
            <a:off x="0" y="0"/>
            <a:ext cx="12192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lIns="77640" tIns="38817" rIns="77640" bIns="38817" rtlCol="0" anchor="ctr"/>
          <a:lstStyle/>
          <a:p>
            <a:pPr algn="ctr"/>
            <a:endParaRPr lang="en-US" sz="1500">
              <a:solidFill>
                <a:prstClr val="black"/>
              </a:solidFill>
            </a:endParaRPr>
          </a:p>
        </p:txBody>
      </p:sp>
      <p:pic>
        <p:nvPicPr>
          <p:cNvPr id="4" name="Picture 3" descr="Mahindra Logo.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gray">
          <a:xfrm>
            <a:off x="2485751" y="2717231"/>
            <a:ext cx="7470943" cy="1491023"/>
          </a:xfrm>
          <a:prstGeom prst="rect">
            <a:avLst/>
          </a:prstGeom>
        </p:spPr>
      </p:pic>
    </p:spTree>
    <p:extLst>
      <p:ext uri="{BB962C8B-B14F-4D97-AF65-F5344CB8AC3E}">
        <p14:creationId xmlns:p14="http://schemas.microsoft.com/office/powerpoint/2010/main" val="3895038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only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81" y="719180"/>
            <a:ext cx="10966449" cy="219932"/>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1429" b="1" kern="1200" dirty="0">
                <a:solidFill>
                  <a:schemeClr val="tx2"/>
                </a:solidFill>
                <a:latin typeface="Arial" pitchFamily="34" charset="0"/>
                <a:ea typeface="+mj-ea"/>
                <a:cs typeface="Arial" pitchFamily="34" charset="0"/>
              </a:defRPr>
            </a:lvl1pPr>
          </a:lstStyle>
          <a:p>
            <a:pPr lvl="0" algn="l" defTabSz="634771" rtl="0" eaLnBrk="1" fontAlgn="base" latinLnBrk="0" hangingPunct="1">
              <a:spcBef>
                <a:spcPct val="0"/>
              </a:spcBef>
              <a:spcAft>
                <a:spcPct val="0"/>
              </a:spcAft>
              <a:buNone/>
            </a:pPr>
            <a:r>
              <a:rPr lang="en-US"/>
              <a:t>Click to edit Master title style</a:t>
            </a:r>
            <a:endParaRPr lang="en-US" dirty="0"/>
          </a:p>
        </p:txBody>
      </p:sp>
    </p:spTree>
    <p:extLst>
      <p:ext uri="{BB962C8B-B14F-4D97-AF65-F5344CB8AC3E}">
        <p14:creationId xmlns:p14="http://schemas.microsoft.com/office/powerpoint/2010/main" val="30486314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4_Content slide">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406413" y="588377"/>
            <a:ext cx="11385551" cy="406714"/>
          </a:xfrm>
          <a:prstGeom prst="rect">
            <a:avLst/>
          </a:prstGeom>
          <a:noFill/>
          <a:ln w="9525">
            <a:noFill/>
            <a:miter lim="800000"/>
            <a:headEnd/>
            <a:tailEnd/>
          </a:ln>
        </p:spPr>
        <p:txBody>
          <a:bodyPr/>
          <a:lstStyle/>
          <a:p>
            <a:pPr lvl="0"/>
            <a:r>
              <a:rPr lang="en-US"/>
              <a:t>Click to edit Master title style</a:t>
            </a:r>
            <a:endParaRPr lang="en-US" dirty="0"/>
          </a:p>
        </p:txBody>
      </p:sp>
    </p:spTree>
    <p:extLst>
      <p:ext uri="{BB962C8B-B14F-4D97-AF65-F5344CB8AC3E}">
        <p14:creationId xmlns:p14="http://schemas.microsoft.com/office/powerpoint/2010/main" val="162932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5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64" y="719193"/>
            <a:ext cx="10966449" cy="40671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643" b="1" kern="1200" dirty="0">
                <a:solidFill>
                  <a:schemeClr val="tx2"/>
                </a:solidFill>
                <a:latin typeface="Arial" pitchFamily="34" charset="0"/>
                <a:ea typeface="+mj-ea"/>
                <a:cs typeface="Arial" pitchFamily="34" charset="0"/>
              </a:defRPr>
            </a:lvl1pPr>
          </a:lstStyle>
          <a:p>
            <a:pPr lvl="0" algn="l" defTabSz="776372" rtl="0" eaLnBrk="1" fontAlgn="base" latinLnBrk="0" hangingPunct="1">
              <a:spcBef>
                <a:spcPct val="0"/>
              </a:spcBef>
              <a:spcAft>
                <a:spcPct val="0"/>
              </a:spcAft>
              <a:buNone/>
            </a:pPr>
            <a:r>
              <a:rPr lang="en-US" dirty="0"/>
              <a:t>Click to edit Master title style</a:t>
            </a:r>
          </a:p>
        </p:txBody>
      </p:sp>
      <p:sp>
        <p:nvSpPr>
          <p:cNvPr id="3" name="Text Placeholder 4"/>
          <p:cNvSpPr>
            <a:spLocks noGrp="1"/>
          </p:cNvSpPr>
          <p:nvPr>
            <p:ph type="body" sz="quarter" idx="10" hasCustomPrompt="1"/>
          </p:nvPr>
        </p:nvSpPr>
        <p:spPr bwMode="gray">
          <a:xfrm>
            <a:off x="641353" y="1971715"/>
            <a:ext cx="10966451" cy="1154162"/>
          </a:xfrm>
        </p:spPr>
        <p:txBody>
          <a:bodyPr wrap="square">
            <a:spAutoFit/>
          </a:bodyPr>
          <a:lstStyle>
            <a:lvl1pPr algn="l" rtl="0" eaLnBrk="1" latinLnBrk="0" hangingPunct="1">
              <a:spcBef>
                <a:spcPts val="0"/>
              </a:spcBef>
              <a:spcAft>
                <a:spcPts val="0"/>
              </a:spcAft>
              <a:buClr>
                <a:schemeClr val="bg2"/>
              </a:buClr>
              <a:buSzPct val="120000"/>
              <a:defRPr lang="en-US" sz="15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5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5pPr>
            <a:lvl6pPr marL="1218455" indent="-242613">
              <a:spcBef>
                <a:spcPts val="0"/>
              </a:spcBef>
              <a:spcAft>
                <a:spcPts val="0"/>
              </a:spcAft>
              <a:buClr>
                <a:schemeClr val="tx2"/>
              </a:buClr>
              <a:buSzPct val="70000"/>
              <a:buFont typeface="Wingdings" pitchFamily="2" charset="2"/>
              <a:buChar char="§"/>
              <a:defRPr lang="en-US" sz="1500" kern="1200" dirty="0" smtClean="0">
                <a:solidFill>
                  <a:schemeClr val="tx1"/>
                </a:solidFill>
                <a:latin typeface="Arial" pitchFamily="34" charset="0"/>
                <a:ea typeface="+mn-ea"/>
                <a:cs typeface="Arial" pitchFamily="34" charset="0"/>
              </a:defRPr>
            </a:lvl6pPr>
            <a:lvl7pPr marL="1455678" indent="-231829">
              <a:spcBef>
                <a:spcPts val="0"/>
              </a:spcBef>
              <a:spcAft>
                <a:spcPts val="0"/>
              </a:spcAft>
              <a:buClr>
                <a:schemeClr val="tx2"/>
              </a:buClr>
              <a:buSzPct val="70000"/>
              <a:buFont typeface="Arial" pitchFamily="34" charset="0"/>
              <a:buChar char="–"/>
              <a:defRPr sz="1500" baseline="0">
                <a:solidFill>
                  <a:schemeClr val="tx1"/>
                </a:solidFill>
                <a:latin typeface="+mn-lt"/>
                <a:cs typeface="Arial" pitchFamily="34" charset="0"/>
              </a:defRPr>
            </a:lvl7pPr>
            <a:lvl8pPr marL="1358633" indent="-194096">
              <a:spcBef>
                <a:spcPts val="0"/>
              </a:spcBef>
              <a:spcAft>
                <a:spcPts val="0"/>
              </a:spcAft>
              <a:buSzPct val="70000"/>
              <a:defRPr sz="1500" baseline="0">
                <a:latin typeface="Arial" pitchFamily="34" charset="0"/>
                <a:cs typeface="Arial" pitchFamily="34" charset="0"/>
              </a:defRPr>
            </a:lvl8pPr>
            <a:lvl9pPr marL="1548676" indent="-190045">
              <a:spcBef>
                <a:spcPts val="0"/>
              </a:spcBef>
              <a:spcAft>
                <a:spcPts val="0"/>
              </a:spcAft>
              <a:buSzPct val="70000"/>
              <a:buFont typeface="Arial" pitchFamily="34" charset="0"/>
              <a:buChar char="–"/>
              <a:defRPr sz="1500">
                <a:latin typeface="Arial" pitchFamily="34" charset="0"/>
                <a:cs typeface="Arial" pitchFamily="34" charset="0"/>
              </a:defRPr>
            </a:lvl9pPr>
          </a:lstStyle>
          <a:p>
            <a:pPr marL="246656" lvl="0" indent="-246656" algn="l" defTabSz="776372"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5229" lvl="2" indent="-237221" algn="l" defTabSz="776372"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2450" lvl="3" indent="-237221" algn="l" defTabSz="776372"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5066" lvl="4" indent="-242613" algn="l" defTabSz="792536"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8455" lvl="5" indent="-242613" algn="l" defTabSz="776372" rtl="0" eaLnBrk="1" latinLnBrk="0" hangingPunct="1">
              <a:spcBef>
                <a:spcPts val="0"/>
              </a:spcBef>
              <a:spcAft>
                <a:spcPts val="0"/>
              </a:spcAft>
              <a:buClr>
                <a:schemeClr val="bg2"/>
              </a:buClr>
              <a:buSzPct val="60000"/>
              <a:buFont typeface="Wingdings" pitchFamily="2" charset="2"/>
              <a:buChar char="§"/>
            </a:pPr>
            <a:r>
              <a:rPr lang="en-US" dirty="0"/>
              <a:t>Fifth level</a:t>
            </a:r>
          </a:p>
        </p:txBody>
      </p:sp>
    </p:spTree>
    <p:extLst>
      <p:ext uri="{BB962C8B-B14F-4D97-AF65-F5344CB8AC3E}">
        <p14:creationId xmlns:p14="http://schemas.microsoft.com/office/powerpoint/2010/main" val="325913442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641350" y="727075"/>
            <a:ext cx="1096856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
          <p:cNvSpPr>
            <a:spLocks noGrp="1"/>
          </p:cNvSpPr>
          <p:nvPr>
            <p:ph type="body" sz="quarter" idx="10"/>
          </p:nvPr>
        </p:nvSpPr>
        <p:spPr bwMode="gray">
          <a:xfrm>
            <a:off x="641349" y="1971676"/>
            <a:ext cx="10966451" cy="1846659"/>
          </a:xfrm>
        </p:spPr>
        <p:txBody>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1915609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6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64" y="719191"/>
            <a:ext cx="10966449" cy="406714"/>
          </a:xfrm>
          <a:prstGeom prst="rect">
            <a:avLst/>
          </a:prstGeom>
          <a:noFill/>
          <a:ln w="9525">
            <a:noFill/>
            <a:miter lim="800000"/>
            <a:headEnd/>
            <a:tailEnd/>
          </a:ln>
        </p:spPr>
        <p:txBody>
          <a:bodyPr/>
          <a:lstStyle>
            <a:lvl1pPr algn="l">
              <a:defRPr lang="en-US" sz="2643"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3" name="Text Placeholder 4"/>
          <p:cNvSpPr>
            <a:spLocks noGrp="1"/>
          </p:cNvSpPr>
          <p:nvPr>
            <p:ph type="body" sz="quarter" idx="10"/>
          </p:nvPr>
        </p:nvSpPr>
        <p:spPr bwMode="gray">
          <a:xfrm>
            <a:off x="641353" y="1971716"/>
            <a:ext cx="10966451" cy="1154162"/>
          </a:xfrm>
        </p:spPr>
        <p:txBody>
          <a:bodyPr/>
          <a:lstStyle>
            <a:lvl1pPr algn="l" rtl="0" eaLnBrk="1" latinLnBrk="0" hangingPunct="1">
              <a:spcBef>
                <a:spcPts val="0"/>
              </a:spcBef>
              <a:spcAft>
                <a:spcPts val="0"/>
              </a:spcAft>
              <a:buClr>
                <a:schemeClr val="bg2"/>
              </a:buClr>
              <a:buSzPct val="120000"/>
              <a:defRPr lang="en-US" sz="15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5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5pPr>
            <a:lvl6pPr marL="1218481" indent="-242621">
              <a:spcBef>
                <a:spcPts val="0"/>
              </a:spcBef>
              <a:spcAft>
                <a:spcPts val="0"/>
              </a:spcAft>
              <a:buClr>
                <a:schemeClr val="tx2"/>
              </a:buClr>
              <a:buSzPct val="70000"/>
              <a:buFont typeface="Wingdings" pitchFamily="2" charset="2"/>
              <a:buChar char="§"/>
              <a:defRPr lang="en-US" sz="1500" kern="1200" dirty="0" smtClean="0">
                <a:solidFill>
                  <a:schemeClr val="tx1"/>
                </a:solidFill>
                <a:latin typeface="Arial" pitchFamily="34" charset="0"/>
                <a:ea typeface="+mn-ea"/>
                <a:cs typeface="Arial" pitchFamily="34" charset="0"/>
              </a:defRPr>
            </a:lvl6pPr>
            <a:lvl7pPr marL="1455710" indent="-231838">
              <a:spcBef>
                <a:spcPts val="0"/>
              </a:spcBef>
              <a:spcAft>
                <a:spcPts val="0"/>
              </a:spcAft>
              <a:buClr>
                <a:schemeClr val="tx2"/>
              </a:buClr>
              <a:buSzPct val="70000"/>
              <a:buFont typeface="Arial" pitchFamily="34" charset="0"/>
              <a:buChar char="–"/>
              <a:defRPr sz="1500" baseline="0">
                <a:solidFill>
                  <a:schemeClr val="tx1"/>
                </a:solidFill>
                <a:latin typeface="+mn-lt"/>
                <a:cs typeface="Arial" pitchFamily="34" charset="0"/>
              </a:defRPr>
            </a:lvl7pPr>
            <a:lvl8pPr marL="1358664" indent="-194099">
              <a:spcBef>
                <a:spcPts val="0"/>
              </a:spcBef>
              <a:spcAft>
                <a:spcPts val="0"/>
              </a:spcAft>
              <a:buSzPct val="70000"/>
              <a:defRPr sz="1500" baseline="0">
                <a:latin typeface="Arial" pitchFamily="34" charset="0"/>
                <a:cs typeface="Arial" pitchFamily="34" charset="0"/>
              </a:defRPr>
            </a:lvl8pPr>
            <a:lvl9pPr marL="1548715" indent="-190047">
              <a:spcBef>
                <a:spcPts val="0"/>
              </a:spcBef>
              <a:spcAft>
                <a:spcPts val="0"/>
              </a:spcAft>
              <a:buSzPct val="70000"/>
              <a:buFont typeface="Arial" pitchFamily="34" charset="0"/>
              <a:buChar char="–"/>
              <a:defRPr sz="1500">
                <a:latin typeface="Arial" pitchFamily="34" charset="0"/>
                <a:cs typeface="Arial" pitchFamily="34"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96659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3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1697007" y="286648"/>
            <a:ext cx="10405087" cy="318870"/>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072" b="1" kern="1200" dirty="0">
                <a:solidFill>
                  <a:schemeClr val="tx2"/>
                </a:solidFill>
                <a:latin typeface="Arial" pitchFamily="34" charset="0"/>
                <a:ea typeface="+mj-ea"/>
                <a:cs typeface="Arial" pitchFamily="34" charset="0"/>
              </a:defRPr>
            </a:lvl1pPr>
          </a:lstStyle>
          <a:p>
            <a:pPr lvl="0" algn="l" defTabSz="776179" rtl="0" eaLnBrk="1" fontAlgn="base" latinLnBrk="0" hangingPunct="1">
              <a:spcBef>
                <a:spcPct val="0"/>
              </a:spcBef>
              <a:spcAft>
                <a:spcPct val="0"/>
              </a:spcAft>
              <a:buNone/>
            </a:pPr>
            <a:r>
              <a:rPr lang="en-US" dirty="0"/>
              <a:t>Click to edit Master title style</a:t>
            </a:r>
          </a:p>
        </p:txBody>
      </p:sp>
      <p:sp>
        <p:nvSpPr>
          <p:cNvPr id="3" name="Text Placeholder 4"/>
          <p:cNvSpPr>
            <a:spLocks noGrp="1"/>
          </p:cNvSpPr>
          <p:nvPr>
            <p:ph type="body" sz="quarter" idx="10" hasCustomPrompt="1"/>
          </p:nvPr>
        </p:nvSpPr>
        <p:spPr bwMode="gray">
          <a:xfrm>
            <a:off x="641353" y="1971715"/>
            <a:ext cx="10966451" cy="1154162"/>
          </a:xfrm>
        </p:spPr>
        <p:txBody>
          <a:bodyPr wrap="square">
            <a:spAutoFit/>
          </a:bodyPr>
          <a:lstStyle>
            <a:lvl1pPr algn="l" rtl="0" eaLnBrk="1" latinLnBrk="0" hangingPunct="1">
              <a:spcBef>
                <a:spcPts val="0"/>
              </a:spcBef>
              <a:spcAft>
                <a:spcPts val="0"/>
              </a:spcAft>
              <a:buClr>
                <a:schemeClr val="bg2"/>
              </a:buClr>
              <a:buSzPct val="120000"/>
              <a:defRPr lang="en-US" sz="15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5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500" b="0" kern="1200" baseline="0" dirty="0" smtClean="0">
                <a:solidFill>
                  <a:schemeClr val="tx1"/>
                </a:solidFill>
                <a:latin typeface="Arial" pitchFamily="34" charset="0"/>
                <a:ea typeface="+mn-ea"/>
                <a:cs typeface="Arial" pitchFamily="34" charset="0"/>
              </a:defRPr>
            </a:lvl5pPr>
            <a:lvl6pPr marL="1218147" indent="-242554">
              <a:spcBef>
                <a:spcPts val="0"/>
              </a:spcBef>
              <a:spcAft>
                <a:spcPts val="0"/>
              </a:spcAft>
              <a:buClr>
                <a:schemeClr val="tx2"/>
              </a:buClr>
              <a:buSzPct val="70000"/>
              <a:buFont typeface="Wingdings" pitchFamily="2" charset="2"/>
              <a:buChar char="§"/>
              <a:defRPr lang="en-US" sz="1500" kern="1200" dirty="0" smtClean="0">
                <a:solidFill>
                  <a:schemeClr val="tx1"/>
                </a:solidFill>
                <a:latin typeface="Arial" pitchFamily="34" charset="0"/>
                <a:ea typeface="+mn-ea"/>
                <a:cs typeface="Arial" pitchFamily="34" charset="0"/>
              </a:defRPr>
            </a:lvl6pPr>
            <a:lvl7pPr marL="1455314" indent="-231773">
              <a:spcBef>
                <a:spcPts val="0"/>
              </a:spcBef>
              <a:spcAft>
                <a:spcPts val="0"/>
              </a:spcAft>
              <a:buClr>
                <a:schemeClr val="tx2"/>
              </a:buClr>
              <a:buSzPct val="70000"/>
              <a:buFont typeface="Arial" pitchFamily="34" charset="0"/>
              <a:buChar char="–"/>
              <a:defRPr sz="1500" baseline="0">
                <a:solidFill>
                  <a:schemeClr val="tx1"/>
                </a:solidFill>
                <a:latin typeface="+mn-lt"/>
                <a:cs typeface="Arial" pitchFamily="34" charset="0"/>
              </a:defRPr>
            </a:lvl7pPr>
            <a:lvl8pPr marL="1358295" indent="-194048">
              <a:spcBef>
                <a:spcPts val="0"/>
              </a:spcBef>
              <a:spcAft>
                <a:spcPts val="0"/>
              </a:spcAft>
              <a:buSzPct val="70000"/>
              <a:defRPr sz="1500" baseline="0">
                <a:latin typeface="Arial" pitchFamily="34" charset="0"/>
                <a:cs typeface="Arial" pitchFamily="34" charset="0"/>
              </a:defRPr>
            </a:lvl8pPr>
            <a:lvl9pPr marL="1548297" indent="-189995">
              <a:spcBef>
                <a:spcPts val="0"/>
              </a:spcBef>
              <a:spcAft>
                <a:spcPts val="0"/>
              </a:spcAft>
              <a:buSzPct val="70000"/>
              <a:buFont typeface="Arial" pitchFamily="34" charset="0"/>
              <a:buChar char="–"/>
              <a:defRPr sz="1500">
                <a:latin typeface="Arial" pitchFamily="34" charset="0"/>
                <a:cs typeface="Arial" pitchFamily="34" charset="0"/>
              </a:defRPr>
            </a:lvl9pPr>
          </a:lstStyle>
          <a:p>
            <a:pPr marL="246596" lvl="0" indent="-246596" algn="l" defTabSz="776179"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85110" lvl="2" indent="-237164" algn="l" defTabSz="776179"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722270" lvl="3" indent="-237164" algn="l" defTabSz="776179"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964828" lvl="4" indent="-242554" algn="l" defTabSz="792340"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218147" lvl="5" indent="-242554" algn="l" defTabSz="776179" rtl="0" eaLnBrk="1" latinLnBrk="0" hangingPunct="1">
              <a:spcBef>
                <a:spcPts val="0"/>
              </a:spcBef>
              <a:spcAft>
                <a:spcPts val="0"/>
              </a:spcAft>
              <a:buClr>
                <a:schemeClr val="bg2"/>
              </a:buClr>
              <a:buSzPct val="60000"/>
              <a:buFont typeface="Wingdings" pitchFamily="2" charset="2"/>
              <a:buChar char="§"/>
            </a:pPr>
            <a:r>
              <a:rPr lang="en-US" dirty="0"/>
              <a:t>Fifth level</a:t>
            </a:r>
          </a:p>
        </p:txBody>
      </p:sp>
    </p:spTree>
    <p:extLst>
      <p:ext uri="{BB962C8B-B14F-4D97-AF65-F5344CB8AC3E}">
        <p14:creationId xmlns:p14="http://schemas.microsoft.com/office/powerpoint/2010/main" val="232513223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Sample clean page">
    <p:spTree>
      <p:nvGrpSpPr>
        <p:cNvPr id="1" name=""/>
        <p:cNvGrpSpPr/>
        <p:nvPr/>
      </p:nvGrpSpPr>
      <p:grpSpPr>
        <a:xfrm>
          <a:off x="0" y="0"/>
          <a:ext cx="0" cy="0"/>
          <a:chOff x="0" y="0"/>
          <a:chExt cx="0" cy="0"/>
        </a:xfrm>
      </p:grpSpPr>
      <p:sp>
        <p:nvSpPr>
          <p:cNvPr id="17" name="Title 8"/>
          <p:cNvSpPr>
            <a:spLocks noGrp="1"/>
          </p:cNvSpPr>
          <p:nvPr>
            <p:ph type="title"/>
          </p:nvPr>
        </p:nvSpPr>
        <p:spPr>
          <a:xfrm>
            <a:off x="364075" y="683706"/>
            <a:ext cx="6400799" cy="351763"/>
          </a:xfrm>
          <a:prstGeom prst="rect">
            <a:avLst/>
          </a:prstGeom>
        </p:spPr>
        <p:txBody>
          <a:bodyPr vert="horz"/>
          <a:lstStyle>
            <a:lvl1pPr algn="l">
              <a:defRPr sz="2286">
                <a:solidFill>
                  <a:schemeClr val="tx1">
                    <a:lumMod val="65000"/>
                    <a:lumOff val="35000"/>
                  </a:schemeClr>
                </a:solidFill>
                <a:latin typeface="Roboto condensed"/>
                <a:cs typeface="Roboto condensed"/>
              </a:defRPr>
            </a:lvl1pPr>
          </a:lstStyle>
          <a:p>
            <a:r>
              <a:rPr lang="en-US" dirty="0"/>
              <a:t>Click to edit Master title style</a:t>
            </a:r>
          </a:p>
        </p:txBody>
      </p:sp>
      <p:sp>
        <p:nvSpPr>
          <p:cNvPr id="48" name="Text Placeholder 27"/>
          <p:cNvSpPr>
            <a:spLocks noGrp="1"/>
          </p:cNvSpPr>
          <p:nvPr>
            <p:ph type="body" sz="quarter" idx="25" hasCustomPrompt="1"/>
          </p:nvPr>
        </p:nvSpPr>
        <p:spPr>
          <a:xfrm>
            <a:off x="364075" y="1183119"/>
            <a:ext cx="6400799" cy="131896"/>
          </a:xfrm>
          <a:prstGeom prst="rect">
            <a:avLst/>
          </a:prstGeom>
        </p:spPr>
        <p:txBody>
          <a:bodyPr vert="horz"/>
          <a:lstStyle>
            <a:lvl1pPr marL="0" indent="0" algn="l">
              <a:buNone/>
              <a:defRPr sz="857" baseline="0">
                <a:solidFill>
                  <a:schemeClr val="bg1">
                    <a:lumMod val="65000"/>
                  </a:schemeClr>
                </a:solidFill>
                <a:latin typeface="Roboto condensed"/>
                <a:cs typeface="Roboto condensed"/>
              </a:defRPr>
            </a:lvl1pPr>
          </a:lstStyle>
          <a:p>
            <a:pPr lvl="0"/>
            <a:r>
              <a:rPr lang="en-US" dirty="0"/>
              <a:t>Click to edit Master title Style</a:t>
            </a:r>
          </a:p>
        </p:txBody>
      </p:sp>
      <p:sp>
        <p:nvSpPr>
          <p:cNvPr id="4" name="Slide Number Placeholder 5"/>
          <p:cNvSpPr txBox="1">
            <a:spLocks/>
          </p:cNvSpPr>
          <p:nvPr userDrawn="1"/>
        </p:nvSpPr>
        <p:spPr bwMode="auto">
          <a:xfrm>
            <a:off x="11776011" y="6541876"/>
            <a:ext cx="123432" cy="120931"/>
          </a:xfrm>
          <a:prstGeom prst="rect">
            <a:avLst/>
          </a:prstGeom>
          <a:noFill/>
          <a:ln w="9525">
            <a:noFill/>
            <a:miter lim="800000"/>
            <a:headEnd/>
            <a:tailEnd/>
          </a:ln>
        </p:spPr>
        <p:txBody>
          <a:bodyPr wrap="none" lIns="0" tIns="0" rIns="0" bIns="0" anchor="ctr">
            <a:spAutoFit/>
          </a:bodyPr>
          <a:lstStyle/>
          <a:p>
            <a:pPr algn="r">
              <a:defRPr/>
            </a:pPr>
            <a:fld id="{E9B6AED2-E616-4CD5-862A-CB15F603EB39}" type="slidenum">
              <a:rPr lang="en-US" sz="786">
                <a:solidFill>
                  <a:srgbClr val="6D6E71"/>
                </a:solidFill>
                <a:cs typeface="Arial" pitchFamily="34" charset="0"/>
              </a:rPr>
              <a:pPr algn="r">
                <a:defRPr/>
              </a:pPr>
              <a:t>‹#›</a:t>
            </a:fld>
            <a:endParaRPr lang="en-US" sz="786" dirty="0">
              <a:solidFill>
                <a:srgbClr val="6D6E71"/>
              </a:solidFill>
              <a:cs typeface="Arial" pitchFamily="34" charset="0"/>
            </a:endParaRPr>
          </a:p>
        </p:txBody>
      </p:sp>
    </p:spTree>
    <p:extLst>
      <p:ext uri="{BB962C8B-B14F-4D97-AF65-F5344CB8AC3E}">
        <p14:creationId xmlns:p14="http://schemas.microsoft.com/office/powerpoint/2010/main" val="658703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2" name="Picture 9" descr="ridge4.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ltGray">
          <a:xfrm>
            <a:off x="2166" y="0"/>
            <a:ext cx="5291668" cy="1443038"/>
          </a:xfrm>
          <a:prstGeom prst="rect">
            <a:avLst/>
          </a:prstGeom>
          <a:noFill/>
          <a:ln w="9525">
            <a:noFill/>
            <a:miter lim="800000"/>
            <a:headEnd/>
            <a:tailEnd/>
          </a:ln>
        </p:spPr>
      </p:pic>
      <p:sp>
        <p:nvSpPr>
          <p:cNvPr id="3" name="Slide Number Placeholder 5"/>
          <p:cNvSpPr txBox="1">
            <a:spLocks/>
          </p:cNvSpPr>
          <p:nvPr/>
        </p:nvSpPr>
        <p:spPr bwMode="auto">
          <a:xfrm>
            <a:off x="11848439" y="6630102"/>
            <a:ext cx="123432" cy="120931"/>
          </a:xfrm>
          <a:prstGeom prst="rect">
            <a:avLst/>
          </a:prstGeom>
          <a:noFill/>
          <a:ln w="9525">
            <a:noFill/>
            <a:miter lim="800000"/>
            <a:headEnd/>
            <a:tailEnd/>
          </a:ln>
        </p:spPr>
        <p:txBody>
          <a:bodyPr wrap="none" lIns="0" tIns="0" rIns="0" bIns="0" anchor="ctr">
            <a:spAutoFit/>
          </a:bodyPr>
          <a:lstStyle/>
          <a:p>
            <a:pPr algn="r">
              <a:defRPr/>
            </a:pPr>
            <a:fld id="{4A1B5254-7962-4C22-AEFA-8B9A0612FAEB}" type="slidenum">
              <a:rPr lang="en-US" sz="786">
                <a:solidFill>
                  <a:srgbClr val="6D6E71"/>
                </a:solidFill>
                <a:cs typeface="Arial" pitchFamily="34" charset="0"/>
              </a:rPr>
              <a:pPr algn="r">
                <a:defRPr/>
              </a:pPr>
              <a:t>‹#›</a:t>
            </a:fld>
            <a:endParaRPr lang="en-US" sz="786" dirty="0">
              <a:solidFill>
                <a:srgbClr val="6D6E71"/>
              </a:solidFill>
              <a:cs typeface="Arial" pitchFamily="34" charset="0"/>
            </a:endParaRPr>
          </a:p>
        </p:txBody>
      </p:sp>
      <p:pic>
        <p:nvPicPr>
          <p:cNvPr id="4" name="Picture 11" descr="Mahindra Logo.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gray">
          <a:xfrm>
            <a:off x="8439203" y="476255"/>
            <a:ext cx="3170767" cy="657225"/>
          </a:xfrm>
          <a:prstGeom prst="rect">
            <a:avLst/>
          </a:prstGeom>
          <a:noFill/>
          <a:ln w="9525">
            <a:noFill/>
            <a:miter lim="800000"/>
            <a:headEnd/>
            <a:tailEnd/>
          </a:ln>
        </p:spPr>
      </p:pic>
    </p:spTree>
    <p:extLst>
      <p:ext uri="{BB962C8B-B14F-4D97-AF65-F5344CB8AC3E}">
        <p14:creationId xmlns:p14="http://schemas.microsoft.com/office/powerpoint/2010/main" val="22319952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Title Slide 2">
    <p:spTree>
      <p:nvGrpSpPr>
        <p:cNvPr id="1" name=""/>
        <p:cNvGrpSpPr/>
        <p:nvPr/>
      </p:nvGrpSpPr>
      <p:grpSpPr>
        <a:xfrm>
          <a:off x="0" y="0"/>
          <a:ext cx="0" cy="0"/>
          <a:chOff x="0" y="0"/>
          <a:chExt cx="0" cy="0"/>
        </a:xfrm>
      </p:grpSpPr>
      <p:pic>
        <p:nvPicPr>
          <p:cNvPr id="4" name="Picture 9" descr="ridge4.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ltGray">
          <a:xfrm>
            <a:off x="2166" y="0"/>
            <a:ext cx="5291668" cy="1443038"/>
          </a:xfrm>
          <a:prstGeom prst="rect">
            <a:avLst/>
          </a:prstGeom>
          <a:noFill/>
          <a:ln w="9525">
            <a:noFill/>
            <a:miter lim="800000"/>
            <a:headEnd/>
            <a:tailEnd/>
          </a:ln>
        </p:spPr>
      </p:pic>
      <p:pic>
        <p:nvPicPr>
          <p:cNvPr id="5" name="Picture 10" descr="Mahindra Logo.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gray">
          <a:xfrm>
            <a:off x="8439203" y="476255"/>
            <a:ext cx="3170767" cy="657225"/>
          </a:xfrm>
          <a:prstGeom prst="rect">
            <a:avLst/>
          </a:prstGeom>
          <a:noFill/>
          <a:ln w="9525">
            <a:noFill/>
            <a:miter lim="800000"/>
            <a:headEnd/>
            <a:tailEnd/>
          </a:ln>
        </p:spPr>
      </p:pic>
      <p:sp>
        <p:nvSpPr>
          <p:cNvPr id="3" name="Subtitle 2"/>
          <p:cNvSpPr>
            <a:spLocks noGrp="1"/>
          </p:cNvSpPr>
          <p:nvPr>
            <p:ph type="subTitle" idx="1"/>
          </p:nvPr>
        </p:nvSpPr>
        <p:spPr bwMode="gray">
          <a:xfrm>
            <a:off x="2436338" y="4053807"/>
            <a:ext cx="7349068" cy="276999"/>
          </a:xfrm>
        </p:spPr>
        <p:txBody>
          <a:bodyPr anchor="b">
            <a:noAutofit/>
          </a:bodyPr>
          <a:lstStyle>
            <a:lvl1pPr marL="0" indent="0" algn="l">
              <a:buNone/>
              <a:defRPr b="1">
                <a:solidFill>
                  <a:schemeClr val="tx2"/>
                </a:solidFill>
                <a:latin typeface="Arial" pitchFamily="34" charset="0"/>
                <a:cs typeface="Arial" pitchFamily="34" charset="0"/>
              </a:defRPr>
            </a:lvl1pPr>
            <a:lvl2pPr marL="336691" indent="0" algn="ctr">
              <a:buNone/>
              <a:defRPr>
                <a:solidFill>
                  <a:schemeClr val="tx1">
                    <a:tint val="75000"/>
                  </a:schemeClr>
                </a:solidFill>
              </a:defRPr>
            </a:lvl2pPr>
            <a:lvl3pPr marL="673382" indent="0" algn="ctr">
              <a:buNone/>
              <a:defRPr>
                <a:solidFill>
                  <a:schemeClr val="tx1">
                    <a:tint val="75000"/>
                  </a:schemeClr>
                </a:solidFill>
              </a:defRPr>
            </a:lvl3pPr>
            <a:lvl4pPr marL="1010067" indent="0" algn="ctr">
              <a:buNone/>
              <a:defRPr>
                <a:solidFill>
                  <a:schemeClr val="tx1">
                    <a:tint val="75000"/>
                  </a:schemeClr>
                </a:solidFill>
              </a:defRPr>
            </a:lvl4pPr>
            <a:lvl5pPr marL="1346758" indent="0" algn="ctr">
              <a:buNone/>
              <a:defRPr>
                <a:solidFill>
                  <a:schemeClr val="tx1">
                    <a:tint val="75000"/>
                  </a:schemeClr>
                </a:solidFill>
              </a:defRPr>
            </a:lvl5pPr>
            <a:lvl6pPr marL="1683450" indent="0" algn="ctr">
              <a:buNone/>
              <a:defRPr>
                <a:solidFill>
                  <a:schemeClr val="tx1">
                    <a:tint val="75000"/>
                  </a:schemeClr>
                </a:solidFill>
              </a:defRPr>
            </a:lvl6pPr>
            <a:lvl7pPr marL="2020135" indent="0" algn="ctr">
              <a:buNone/>
              <a:defRPr>
                <a:solidFill>
                  <a:schemeClr val="tx1">
                    <a:tint val="75000"/>
                  </a:schemeClr>
                </a:solidFill>
              </a:defRPr>
            </a:lvl7pPr>
            <a:lvl8pPr marL="2356828" indent="0" algn="ctr">
              <a:buNone/>
              <a:defRPr>
                <a:solidFill>
                  <a:schemeClr val="tx1">
                    <a:tint val="75000"/>
                  </a:schemeClr>
                </a:solidFill>
              </a:defRPr>
            </a:lvl8pPr>
            <a:lvl9pPr marL="2693525" indent="0" algn="ctr">
              <a:buNone/>
              <a:defRPr>
                <a:solidFill>
                  <a:schemeClr val="tx1">
                    <a:tint val="75000"/>
                  </a:schemeClr>
                </a:solidFill>
              </a:defRPr>
            </a:lvl9pPr>
          </a:lstStyle>
          <a:p>
            <a:r>
              <a:rPr lang="en-US"/>
              <a:t>Click to edit Master subtitle style</a:t>
            </a:r>
            <a:endParaRPr lang="en-US" dirty="0"/>
          </a:p>
        </p:txBody>
      </p:sp>
      <p:sp>
        <p:nvSpPr>
          <p:cNvPr id="9" name="Title 8"/>
          <p:cNvSpPr>
            <a:spLocks noGrp="1"/>
          </p:cNvSpPr>
          <p:nvPr>
            <p:ph type="title"/>
          </p:nvPr>
        </p:nvSpPr>
        <p:spPr bwMode="gray">
          <a:xfrm>
            <a:off x="2436338" y="2184411"/>
            <a:ext cx="7349068" cy="461665"/>
          </a:xfrm>
        </p:spPr>
        <p:txBody>
          <a:bodyPr/>
          <a:lstStyle>
            <a:lvl1pPr algn="l">
              <a:defRPr sz="3000" b="1">
                <a:solidFill>
                  <a:schemeClr val="bg2"/>
                </a:solidFill>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471388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53" y="719200"/>
            <a:ext cx="10966451" cy="362728"/>
          </a:xfrm>
          <a:noFill/>
          <a:ln w="9525">
            <a:noFill/>
            <a:miter lim="800000"/>
            <a:headEnd/>
            <a:tailEnd/>
          </a:ln>
        </p:spPr>
        <p:txBody>
          <a:bodyPr/>
          <a:lstStyle>
            <a:lvl1pPr algn="l">
              <a:defRPr lang="en-US" sz="2357"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3" name="Text Placeholder 4"/>
          <p:cNvSpPr>
            <a:spLocks noGrp="1"/>
          </p:cNvSpPr>
          <p:nvPr>
            <p:ph type="body" sz="quarter" idx="10"/>
          </p:nvPr>
        </p:nvSpPr>
        <p:spPr bwMode="gray">
          <a:xfrm>
            <a:off x="641353" y="1971720"/>
            <a:ext cx="10966451" cy="1044838"/>
          </a:xfrm>
        </p:spPr>
        <p:txBody>
          <a:bodyPr/>
          <a:lstStyle>
            <a:lvl1pPr algn="l" rtl="0" eaLnBrk="1" latinLnBrk="0" hangingPunct="1">
              <a:spcBef>
                <a:spcPts val="0"/>
              </a:spcBef>
              <a:spcAft>
                <a:spcPts val="0"/>
              </a:spcAft>
              <a:buClr>
                <a:schemeClr val="bg2"/>
              </a:buClr>
              <a:buSzPct val="120000"/>
              <a:defRPr lang="en-US" sz="1358"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358"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358"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358"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358" b="0" kern="1200" baseline="0" dirty="0" smtClean="0">
                <a:solidFill>
                  <a:schemeClr val="tx1"/>
                </a:solidFill>
                <a:latin typeface="Arial" pitchFamily="34" charset="0"/>
                <a:ea typeface="+mn-ea"/>
                <a:cs typeface="Arial" pitchFamily="34" charset="0"/>
              </a:defRPr>
            </a:lvl5pPr>
            <a:lvl6pPr marL="1056829" indent="-210440">
              <a:spcBef>
                <a:spcPts val="0"/>
              </a:spcBef>
              <a:spcAft>
                <a:spcPts val="0"/>
              </a:spcAft>
              <a:buClr>
                <a:schemeClr val="tx2"/>
              </a:buClr>
              <a:buSzPct val="70000"/>
              <a:buFont typeface="Wingdings" pitchFamily="2" charset="2"/>
              <a:buChar char="§"/>
              <a:defRPr lang="en-US" sz="1358" kern="1200" dirty="0" smtClean="0">
                <a:solidFill>
                  <a:schemeClr val="tx1"/>
                </a:solidFill>
                <a:latin typeface="Arial" pitchFamily="34" charset="0"/>
                <a:ea typeface="+mn-ea"/>
                <a:cs typeface="Arial" pitchFamily="34" charset="0"/>
              </a:defRPr>
            </a:lvl6pPr>
            <a:lvl7pPr marL="1262589" indent="-201080">
              <a:spcBef>
                <a:spcPts val="0"/>
              </a:spcBef>
              <a:spcAft>
                <a:spcPts val="0"/>
              </a:spcAft>
              <a:buClr>
                <a:schemeClr val="tx2"/>
              </a:buClr>
              <a:buSzPct val="70000"/>
              <a:buFont typeface="Arial" pitchFamily="34" charset="0"/>
              <a:buChar char="–"/>
              <a:defRPr sz="1358" baseline="0">
                <a:solidFill>
                  <a:schemeClr val="tx1"/>
                </a:solidFill>
                <a:latin typeface="+mn-lt"/>
                <a:cs typeface="Arial" pitchFamily="34" charset="0"/>
              </a:defRPr>
            </a:lvl7pPr>
            <a:lvl8pPr marL="1178416" indent="-168338">
              <a:spcBef>
                <a:spcPts val="0"/>
              </a:spcBef>
              <a:spcAft>
                <a:spcPts val="0"/>
              </a:spcAft>
              <a:buSzPct val="70000"/>
              <a:defRPr sz="1358" baseline="0">
                <a:latin typeface="Arial" pitchFamily="34" charset="0"/>
                <a:cs typeface="Arial" pitchFamily="34" charset="0"/>
              </a:defRPr>
            </a:lvl8pPr>
            <a:lvl9pPr marL="1343237" indent="-164832">
              <a:spcBef>
                <a:spcPts val="0"/>
              </a:spcBef>
              <a:spcAft>
                <a:spcPts val="0"/>
              </a:spcAft>
              <a:buSzPct val="70000"/>
              <a:buFont typeface="Arial" pitchFamily="34" charset="0"/>
              <a:buChar char="–"/>
              <a:defRPr sz="1358">
                <a:latin typeface="Arial" pitchFamily="34" charset="0"/>
                <a:cs typeface="Arial" pitchFamily="34"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98578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53" y="719200"/>
            <a:ext cx="10966451" cy="362728"/>
          </a:xfrm>
          <a:noFill/>
          <a:ln w="9525">
            <a:noFill/>
            <a:miter lim="800000"/>
            <a:headEnd/>
            <a:tailEnd/>
          </a:ln>
        </p:spPr>
        <p:txBody>
          <a:bodyPr/>
          <a:lstStyle>
            <a:lvl1pPr algn="l">
              <a:defRPr lang="en-US" sz="2357"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3" name="Text Placeholder 4"/>
          <p:cNvSpPr>
            <a:spLocks noGrp="1"/>
          </p:cNvSpPr>
          <p:nvPr>
            <p:ph type="body" sz="quarter" idx="10"/>
          </p:nvPr>
        </p:nvSpPr>
        <p:spPr bwMode="gray">
          <a:xfrm>
            <a:off x="641353" y="1971720"/>
            <a:ext cx="10966451" cy="1044838"/>
          </a:xfrm>
        </p:spPr>
        <p:txBody>
          <a:bodyPr/>
          <a:lstStyle>
            <a:lvl1pPr algn="l" rtl="0" eaLnBrk="1" latinLnBrk="0" hangingPunct="1">
              <a:spcBef>
                <a:spcPts val="0"/>
              </a:spcBef>
              <a:spcAft>
                <a:spcPts val="0"/>
              </a:spcAft>
              <a:buClr>
                <a:schemeClr val="bg2"/>
              </a:buClr>
              <a:buSzPct val="120000"/>
              <a:defRPr lang="en-US" sz="1358"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358"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358"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358"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358" b="0" kern="1200" baseline="0" dirty="0" smtClean="0">
                <a:solidFill>
                  <a:schemeClr val="tx1"/>
                </a:solidFill>
                <a:latin typeface="Arial" pitchFamily="34" charset="0"/>
                <a:ea typeface="+mn-ea"/>
                <a:cs typeface="Arial" pitchFamily="34" charset="0"/>
              </a:defRPr>
            </a:lvl5pPr>
            <a:lvl6pPr marL="1056829" indent="-210440">
              <a:spcBef>
                <a:spcPts val="0"/>
              </a:spcBef>
              <a:spcAft>
                <a:spcPts val="0"/>
              </a:spcAft>
              <a:buClr>
                <a:schemeClr val="tx2"/>
              </a:buClr>
              <a:buSzPct val="70000"/>
              <a:buFont typeface="Wingdings" pitchFamily="2" charset="2"/>
              <a:buChar char="§"/>
              <a:defRPr lang="en-US" sz="1358" kern="1200" dirty="0" smtClean="0">
                <a:solidFill>
                  <a:schemeClr val="tx1"/>
                </a:solidFill>
                <a:latin typeface="Arial" pitchFamily="34" charset="0"/>
                <a:ea typeface="+mn-ea"/>
                <a:cs typeface="Arial" pitchFamily="34" charset="0"/>
              </a:defRPr>
            </a:lvl6pPr>
            <a:lvl7pPr marL="1262589" indent="-201080">
              <a:spcBef>
                <a:spcPts val="0"/>
              </a:spcBef>
              <a:spcAft>
                <a:spcPts val="0"/>
              </a:spcAft>
              <a:buClr>
                <a:schemeClr val="tx2"/>
              </a:buClr>
              <a:buSzPct val="70000"/>
              <a:buFont typeface="Arial" pitchFamily="34" charset="0"/>
              <a:buChar char="–"/>
              <a:defRPr sz="1358" baseline="0">
                <a:solidFill>
                  <a:schemeClr val="tx1"/>
                </a:solidFill>
                <a:latin typeface="+mn-lt"/>
                <a:cs typeface="Arial" pitchFamily="34" charset="0"/>
              </a:defRPr>
            </a:lvl7pPr>
            <a:lvl8pPr marL="1178416" indent="-168338">
              <a:spcBef>
                <a:spcPts val="0"/>
              </a:spcBef>
              <a:spcAft>
                <a:spcPts val="0"/>
              </a:spcAft>
              <a:buSzPct val="70000"/>
              <a:defRPr sz="1358" baseline="0">
                <a:latin typeface="Arial" pitchFamily="34" charset="0"/>
                <a:cs typeface="Arial" pitchFamily="34" charset="0"/>
              </a:defRPr>
            </a:lvl8pPr>
            <a:lvl9pPr marL="1343237" indent="-164832">
              <a:spcBef>
                <a:spcPts val="0"/>
              </a:spcBef>
              <a:spcAft>
                <a:spcPts val="0"/>
              </a:spcAft>
              <a:buSzPct val="70000"/>
              <a:buFont typeface="Arial" pitchFamily="34" charset="0"/>
              <a:buChar char="–"/>
              <a:defRPr sz="1358">
                <a:latin typeface="Arial" pitchFamily="34" charset="0"/>
                <a:cs typeface="Arial" pitchFamily="34"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41"/>
          <p:cNvSpPr>
            <a:spLocks noGrp="1"/>
          </p:cNvSpPr>
          <p:nvPr>
            <p:ph type="body" sz="quarter" idx="13"/>
          </p:nvPr>
        </p:nvSpPr>
        <p:spPr bwMode="gray">
          <a:xfrm>
            <a:off x="641353" y="1270518"/>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0543744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641421" y="727155"/>
            <a:ext cx="10968567" cy="362728"/>
          </a:xfrm>
          <a:noFill/>
          <a:ln w="9525">
            <a:noFill/>
            <a:miter lim="800000"/>
            <a:headEnd/>
            <a:tailEnd/>
          </a:ln>
        </p:spPr>
        <p:txBody>
          <a:bodyPr/>
          <a:lstStyle>
            <a:lvl1pPr algn="l">
              <a:defRPr lang="en-US" sz="2357"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4" name="Text Placeholder 4"/>
          <p:cNvSpPr>
            <a:spLocks noGrp="1"/>
          </p:cNvSpPr>
          <p:nvPr>
            <p:ph type="body" sz="quarter" idx="10"/>
          </p:nvPr>
        </p:nvSpPr>
        <p:spPr bwMode="gray">
          <a:xfrm>
            <a:off x="641353" y="1971688"/>
            <a:ext cx="10966451" cy="1374094"/>
          </a:xfrm>
        </p:spPr>
        <p:txBody>
          <a:bodyPr/>
          <a:lstStyle>
            <a:lvl1pPr>
              <a:spcBef>
                <a:spcPts val="0"/>
              </a:spcBef>
              <a:spcAft>
                <a:spcPts val="0"/>
              </a:spcAft>
              <a:defRPr lang="en-US" sz="1786"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1786"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1786"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1786"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1786" b="0" kern="1200" baseline="0" dirty="0" smtClean="0">
                <a:solidFill>
                  <a:schemeClr val="tx1"/>
                </a:solidFill>
                <a:latin typeface="Arial" pitchFamily="34" charset="0"/>
                <a:ea typeface="+mn-ea"/>
                <a:cs typeface="Arial" pitchFamily="34" charset="0"/>
              </a:defRPr>
            </a:lvl5pPr>
            <a:lvl6pPr marL="1056829" indent="-210440">
              <a:spcBef>
                <a:spcPts val="0"/>
              </a:spcBef>
              <a:spcAft>
                <a:spcPts val="0"/>
              </a:spcAft>
              <a:buClr>
                <a:schemeClr val="tx2"/>
              </a:buClr>
              <a:buSzPct val="70000"/>
              <a:buFont typeface="Wingdings" pitchFamily="2" charset="2"/>
              <a:buChar char="§"/>
              <a:defRPr lang="en-US" sz="1786" kern="1200" dirty="0" smtClean="0">
                <a:solidFill>
                  <a:schemeClr val="tx1"/>
                </a:solidFill>
                <a:latin typeface="Arial" pitchFamily="34" charset="0"/>
                <a:ea typeface="+mn-ea"/>
                <a:cs typeface="Arial" pitchFamily="34" charset="0"/>
              </a:defRPr>
            </a:lvl6pPr>
            <a:lvl7pPr marL="1262589" indent="-201080">
              <a:spcBef>
                <a:spcPts val="0"/>
              </a:spcBef>
              <a:spcAft>
                <a:spcPts val="0"/>
              </a:spcAft>
              <a:buClr>
                <a:schemeClr val="tx2"/>
              </a:buClr>
              <a:buSzPct val="70000"/>
              <a:buFont typeface="Arial" pitchFamily="34" charset="0"/>
              <a:buChar char="–"/>
              <a:defRPr sz="1358" baseline="0">
                <a:solidFill>
                  <a:schemeClr val="tx1"/>
                </a:solidFill>
                <a:latin typeface="+mn-lt"/>
                <a:cs typeface="Arial" pitchFamily="34" charset="0"/>
              </a:defRPr>
            </a:lvl7pPr>
            <a:lvl8pPr marL="1178416" indent="-168338">
              <a:spcBef>
                <a:spcPts val="0"/>
              </a:spcBef>
              <a:spcAft>
                <a:spcPts val="0"/>
              </a:spcAft>
              <a:buSzPct val="70000"/>
              <a:defRPr sz="1358" baseline="0">
                <a:latin typeface="Arial" pitchFamily="34" charset="0"/>
                <a:cs typeface="Arial" pitchFamily="34" charset="0"/>
              </a:defRPr>
            </a:lvl8pPr>
            <a:lvl9pPr marL="1343237" indent="-164832">
              <a:spcBef>
                <a:spcPts val="0"/>
              </a:spcBef>
              <a:spcAft>
                <a:spcPts val="0"/>
              </a:spcAft>
              <a:buSzPct val="70000"/>
              <a:buFont typeface="Arial" pitchFamily="34" charset="0"/>
              <a:buChar char="–"/>
              <a:defRPr sz="1358">
                <a:latin typeface="Arial" pitchFamily="34" charset="0"/>
                <a:cs typeface="Arial" pitchFamily="34"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58905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641487" y="1971679"/>
            <a:ext cx="5437717" cy="4162425"/>
          </a:xfrm>
        </p:spPr>
        <p:txBody>
          <a:bodyPr>
            <a:noAutofit/>
          </a:bodyPr>
          <a:lstStyle>
            <a:lvl1pPr marL="0" indent="0">
              <a:buNone/>
              <a:defRPr>
                <a:latin typeface="Arial" pitchFamily="34" charset="0"/>
                <a:cs typeface="Arial" pitchFamily="34" charset="0"/>
              </a:defRPr>
            </a:lvl1pPr>
          </a:lstStyle>
          <a:p>
            <a:pPr lvl="0"/>
            <a:r>
              <a:rPr lang="en-US" noProof="0"/>
              <a:t>Click icon to add picture</a:t>
            </a:r>
            <a:endParaRPr lang="en-US" noProof="0" dirty="0"/>
          </a:p>
        </p:txBody>
      </p:sp>
      <p:sp>
        <p:nvSpPr>
          <p:cNvPr id="18" name="Text Placeholder 4"/>
          <p:cNvSpPr>
            <a:spLocks noGrp="1"/>
          </p:cNvSpPr>
          <p:nvPr>
            <p:ph type="body" sz="quarter" idx="19"/>
          </p:nvPr>
        </p:nvSpPr>
        <p:spPr bwMode="gray">
          <a:xfrm>
            <a:off x="6451604" y="1971720"/>
            <a:ext cx="5128683" cy="1044838"/>
          </a:xfrm>
          <a:ln>
            <a:noFill/>
          </a:ln>
        </p:spPr>
        <p:txBody>
          <a:bodyPr/>
          <a:lstStyle>
            <a:lvl1pPr>
              <a:spcBef>
                <a:spcPts val="0"/>
              </a:spcBef>
              <a:spcAft>
                <a:spcPts val="0"/>
              </a:spcAft>
              <a:defRPr lang="en-US" sz="1358"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8" b="0" kern="1200" baseline="0" dirty="0" smtClean="0">
                <a:solidFill>
                  <a:schemeClr val="tx1"/>
                </a:solidFill>
                <a:latin typeface="+mn-lt"/>
                <a:ea typeface="+mn-ea"/>
                <a:cs typeface="Arial" pitchFamily="34" charset="0"/>
              </a:defRPr>
            </a:lvl2pPr>
            <a:lvl3pPr>
              <a:spcBef>
                <a:spcPts val="0"/>
              </a:spcBef>
              <a:spcAft>
                <a:spcPts val="0"/>
              </a:spcAft>
              <a:defRPr lang="en-US" sz="1358"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8"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8" b="0" kern="1200" baseline="0" dirty="0" smtClean="0">
                <a:solidFill>
                  <a:schemeClr val="tx1"/>
                </a:solidFill>
                <a:latin typeface="Arial" pitchFamily="34" charset="0"/>
                <a:ea typeface="+mn-ea"/>
                <a:cs typeface="Arial" pitchFamily="34" charset="0"/>
              </a:defRPr>
            </a:lvl5pPr>
            <a:lvl6pPr marL="841742" indent="-171852">
              <a:spcBef>
                <a:spcPts val="0"/>
              </a:spcBef>
              <a:spcAft>
                <a:spcPts val="0"/>
              </a:spcAft>
              <a:buSzPct val="70000"/>
              <a:defRPr lang="en-US" sz="1358" kern="1200" dirty="0" smtClean="0">
                <a:solidFill>
                  <a:schemeClr val="tx1"/>
                </a:solidFill>
                <a:latin typeface="Arial" pitchFamily="34" charset="0"/>
                <a:ea typeface="+mn-ea"/>
                <a:cs typeface="Arial" pitchFamily="34" charset="0"/>
              </a:defRPr>
            </a:lvl6pPr>
            <a:lvl7pPr marL="1010067" indent="-168338">
              <a:spcBef>
                <a:spcPts val="0"/>
              </a:spcBef>
              <a:spcAft>
                <a:spcPts val="0"/>
              </a:spcAft>
              <a:buSzPct val="70000"/>
              <a:buFont typeface="Arial" pitchFamily="34" charset="0"/>
              <a:buChar char="–"/>
              <a:defRPr sz="1358" baseline="0">
                <a:latin typeface="+mj-lt"/>
              </a:defRPr>
            </a:lvl7pPr>
            <a:lvl8pPr marL="1178416" indent="-168338">
              <a:spcBef>
                <a:spcPts val="0"/>
              </a:spcBef>
              <a:spcAft>
                <a:spcPts val="0"/>
              </a:spcAft>
              <a:buSzPct val="70000"/>
              <a:defRPr sz="1358" baseline="0">
                <a:latin typeface="+mj-lt"/>
              </a:defRPr>
            </a:lvl8pPr>
            <a:lvl9pPr marL="1343237" indent="-164832">
              <a:spcBef>
                <a:spcPts val="0"/>
              </a:spcBef>
              <a:spcAft>
                <a:spcPts val="0"/>
              </a:spcAft>
              <a:buSzPct val="70000"/>
              <a:buFont typeface="Arial" pitchFamily="34" charset="0"/>
              <a:buChar char="–"/>
              <a:defRPr sz="1358">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bwMode="gray">
          <a:xfrm>
            <a:off x="641421" y="727155"/>
            <a:ext cx="10968567" cy="362728"/>
          </a:xfrm>
          <a:noFill/>
          <a:ln w="9525">
            <a:noFill/>
            <a:miter lim="800000"/>
            <a:headEnd/>
            <a:tailEnd/>
          </a:ln>
        </p:spPr>
        <p:txBody>
          <a:bodyPr/>
          <a:lstStyle>
            <a:lvl1pPr algn="l">
              <a:defRPr lang="en-US" sz="2357"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7" name="Text Placeholder 41"/>
          <p:cNvSpPr>
            <a:spLocks noGrp="1"/>
          </p:cNvSpPr>
          <p:nvPr>
            <p:ph type="body" sz="quarter" idx="13"/>
          </p:nvPr>
        </p:nvSpPr>
        <p:spPr bwMode="gray">
          <a:xfrm>
            <a:off x="641353" y="1270518"/>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745820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Divider Slide">
    <p:spTree>
      <p:nvGrpSpPr>
        <p:cNvPr id="1" name=""/>
        <p:cNvGrpSpPr/>
        <p:nvPr/>
      </p:nvGrpSpPr>
      <p:grpSpPr>
        <a:xfrm>
          <a:off x="0" y="0"/>
          <a:ext cx="0" cy="0"/>
          <a:chOff x="0" y="0"/>
          <a:chExt cx="0" cy="0"/>
        </a:xfrm>
      </p:grpSpPr>
      <p:pic>
        <p:nvPicPr>
          <p:cNvPr id="4" name="Picture 9" descr="ridge4.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ltGray">
          <a:xfrm>
            <a:off x="2166" y="0"/>
            <a:ext cx="5291668" cy="1443038"/>
          </a:xfrm>
          <a:prstGeom prst="rect">
            <a:avLst/>
          </a:prstGeom>
          <a:noFill/>
          <a:ln w="9525">
            <a:noFill/>
            <a:miter lim="800000"/>
            <a:headEnd/>
            <a:tailEnd/>
          </a:ln>
        </p:spPr>
      </p:pic>
      <p:pic>
        <p:nvPicPr>
          <p:cNvPr id="5" name="Picture 10" descr="Mahindra Logo.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gray">
          <a:xfrm>
            <a:off x="8439203" y="476255"/>
            <a:ext cx="3170767" cy="657225"/>
          </a:xfrm>
          <a:prstGeom prst="rect">
            <a:avLst/>
          </a:prstGeom>
          <a:noFill/>
          <a:ln w="9525">
            <a:noFill/>
            <a:miter lim="800000"/>
            <a:headEnd/>
            <a:tailEnd/>
          </a:ln>
        </p:spPr>
      </p:pic>
      <p:sp>
        <p:nvSpPr>
          <p:cNvPr id="3" name="Subtitle 2"/>
          <p:cNvSpPr>
            <a:spLocks noGrp="1"/>
          </p:cNvSpPr>
          <p:nvPr>
            <p:ph type="subTitle" idx="1"/>
          </p:nvPr>
        </p:nvSpPr>
        <p:spPr bwMode="gray">
          <a:xfrm>
            <a:off x="2453235" y="4135210"/>
            <a:ext cx="7365999" cy="208968"/>
          </a:xfrm>
          <a:noFill/>
          <a:ln w="9525">
            <a:noFill/>
            <a:miter lim="800000"/>
            <a:headEnd/>
            <a:tailEnd/>
          </a:ln>
        </p:spPr>
        <p:txBody>
          <a:bodyPr anchor="b"/>
          <a:lstStyle>
            <a:lvl1pPr marL="0" indent="0" algn="l" defTabSz="673382" rtl="0" eaLnBrk="1" fontAlgn="base" latinLnBrk="0" hangingPunct="1">
              <a:spcBef>
                <a:spcPts val="0"/>
              </a:spcBef>
              <a:spcAft>
                <a:spcPct val="0"/>
              </a:spcAft>
              <a:buClr>
                <a:schemeClr val="tx2"/>
              </a:buClr>
              <a:buFont typeface="Arial" pitchFamily="34" charset="0"/>
              <a:buNone/>
              <a:defRPr lang="en-US" sz="1358" b="1" kern="1200" baseline="0" dirty="0">
                <a:solidFill>
                  <a:schemeClr val="tx2"/>
                </a:solidFill>
                <a:latin typeface="Arial" pitchFamily="34" charset="0"/>
                <a:ea typeface="+mn-ea"/>
                <a:cs typeface="Arial" pitchFamily="34" charset="0"/>
              </a:defRPr>
            </a:lvl1pPr>
            <a:lvl2pPr marL="336691" indent="0" algn="ctr">
              <a:buNone/>
              <a:defRPr>
                <a:solidFill>
                  <a:schemeClr val="tx1">
                    <a:tint val="75000"/>
                  </a:schemeClr>
                </a:solidFill>
              </a:defRPr>
            </a:lvl2pPr>
            <a:lvl3pPr marL="673382" indent="0" algn="ctr">
              <a:buNone/>
              <a:defRPr>
                <a:solidFill>
                  <a:schemeClr val="tx1">
                    <a:tint val="75000"/>
                  </a:schemeClr>
                </a:solidFill>
              </a:defRPr>
            </a:lvl3pPr>
            <a:lvl4pPr marL="1010067" indent="0" algn="ctr">
              <a:buNone/>
              <a:defRPr>
                <a:solidFill>
                  <a:schemeClr val="tx1">
                    <a:tint val="75000"/>
                  </a:schemeClr>
                </a:solidFill>
              </a:defRPr>
            </a:lvl4pPr>
            <a:lvl5pPr marL="1346758" indent="0" algn="ctr">
              <a:buNone/>
              <a:defRPr>
                <a:solidFill>
                  <a:schemeClr val="tx1">
                    <a:tint val="75000"/>
                  </a:schemeClr>
                </a:solidFill>
              </a:defRPr>
            </a:lvl5pPr>
            <a:lvl6pPr marL="1683450" indent="0" algn="ctr">
              <a:buNone/>
              <a:defRPr>
                <a:solidFill>
                  <a:schemeClr val="tx1">
                    <a:tint val="75000"/>
                  </a:schemeClr>
                </a:solidFill>
              </a:defRPr>
            </a:lvl6pPr>
            <a:lvl7pPr marL="2020135" indent="0" algn="ctr">
              <a:buNone/>
              <a:defRPr>
                <a:solidFill>
                  <a:schemeClr val="tx1">
                    <a:tint val="75000"/>
                  </a:schemeClr>
                </a:solidFill>
              </a:defRPr>
            </a:lvl7pPr>
            <a:lvl8pPr marL="2356828" indent="0" algn="ctr">
              <a:buNone/>
              <a:defRPr>
                <a:solidFill>
                  <a:schemeClr val="tx1">
                    <a:tint val="75000"/>
                  </a:schemeClr>
                </a:solidFill>
              </a:defRPr>
            </a:lvl8pPr>
            <a:lvl9pPr marL="2693525" indent="0" algn="ctr">
              <a:buNone/>
              <a:defRPr>
                <a:solidFill>
                  <a:schemeClr val="tx1">
                    <a:tint val="75000"/>
                  </a:schemeClr>
                </a:solidFill>
              </a:defRPr>
            </a:lvl9pPr>
          </a:lstStyle>
          <a:p>
            <a:r>
              <a:rPr lang="en-US"/>
              <a:t>Click to edit Master subtitle style</a:t>
            </a:r>
            <a:endParaRPr lang="en-US" dirty="0"/>
          </a:p>
        </p:txBody>
      </p:sp>
      <p:sp>
        <p:nvSpPr>
          <p:cNvPr id="9" name="Title 8"/>
          <p:cNvSpPr>
            <a:spLocks noGrp="1"/>
          </p:cNvSpPr>
          <p:nvPr>
            <p:ph type="title"/>
          </p:nvPr>
        </p:nvSpPr>
        <p:spPr bwMode="gray">
          <a:xfrm>
            <a:off x="2453235" y="2200291"/>
            <a:ext cx="7365999" cy="461665"/>
          </a:xfrm>
          <a:noFill/>
          <a:ln w="9525">
            <a:noFill/>
            <a:miter lim="800000"/>
            <a:headEnd/>
            <a:tailEnd/>
          </a:ln>
        </p:spPr>
        <p:txBody>
          <a:bodyPr/>
          <a:lstStyle>
            <a:lvl1pPr algn="l" defTabSz="673382" rtl="0" eaLnBrk="1" latinLnBrk="0" hangingPunct="1">
              <a:spcBef>
                <a:spcPct val="0"/>
              </a:spcBef>
              <a:buNone/>
              <a:defRPr lang="en-US" sz="3000" b="1" kern="1200" dirty="0">
                <a:solidFill>
                  <a:schemeClr val="bg2"/>
                </a:solidFill>
                <a:latin typeface="Arial" pitchFamily="34" charset="0"/>
                <a:ea typeface="+mj-ea"/>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461036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641351" y="1971676"/>
            <a:ext cx="5437716" cy="4162425"/>
          </a:xfrm>
        </p:spPr>
        <p:txBody>
          <a:bodyPr>
            <a:noAutofit/>
          </a:bodyPr>
          <a:lstStyle>
            <a:lvl1pPr marL="0" indent="0">
              <a:buNone/>
              <a:defRPr>
                <a:latin typeface="Arial" pitchFamily="34" charset="0"/>
                <a:cs typeface="Arial" pitchFamily="34" charset="0"/>
              </a:defRPr>
            </a:lvl1pPr>
          </a:lstStyle>
          <a:p>
            <a:pPr lvl="0"/>
            <a:r>
              <a:rPr lang="en-US" noProof="0" dirty="0" smtClean="0"/>
              <a:t>Click icon to add picture</a:t>
            </a:r>
            <a:endParaRPr lang="en-US" noProof="0" dirty="0"/>
          </a:p>
        </p:txBody>
      </p:sp>
      <p:sp>
        <p:nvSpPr>
          <p:cNvPr id="18" name="Text Placeholder 4"/>
          <p:cNvSpPr>
            <a:spLocks noGrp="1"/>
          </p:cNvSpPr>
          <p:nvPr>
            <p:ph type="body" sz="quarter" idx="19"/>
          </p:nvPr>
        </p:nvSpPr>
        <p:spPr bwMode="gray">
          <a:xfrm>
            <a:off x="6451600" y="1971676"/>
            <a:ext cx="5128683" cy="1384995"/>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itle 1"/>
          <p:cNvSpPr>
            <a:spLocks noGrp="1"/>
          </p:cNvSpPr>
          <p:nvPr>
            <p:ph type="title"/>
          </p:nvPr>
        </p:nvSpPr>
        <p:spPr bwMode="gray">
          <a:xfrm>
            <a:off x="641350" y="727075"/>
            <a:ext cx="1096856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641349" y="127045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5497431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Divider Slide 2">
    <p:spTree>
      <p:nvGrpSpPr>
        <p:cNvPr id="1" name=""/>
        <p:cNvGrpSpPr/>
        <p:nvPr/>
      </p:nvGrpSpPr>
      <p:grpSpPr>
        <a:xfrm>
          <a:off x="0" y="0"/>
          <a:ext cx="0" cy="0"/>
          <a:chOff x="0" y="0"/>
          <a:chExt cx="0" cy="0"/>
        </a:xfrm>
      </p:grpSpPr>
      <p:pic>
        <p:nvPicPr>
          <p:cNvPr id="5" name="Picture 9" descr="ridge4.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ltGray">
          <a:xfrm>
            <a:off x="2166" y="0"/>
            <a:ext cx="5291668" cy="1443038"/>
          </a:xfrm>
          <a:prstGeom prst="rect">
            <a:avLst/>
          </a:prstGeom>
          <a:noFill/>
          <a:ln w="9525">
            <a:noFill/>
            <a:miter lim="800000"/>
            <a:headEnd/>
            <a:tailEnd/>
          </a:ln>
        </p:spPr>
      </p:pic>
      <p:pic>
        <p:nvPicPr>
          <p:cNvPr id="6" name="Picture 10" descr="Mahindra Logo.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gray">
          <a:xfrm>
            <a:off x="8439203" y="476255"/>
            <a:ext cx="3170767" cy="657225"/>
          </a:xfrm>
          <a:prstGeom prst="rect">
            <a:avLst/>
          </a:prstGeom>
          <a:noFill/>
          <a:ln w="9525">
            <a:noFill/>
            <a:miter lim="800000"/>
            <a:headEnd/>
            <a:tailEnd/>
          </a:ln>
        </p:spPr>
      </p:pic>
      <p:sp>
        <p:nvSpPr>
          <p:cNvPr id="12" name="Picture Placeholder 22"/>
          <p:cNvSpPr>
            <a:spLocks noGrp="1"/>
          </p:cNvSpPr>
          <p:nvPr>
            <p:ph type="pic" sz="quarter" idx="13"/>
          </p:nvPr>
        </p:nvSpPr>
        <p:spPr bwMode="gray">
          <a:xfrm>
            <a:off x="641353" y="1971791"/>
            <a:ext cx="5469467" cy="4175125"/>
          </a:xfrm>
        </p:spPr>
        <p:txBody>
          <a:bodyPr rtlCol="0">
            <a:normAutofit/>
          </a:bodyPr>
          <a:lstStyle>
            <a:lvl1pPr>
              <a:buNone/>
              <a:defRPr>
                <a:latin typeface="Arial" pitchFamily="34" charset="0"/>
                <a:cs typeface="Arial" pitchFamily="34" charset="0"/>
              </a:defRPr>
            </a:lvl1pPr>
          </a:lstStyle>
          <a:p>
            <a:pPr lvl="0"/>
            <a:r>
              <a:rPr lang="en-US" noProof="0"/>
              <a:t>Click icon to add picture</a:t>
            </a:r>
          </a:p>
        </p:txBody>
      </p:sp>
      <p:sp>
        <p:nvSpPr>
          <p:cNvPr id="22" name="Subtitle 2"/>
          <p:cNvSpPr>
            <a:spLocks noGrp="1"/>
          </p:cNvSpPr>
          <p:nvPr>
            <p:ph type="subTitle" idx="1"/>
          </p:nvPr>
        </p:nvSpPr>
        <p:spPr bwMode="gray">
          <a:xfrm>
            <a:off x="6568037" y="4363810"/>
            <a:ext cx="5041899" cy="208968"/>
          </a:xfrm>
          <a:noFill/>
          <a:ln w="9525">
            <a:noFill/>
            <a:miter lim="800000"/>
            <a:headEnd/>
            <a:tailEnd/>
          </a:ln>
        </p:spPr>
        <p:txBody>
          <a:bodyPr anchor="b"/>
          <a:lstStyle>
            <a:lvl1pPr marL="0" indent="0" algn="l" defTabSz="673382" rtl="0" eaLnBrk="1" fontAlgn="base" latinLnBrk="0" hangingPunct="1">
              <a:spcBef>
                <a:spcPts val="0"/>
              </a:spcBef>
              <a:spcAft>
                <a:spcPct val="0"/>
              </a:spcAft>
              <a:buClr>
                <a:schemeClr val="tx2"/>
              </a:buClr>
              <a:buFont typeface="Arial" pitchFamily="34" charset="0"/>
              <a:buNone/>
              <a:defRPr lang="en-US" sz="1358" b="1" kern="1200" baseline="0" dirty="0">
                <a:solidFill>
                  <a:schemeClr val="tx2"/>
                </a:solidFill>
                <a:latin typeface="Arial" pitchFamily="34" charset="0"/>
                <a:ea typeface="+mn-ea"/>
                <a:cs typeface="Arial" pitchFamily="34" charset="0"/>
              </a:defRPr>
            </a:lvl1pPr>
            <a:lvl2pPr marL="336691" indent="0" algn="ctr">
              <a:buNone/>
              <a:defRPr>
                <a:solidFill>
                  <a:schemeClr val="tx1">
                    <a:tint val="75000"/>
                  </a:schemeClr>
                </a:solidFill>
              </a:defRPr>
            </a:lvl2pPr>
            <a:lvl3pPr marL="673382" indent="0" algn="ctr">
              <a:buNone/>
              <a:defRPr>
                <a:solidFill>
                  <a:schemeClr val="tx1">
                    <a:tint val="75000"/>
                  </a:schemeClr>
                </a:solidFill>
              </a:defRPr>
            </a:lvl3pPr>
            <a:lvl4pPr marL="1010067" indent="0" algn="ctr">
              <a:buNone/>
              <a:defRPr>
                <a:solidFill>
                  <a:schemeClr val="tx1">
                    <a:tint val="75000"/>
                  </a:schemeClr>
                </a:solidFill>
              </a:defRPr>
            </a:lvl4pPr>
            <a:lvl5pPr marL="1346758" indent="0" algn="ctr">
              <a:buNone/>
              <a:defRPr>
                <a:solidFill>
                  <a:schemeClr val="tx1">
                    <a:tint val="75000"/>
                  </a:schemeClr>
                </a:solidFill>
              </a:defRPr>
            </a:lvl5pPr>
            <a:lvl6pPr marL="1683450" indent="0" algn="ctr">
              <a:buNone/>
              <a:defRPr>
                <a:solidFill>
                  <a:schemeClr val="tx1">
                    <a:tint val="75000"/>
                  </a:schemeClr>
                </a:solidFill>
              </a:defRPr>
            </a:lvl6pPr>
            <a:lvl7pPr marL="2020135" indent="0" algn="ctr">
              <a:buNone/>
              <a:defRPr>
                <a:solidFill>
                  <a:schemeClr val="tx1">
                    <a:tint val="75000"/>
                  </a:schemeClr>
                </a:solidFill>
              </a:defRPr>
            </a:lvl7pPr>
            <a:lvl8pPr marL="2356828" indent="0" algn="ctr">
              <a:buNone/>
              <a:defRPr>
                <a:solidFill>
                  <a:schemeClr val="tx1">
                    <a:tint val="75000"/>
                  </a:schemeClr>
                </a:solidFill>
              </a:defRPr>
            </a:lvl8pPr>
            <a:lvl9pPr marL="2693525" indent="0" algn="ctr">
              <a:buNone/>
              <a:defRPr>
                <a:solidFill>
                  <a:schemeClr val="tx1">
                    <a:tint val="75000"/>
                  </a:schemeClr>
                </a:solidFill>
              </a:defRPr>
            </a:lvl9pPr>
          </a:lstStyle>
          <a:p>
            <a:r>
              <a:rPr lang="en-US"/>
              <a:t>Click to edit Master subtitle style</a:t>
            </a:r>
            <a:endParaRPr lang="en-US" dirty="0"/>
          </a:p>
        </p:txBody>
      </p:sp>
      <p:sp>
        <p:nvSpPr>
          <p:cNvPr id="23" name="Title 8"/>
          <p:cNvSpPr>
            <a:spLocks noGrp="1"/>
          </p:cNvSpPr>
          <p:nvPr>
            <p:ph type="title"/>
          </p:nvPr>
        </p:nvSpPr>
        <p:spPr bwMode="gray">
          <a:xfrm>
            <a:off x="6568037" y="1971688"/>
            <a:ext cx="5041899" cy="923330"/>
          </a:xfrm>
          <a:noFill/>
          <a:ln w="9525">
            <a:noFill/>
            <a:miter lim="800000"/>
            <a:headEnd/>
            <a:tailEnd/>
          </a:ln>
        </p:spPr>
        <p:txBody>
          <a:bodyPr/>
          <a:lstStyle>
            <a:lvl1pPr algn="l" defTabSz="673382" rtl="0" eaLnBrk="1" latinLnBrk="0" hangingPunct="1">
              <a:spcBef>
                <a:spcPct val="0"/>
              </a:spcBef>
              <a:buNone/>
              <a:defRPr lang="en-US" sz="3000" b="1" kern="1200" dirty="0">
                <a:solidFill>
                  <a:schemeClr val="bg2"/>
                </a:solidFill>
                <a:latin typeface="Arial" pitchFamily="34" charset="0"/>
                <a:ea typeface="+mj-ea"/>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487782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Content 2">
    <p:spTree>
      <p:nvGrpSpPr>
        <p:cNvPr id="1" name=""/>
        <p:cNvGrpSpPr/>
        <p:nvPr/>
      </p:nvGrpSpPr>
      <p:grpSpPr>
        <a:xfrm>
          <a:off x="0" y="0"/>
          <a:ext cx="0" cy="0"/>
          <a:chOff x="0" y="0"/>
          <a:chExt cx="0" cy="0"/>
        </a:xfrm>
      </p:grpSpPr>
      <p:cxnSp>
        <p:nvCxnSpPr>
          <p:cNvPr id="8" name="Straight Connector 7"/>
          <p:cNvCxnSpPr/>
          <p:nvPr/>
        </p:nvCxnSpPr>
        <p:spPr bwMode="gray">
          <a:xfrm>
            <a:off x="641416" y="2344743"/>
            <a:ext cx="520911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gray">
          <a:xfrm>
            <a:off x="6364888" y="2344743"/>
            <a:ext cx="520911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 Placeholder 4"/>
          <p:cNvSpPr>
            <a:spLocks noGrp="1"/>
          </p:cNvSpPr>
          <p:nvPr>
            <p:ph type="body" sz="quarter" idx="10"/>
          </p:nvPr>
        </p:nvSpPr>
        <p:spPr bwMode="gray">
          <a:xfrm>
            <a:off x="641362" y="2467016"/>
            <a:ext cx="5245097" cy="1044838"/>
          </a:xfrm>
          <a:ln>
            <a:noFill/>
          </a:ln>
        </p:spPr>
        <p:txBody>
          <a:bodyPr/>
          <a:lstStyle>
            <a:lvl1pPr>
              <a:spcBef>
                <a:spcPts val="0"/>
              </a:spcBef>
              <a:spcAft>
                <a:spcPts val="0"/>
              </a:spcAft>
              <a:defRPr lang="en-US" sz="1358"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8" b="0" kern="1200" baseline="0" dirty="0" smtClean="0">
                <a:solidFill>
                  <a:schemeClr val="tx1"/>
                </a:solidFill>
                <a:latin typeface="+mn-lt"/>
                <a:ea typeface="+mn-ea"/>
                <a:cs typeface="Arial" pitchFamily="34" charset="0"/>
              </a:defRPr>
            </a:lvl2pPr>
            <a:lvl3pPr>
              <a:spcBef>
                <a:spcPts val="0"/>
              </a:spcBef>
              <a:spcAft>
                <a:spcPts val="0"/>
              </a:spcAft>
              <a:defRPr lang="en-US" sz="1358"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8"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8" b="0" kern="1200" baseline="0" dirty="0" smtClean="0">
                <a:solidFill>
                  <a:schemeClr val="tx1"/>
                </a:solidFill>
                <a:latin typeface="Arial" pitchFamily="34" charset="0"/>
                <a:ea typeface="+mn-ea"/>
                <a:cs typeface="Arial" pitchFamily="34" charset="0"/>
              </a:defRPr>
            </a:lvl5pPr>
            <a:lvl6pPr marL="841742" indent="-171852">
              <a:spcBef>
                <a:spcPts val="0"/>
              </a:spcBef>
              <a:spcAft>
                <a:spcPts val="0"/>
              </a:spcAft>
              <a:buSzPct val="70000"/>
              <a:defRPr lang="en-US" sz="1358" kern="1200" dirty="0" smtClean="0">
                <a:solidFill>
                  <a:schemeClr val="tx1"/>
                </a:solidFill>
                <a:latin typeface="Arial" pitchFamily="34" charset="0"/>
                <a:ea typeface="+mn-ea"/>
                <a:cs typeface="Arial" pitchFamily="34" charset="0"/>
              </a:defRPr>
            </a:lvl6pPr>
            <a:lvl7pPr marL="1010067" indent="-168338">
              <a:spcBef>
                <a:spcPts val="0"/>
              </a:spcBef>
              <a:spcAft>
                <a:spcPts val="0"/>
              </a:spcAft>
              <a:buSzPct val="70000"/>
              <a:buFont typeface="Arial" pitchFamily="34" charset="0"/>
              <a:buChar char="–"/>
              <a:defRPr sz="1358" baseline="0">
                <a:latin typeface="+mj-lt"/>
              </a:defRPr>
            </a:lvl7pPr>
            <a:lvl8pPr marL="1178416" indent="-168338">
              <a:spcBef>
                <a:spcPts val="0"/>
              </a:spcBef>
              <a:spcAft>
                <a:spcPts val="0"/>
              </a:spcAft>
              <a:buSzPct val="70000"/>
              <a:defRPr sz="1358" baseline="0">
                <a:latin typeface="+mj-lt"/>
              </a:defRPr>
            </a:lvl8pPr>
            <a:lvl9pPr marL="1343237" indent="-164832">
              <a:spcBef>
                <a:spcPts val="0"/>
              </a:spcBef>
              <a:spcAft>
                <a:spcPts val="0"/>
              </a:spcAft>
              <a:buSzPct val="70000"/>
              <a:buFont typeface="Arial" pitchFamily="34" charset="0"/>
              <a:buChar char="–"/>
              <a:defRPr sz="1358">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4"/>
          <p:cNvSpPr>
            <a:spLocks noGrp="1"/>
          </p:cNvSpPr>
          <p:nvPr>
            <p:ph type="body" sz="quarter" idx="11"/>
          </p:nvPr>
        </p:nvSpPr>
        <p:spPr bwMode="gray">
          <a:xfrm>
            <a:off x="6364830" y="2467016"/>
            <a:ext cx="5245097" cy="1044838"/>
          </a:xfrm>
          <a:ln>
            <a:noFill/>
          </a:ln>
        </p:spPr>
        <p:txBody>
          <a:bodyPr/>
          <a:lstStyle>
            <a:lvl1pPr>
              <a:spcBef>
                <a:spcPts val="0"/>
              </a:spcBef>
              <a:spcAft>
                <a:spcPts val="0"/>
              </a:spcAft>
              <a:defRPr lang="en-US" sz="1358"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8" b="0" kern="1200" baseline="0" dirty="0" smtClean="0">
                <a:solidFill>
                  <a:schemeClr val="tx1"/>
                </a:solidFill>
                <a:latin typeface="+mn-lt"/>
                <a:ea typeface="+mn-ea"/>
                <a:cs typeface="Arial" pitchFamily="34" charset="0"/>
              </a:defRPr>
            </a:lvl2pPr>
            <a:lvl3pPr>
              <a:spcBef>
                <a:spcPts val="0"/>
              </a:spcBef>
              <a:spcAft>
                <a:spcPts val="0"/>
              </a:spcAft>
              <a:defRPr lang="en-US" sz="1358"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8"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8" b="0" kern="1200" baseline="0" dirty="0" smtClean="0">
                <a:solidFill>
                  <a:schemeClr val="tx1"/>
                </a:solidFill>
                <a:latin typeface="Arial" pitchFamily="34" charset="0"/>
                <a:ea typeface="+mn-ea"/>
                <a:cs typeface="Arial" pitchFamily="34" charset="0"/>
              </a:defRPr>
            </a:lvl5pPr>
            <a:lvl6pPr marL="841742" indent="-171852">
              <a:spcBef>
                <a:spcPts val="0"/>
              </a:spcBef>
              <a:spcAft>
                <a:spcPts val="0"/>
              </a:spcAft>
              <a:buSzPct val="70000"/>
              <a:defRPr lang="en-US" sz="1358" kern="1200" dirty="0" smtClean="0">
                <a:solidFill>
                  <a:schemeClr val="tx1"/>
                </a:solidFill>
                <a:latin typeface="Arial" pitchFamily="34" charset="0"/>
                <a:ea typeface="+mn-ea"/>
                <a:cs typeface="Arial" pitchFamily="34" charset="0"/>
              </a:defRPr>
            </a:lvl6pPr>
            <a:lvl7pPr marL="1010067" indent="-168338">
              <a:spcBef>
                <a:spcPts val="0"/>
              </a:spcBef>
              <a:spcAft>
                <a:spcPts val="0"/>
              </a:spcAft>
              <a:buSzPct val="70000"/>
              <a:buFont typeface="Arial" pitchFamily="34" charset="0"/>
              <a:buChar char="–"/>
              <a:defRPr sz="1358" baseline="0">
                <a:latin typeface="+mj-lt"/>
              </a:defRPr>
            </a:lvl7pPr>
            <a:lvl8pPr marL="1178416" indent="-168338">
              <a:spcBef>
                <a:spcPts val="0"/>
              </a:spcBef>
              <a:spcAft>
                <a:spcPts val="0"/>
              </a:spcAft>
              <a:buSzPct val="70000"/>
              <a:defRPr sz="1358" baseline="0">
                <a:latin typeface="+mj-lt"/>
              </a:defRPr>
            </a:lvl8pPr>
            <a:lvl9pPr marL="1343237" indent="-164832">
              <a:spcBef>
                <a:spcPts val="0"/>
              </a:spcBef>
              <a:spcAft>
                <a:spcPts val="0"/>
              </a:spcAft>
              <a:buSzPct val="70000"/>
              <a:buFont typeface="Arial" pitchFamily="34" charset="0"/>
              <a:buChar char="–"/>
              <a:defRPr sz="1358">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2"/>
          </p:nvPr>
        </p:nvSpPr>
        <p:spPr bwMode="gray">
          <a:xfrm>
            <a:off x="641362" y="2048872"/>
            <a:ext cx="5245097" cy="208968"/>
          </a:xfrm>
          <a:noFill/>
          <a:ln>
            <a:noFill/>
          </a:ln>
        </p:spPr>
        <p:txBody>
          <a:bodyPr anchor="b"/>
          <a:lstStyle>
            <a:lvl1pPr marL="0" indent="0">
              <a:spcBef>
                <a:spcPts val="0"/>
              </a:spcBef>
              <a:spcAft>
                <a:spcPts val="0"/>
              </a:spcAft>
              <a:buNone/>
              <a:defRPr sz="1358" b="1">
                <a:solidFill>
                  <a:schemeClr val="bg2"/>
                </a:solidFill>
                <a:latin typeface="Arial" pitchFamily="34" charset="0"/>
                <a:cs typeface="Arial" pitchFamily="34" charset="0"/>
              </a:defRPr>
            </a:lvl1pPr>
            <a:lvl2pPr>
              <a:spcBef>
                <a:spcPts val="0"/>
              </a:spcBef>
              <a:spcAft>
                <a:spcPts val="0"/>
              </a:spcAft>
              <a:defRPr sz="1358">
                <a:latin typeface="+mj-lt"/>
              </a:defRPr>
            </a:lvl2pPr>
            <a:lvl3pPr>
              <a:spcBef>
                <a:spcPts val="0"/>
              </a:spcBef>
              <a:spcAft>
                <a:spcPts val="0"/>
              </a:spcAft>
              <a:defRPr sz="1358">
                <a:latin typeface="+mj-lt"/>
              </a:defRPr>
            </a:lvl3pPr>
            <a:lvl4pPr>
              <a:spcBef>
                <a:spcPts val="0"/>
              </a:spcBef>
              <a:spcAft>
                <a:spcPts val="0"/>
              </a:spcAft>
              <a:defRPr sz="1358">
                <a:latin typeface="+mj-lt"/>
              </a:defRPr>
            </a:lvl4pPr>
            <a:lvl5pPr>
              <a:spcBef>
                <a:spcPts val="0"/>
              </a:spcBef>
              <a:spcAft>
                <a:spcPts val="0"/>
              </a:spcAft>
              <a:defRPr sz="1358">
                <a:latin typeface="+mj-lt"/>
              </a:defRPr>
            </a:lvl5pPr>
            <a:lvl6pPr marL="841742" indent="-171852">
              <a:spcBef>
                <a:spcPts val="0"/>
              </a:spcBef>
              <a:spcAft>
                <a:spcPts val="0"/>
              </a:spcAft>
              <a:buSzPct val="70000"/>
              <a:defRPr sz="1358">
                <a:latin typeface="+mj-lt"/>
              </a:defRPr>
            </a:lvl6pPr>
            <a:lvl7pPr marL="1010067" indent="-168338">
              <a:spcBef>
                <a:spcPts val="0"/>
              </a:spcBef>
              <a:spcAft>
                <a:spcPts val="0"/>
              </a:spcAft>
              <a:buSzPct val="70000"/>
              <a:buFont typeface="Arial" pitchFamily="34" charset="0"/>
              <a:buChar char="–"/>
              <a:defRPr sz="1358" baseline="0">
                <a:latin typeface="+mj-lt"/>
              </a:defRPr>
            </a:lvl7pPr>
            <a:lvl8pPr marL="1178416" indent="-168338">
              <a:spcBef>
                <a:spcPts val="0"/>
              </a:spcBef>
              <a:spcAft>
                <a:spcPts val="0"/>
              </a:spcAft>
              <a:buSzPct val="70000"/>
              <a:defRPr sz="1358" baseline="0">
                <a:latin typeface="+mj-lt"/>
              </a:defRPr>
            </a:lvl8pPr>
            <a:lvl9pPr marL="1343237" indent="-164832">
              <a:spcBef>
                <a:spcPts val="0"/>
              </a:spcBef>
              <a:spcAft>
                <a:spcPts val="0"/>
              </a:spcAft>
              <a:buSzPct val="70000"/>
              <a:buFont typeface="Arial" pitchFamily="34" charset="0"/>
              <a:buChar char="–"/>
              <a:defRPr sz="1358">
                <a:latin typeface="+mj-lt"/>
              </a:defRPr>
            </a:lvl9pPr>
          </a:lstStyle>
          <a:p>
            <a:pPr lvl="0"/>
            <a:r>
              <a:rPr lang="en-US"/>
              <a:t>Click to edit Master text styles</a:t>
            </a:r>
          </a:p>
        </p:txBody>
      </p:sp>
      <p:sp>
        <p:nvSpPr>
          <p:cNvPr id="6" name="Text Placeholder 4"/>
          <p:cNvSpPr>
            <a:spLocks noGrp="1"/>
          </p:cNvSpPr>
          <p:nvPr>
            <p:ph type="body" sz="quarter" idx="13"/>
          </p:nvPr>
        </p:nvSpPr>
        <p:spPr bwMode="gray">
          <a:xfrm>
            <a:off x="6364830" y="2048872"/>
            <a:ext cx="5245097" cy="208968"/>
          </a:xfrm>
          <a:noFill/>
          <a:ln>
            <a:noFill/>
          </a:ln>
        </p:spPr>
        <p:txBody>
          <a:bodyPr anchor="b"/>
          <a:lstStyle>
            <a:lvl1pPr marL="0" indent="0">
              <a:spcBef>
                <a:spcPts val="0"/>
              </a:spcBef>
              <a:spcAft>
                <a:spcPts val="0"/>
              </a:spcAft>
              <a:buNone/>
              <a:defRPr sz="1358" b="1">
                <a:solidFill>
                  <a:schemeClr val="bg2"/>
                </a:solidFill>
                <a:latin typeface="Arial" pitchFamily="34" charset="0"/>
                <a:cs typeface="Arial" pitchFamily="34" charset="0"/>
              </a:defRPr>
            </a:lvl1pPr>
            <a:lvl2pPr>
              <a:spcBef>
                <a:spcPts val="0"/>
              </a:spcBef>
              <a:spcAft>
                <a:spcPts val="0"/>
              </a:spcAft>
              <a:defRPr sz="1358">
                <a:latin typeface="+mj-lt"/>
              </a:defRPr>
            </a:lvl2pPr>
            <a:lvl3pPr>
              <a:spcBef>
                <a:spcPts val="0"/>
              </a:spcBef>
              <a:spcAft>
                <a:spcPts val="0"/>
              </a:spcAft>
              <a:defRPr sz="1358">
                <a:latin typeface="+mj-lt"/>
              </a:defRPr>
            </a:lvl3pPr>
            <a:lvl4pPr>
              <a:spcBef>
                <a:spcPts val="0"/>
              </a:spcBef>
              <a:spcAft>
                <a:spcPts val="0"/>
              </a:spcAft>
              <a:defRPr sz="1358">
                <a:latin typeface="+mj-lt"/>
              </a:defRPr>
            </a:lvl4pPr>
            <a:lvl5pPr>
              <a:spcBef>
                <a:spcPts val="0"/>
              </a:spcBef>
              <a:spcAft>
                <a:spcPts val="0"/>
              </a:spcAft>
              <a:defRPr sz="1358">
                <a:latin typeface="+mj-lt"/>
              </a:defRPr>
            </a:lvl5pPr>
            <a:lvl6pPr marL="841742" indent="-171852">
              <a:spcBef>
                <a:spcPts val="0"/>
              </a:spcBef>
              <a:spcAft>
                <a:spcPts val="0"/>
              </a:spcAft>
              <a:buSzPct val="70000"/>
              <a:defRPr sz="1358">
                <a:latin typeface="+mj-lt"/>
              </a:defRPr>
            </a:lvl6pPr>
            <a:lvl7pPr marL="1010067" indent="-168338">
              <a:spcBef>
                <a:spcPts val="0"/>
              </a:spcBef>
              <a:spcAft>
                <a:spcPts val="0"/>
              </a:spcAft>
              <a:buSzPct val="70000"/>
              <a:buFont typeface="Arial" pitchFamily="34" charset="0"/>
              <a:buChar char="–"/>
              <a:defRPr sz="1358" baseline="0">
                <a:latin typeface="+mj-lt"/>
              </a:defRPr>
            </a:lvl7pPr>
            <a:lvl8pPr marL="1178416" indent="-168338">
              <a:spcBef>
                <a:spcPts val="0"/>
              </a:spcBef>
              <a:spcAft>
                <a:spcPts val="0"/>
              </a:spcAft>
              <a:buSzPct val="70000"/>
              <a:defRPr sz="1358" baseline="0">
                <a:latin typeface="+mj-lt"/>
              </a:defRPr>
            </a:lvl8pPr>
            <a:lvl9pPr marL="1343237" indent="-164832">
              <a:spcBef>
                <a:spcPts val="0"/>
              </a:spcBef>
              <a:spcAft>
                <a:spcPts val="0"/>
              </a:spcAft>
              <a:buSzPct val="70000"/>
              <a:buFont typeface="Arial" pitchFamily="34" charset="0"/>
              <a:buChar char="–"/>
              <a:defRPr sz="1358">
                <a:latin typeface="+mj-lt"/>
              </a:defRPr>
            </a:lvl9pPr>
          </a:lstStyle>
          <a:p>
            <a:pPr lvl="0"/>
            <a:r>
              <a:rPr lang="en-US"/>
              <a:t>Click to edit Master text styles</a:t>
            </a:r>
          </a:p>
        </p:txBody>
      </p:sp>
      <p:sp>
        <p:nvSpPr>
          <p:cNvPr id="10" name="Title 1"/>
          <p:cNvSpPr>
            <a:spLocks noGrp="1"/>
          </p:cNvSpPr>
          <p:nvPr>
            <p:ph type="title"/>
          </p:nvPr>
        </p:nvSpPr>
        <p:spPr bwMode="gray">
          <a:xfrm>
            <a:off x="641421" y="727155"/>
            <a:ext cx="10968567" cy="362728"/>
          </a:xfrm>
          <a:noFill/>
          <a:ln w="9525">
            <a:noFill/>
            <a:miter lim="800000"/>
            <a:headEnd/>
            <a:tailEnd/>
          </a:ln>
        </p:spPr>
        <p:txBody>
          <a:bodyPr/>
          <a:lstStyle>
            <a:lvl1pPr algn="l">
              <a:defRPr lang="en-US" sz="2357"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15" name="Text Placeholder 41"/>
          <p:cNvSpPr>
            <a:spLocks noGrp="1"/>
          </p:cNvSpPr>
          <p:nvPr>
            <p:ph type="body" sz="quarter" idx="14"/>
          </p:nvPr>
        </p:nvSpPr>
        <p:spPr bwMode="gray">
          <a:xfrm>
            <a:off x="641353" y="1270518"/>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0210791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_Content 4">
    <p:spTree>
      <p:nvGrpSpPr>
        <p:cNvPr id="1" name=""/>
        <p:cNvGrpSpPr/>
        <p:nvPr/>
      </p:nvGrpSpPr>
      <p:grpSpPr>
        <a:xfrm>
          <a:off x="0" y="0"/>
          <a:ext cx="0" cy="0"/>
          <a:chOff x="0" y="0"/>
          <a:chExt cx="0" cy="0"/>
        </a:xfrm>
      </p:grpSpPr>
      <p:cxnSp>
        <p:nvCxnSpPr>
          <p:cNvPr id="12" name="Straight Connector 11"/>
          <p:cNvCxnSpPr/>
          <p:nvPr/>
        </p:nvCxnSpPr>
        <p:spPr bwMode="gray">
          <a:xfrm>
            <a:off x="641416" y="2344743"/>
            <a:ext cx="520911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6364888" y="2344743"/>
            <a:ext cx="520911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641416" y="4581540"/>
            <a:ext cx="520911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6364888" y="4581540"/>
            <a:ext cx="520911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bwMode="gray">
          <a:xfrm>
            <a:off x="641421" y="727155"/>
            <a:ext cx="10968567" cy="362728"/>
          </a:xfrm>
          <a:noFill/>
          <a:ln w="9525">
            <a:noFill/>
            <a:miter lim="800000"/>
            <a:headEnd/>
            <a:tailEnd/>
          </a:ln>
        </p:spPr>
        <p:txBody>
          <a:bodyPr/>
          <a:lstStyle>
            <a:lvl1pPr algn="l">
              <a:defRPr lang="en-US" sz="2357"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17" name="Text Placeholder 4"/>
          <p:cNvSpPr>
            <a:spLocks noGrp="1"/>
          </p:cNvSpPr>
          <p:nvPr>
            <p:ph type="body" sz="quarter" idx="10"/>
          </p:nvPr>
        </p:nvSpPr>
        <p:spPr bwMode="gray">
          <a:xfrm>
            <a:off x="641362" y="2467016"/>
            <a:ext cx="5245097" cy="1044838"/>
          </a:xfrm>
          <a:ln>
            <a:noFill/>
          </a:ln>
        </p:spPr>
        <p:txBody>
          <a:bodyPr/>
          <a:lstStyle>
            <a:lvl1pPr>
              <a:spcBef>
                <a:spcPts val="0"/>
              </a:spcBef>
              <a:spcAft>
                <a:spcPts val="0"/>
              </a:spcAft>
              <a:defRPr lang="en-US" sz="1358"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8" b="0" kern="1200" baseline="0" dirty="0" smtClean="0">
                <a:solidFill>
                  <a:schemeClr val="tx1"/>
                </a:solidFill>
                <a:latin typeface="+mn-lt"/>
                <a:ea typeface="+mn-ea"/>
                <a:cs typeface="Arial" pitchFamily="34" charset="0"/>
              </a:defRPr>
            </a:lvl2pPr>
            <a:lvl3pPr>
              <a:spcBef>
                <a:spcPts val="0"/>
              </a:spcBef>
              <a:spcAft>
                <a:spcPts val="0"/>
              </a:spcAft>
              <a:defRPr lang="en-US" sz="1358"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8"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8" b="0" kern="1200" baseline="0" dirty="0" smtClean="0">
                <a:solidFill>
                  <a:schemeClr val="tx1"/>
                </a:solidFill>
                <a:latin typeface="Arial" pitchFamily="34" charset="0"/>
                <a:ea typeface="+mn-ea"/>
                <a:cs typeface="Arial" pitchFamily="34" charset="0"/>
              </a:defRPr>
            </a:lvl5pPr>
            <a:lvl6pPr marL="841742" indent="-171852">
              <a:spcBef>
                <a:spcPts val="0"/>
              </a:spcBef>
              <a:spcAft>
                <a:spcPts val="0"/>
              </a:spcAft>
              <a:buSzPct val="70000"/>
              <a:defRPr lang="en-US" sz="1358" kern="1200" dirty="0" smtClean="0">
                <a:solidFill>
                  <a:schemeClr val="tx1"/>
                </a:solidFill>
                <a:latin typeface="Arial" pitchFamily="34" charset="0"/>
                <a:ea typeface="+mn-ea"/>
                <a:cs typeface="Arial" pitchFamily="34" charset="0"/>
              </a:defRPr>
            </a:lvl6pPr>
            <a:lvl7pPr marL="1010067" indent="-168338">
              <a:spcBef>
                <a:spcPts val="0"/>
              </a:spcBef>
              <a:spcAft>
                <a:spcPts val="0"/>
              </a:spcAft>
              <a:buSzPct val="70000"/>
              <a:buFont typeface="Arial" pitchFamily="34" charset="0"/>
              <a:buChar char="–"/>
              <a:defRPr sz="1358" baseline="0">
                <a:latin typeface="+mj-lt"/>
              </a:defRPr>
            </a:lvl7pPr>
            <a:lvl8pPr marL="1178416" indent="-168338">
              <a:spcBef>
                <a:spcPts val="0"/>
              </a:spcBef>
              <a:spcAft>
                <a:spcPts val="0"/>
              </a:spcAft>
              <a:buSzPct val="70000"/>
              <a:defRPr sz="1358" baseline="0">
                <a:latin typeface="+mj-lt"/>
              </a:defRPr>
            </a:lvl8pPr>
            <a:lvl9pPr marL="1343237" indent="-164832">
              <a:spcBef>
                <a:spcPts val="0"/>
              </a:spcBef>
              <a:spcAft>
                <a:spcPts val="0"/>
              </a:spcAft>
              <a:buSzPct val="70000"/>
              <a:buFont typeface="Arial" pitchFamily="34" charset="0"/>
              <a:buChar char="–"/>
              <a:defRPr sz="1358">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p:cNvSpPr>
            <a:spLocks noGrp="1"/>
          </p:cNvSpPr>
          <p:nvPr>
            <p:ph type="body" sz="quarter" idx="11"/>
          </p:nvPr>
        </p:nvSpPr>
        <p:spPr bwMode="gray">
          <a:xfrm>
            <a:off x="6364830" y="2467016"/>
            <a:ext cx="5245097" cy="1044838"/>
          </a:xfrm>
          <a:ln>
            <a:noFill/>
          </a:ln>
        </p:spPr>
        <p:txBody>
          <a:bodyPr/>
          <a:lstStyle>
            <a:lvl1pPr>
              <a:spcBef>
                <a:spcPts val="0"/>
              </a:spcBef>
              <a:spcAft>
                <a:spcPts val="0"/>
              </a:spcAft>
              <a:defRPr lang="en-US" sz="1358"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8" b="0" kern="1200" baseline="0" dirty="0" smtClean="0">
                <a:solidFill>
                  <a:schemeClr val="tx1"/>
                </a:solidFill>
                <a:latin typeface="+mn-lt"/>
                <a:ea typeface="+mn-ea"/>
                <a:cs typeface="Arial" pitchFamily="34" charset="0"/>
              </a:defRPr>
            </a:lvl2pPr>
            <a:lvl3pPr>
              <a:spcBef>
                <a:spcPts val="0"/>
              </a:spcBef>
              <a:spcAft>
                <a:spcPts val="0"/>
              </a:spcAft>
              <a:defRPr lang="en-US" sz="1358"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8"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8" b="0" kern="1200" baseline="0" dirty="0" smtClean="0">
                <a:solidFill>
                  <a:schemeClr val="tx1"/>
                </a:solidFill>
                <a:latin typeface="Arial" pitchFamily="34" charset="0"/>
                <a:ea typeface="+mn-ea"/>
                <a:cs typeface="Arial" pitchFamily="34" charset="0"/>
              </a:defRPr>
            </a:lvl5pPr>
            <a:lvl6pPr marL="841742" indent="-171852">
              <a:spcBef>
                <a:spcPts val="0"/>
              </a:spcBef>
              <a:spcAft>
                <a:spcPts val="0"/>
              </a:spcAft>
              <a:buSzPct val="70000"/>
              <a:defRPr lang="en-US" sz="1358" kern="1200" dirty="0" smtClean="0">
                <a:solidFill>
                  <a:schemeClr val="tx1"/>
                </a:solidFill>
                <a:latin typeface="Arial" pitchFamily="34" charset="0"/>
                <a:ea typeface="+mn-ea"/>
                <a:cs typeface="Arial" pitchFamily="34" charset="0"/>
              </a:defRPr>
            </a:lvl6pPr>
            <a:lvl7pPr marL="1010067" indent="-168338">
              <a:spcBef>
                <a:spcPts val="0"/>
              </a:spcBef>
              <a:spcAft>
                <a:spcPts val="0"/>
              </a:spcAft>
              <a:buSzPct val="70000"/>
              <a:buFont typeface="Arial" pitchFamily="34" charset="0"/>
              <a:buChar char="–"/>
              <a:defRPr sz="1358" baseline="0">
                <a:latin typeface="+mj-lt"/>
              </a:defRPr>
            </a:lvl7pPr>
            <a:lvl8pPr marL="1178416" indent="-168338">
              <a:spcBef>
                <a:spcPts val="0"/>
              </a:spcBef>
              <a:spcAft>
                <a:spcPts val="0"/>
              </a:spcAft>
              <a:buSzPct val="70000"/>
              <a:defRPr sz="1358" baseline="0">
                <a:latin typeface="+mj-lt"/>
              </a:defRPr>
            </a:lvl8pPr>
            <a:lvl9pPr marL="1343237" indent="-164832">
              <a:spcBef>
                <a:spcPts val="0"/>
              </a:spcBef>
              <a:spcAft>
                <a:spcPts val="0"/>
              </a:spcAft>
              <a:buSzPct val="70000"/>
              <a:buFont typeface="Arial" pitchFamily="34" charset="0"/>
              <a:buChar char="–"/>
              <a:defRPr sz="1358">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4"/>
          <p:cNvSpPr>
            <a:spLocks noGrp="1"/>
          </p:cNvSpPr>
          <p:nvPr>
            <p:ph type="body" sz="quarter" idx="12"/>
          </p:nvPr>
        </p:nvSpPr>
        <p:spPr bwMode="gray">
          <a:xfrm>
            <a:off x="641362" y="2048872"/>
            <a:ext cx="5245097" cy="208968"/>
          </a:xfrm>
          <a:noFill/>
          <a:ln>
            <a:noFill/>
          </a:ln>
        </p:spPr>
        <p:txBody>
          <a:bodyPr anchor="b"/>
          <a:lstStyle>
            <a:lvl1pPr marL="0" indent="0">
              <a:spcBef>
                <a:spcPts val="0"/>
              </a:spcBef>
              <a:spcAft>
                <a:spcPts val="0"/>
              </a:spcAft>
              <a:buNone/>
              <a:defRPr sz="1358" b="1">
                <a:solidFill>
                  <a:schemeClr val="bg2"/>
                </a:solidFill>
                <a:latin typeface="Arial" pitchFamily="34" charset="0"/>
                <a:cs typeface="Arial" pitchFamily="34" charset="0"/>
              </a:defRPr>
            </a:lvl1pPr>
            <a:lvl2pPr>
              <a:spcBef>
                <a:spcPts val="0"/>
              </a:spcBef>
              <a:spcAft>
                <a:spcPts val="0"/>
              </a:spcAft>
              <a:defRPr sz="1358">
                <a:latin typeface="+mj-lt"/>
              </a:defRPr>
            </a:lvl2pPr>
            <a:lvl3pPr>
              <a:spcBef>
                <a:spcPts val="0"/>
              </a:spcBef>
              <a:spcAft>
                <a:spcPts val="0"/>
              </a:spcAft>
              <a:defRPr sz="1358">
                <a:latin typeface="+mj-lt"/>
              </a:defRPr>
            </a:lvl3pPr>
            <a:lvl4pPr>
              <a:spcBef>
                <a:spcPts val="0"/>
              </a:spcBef>
              <a:spcAft>
                <a:spcPts val="0"/>
              </a:spcAft>
              <a:defRPr sz="1358">
                <a:latin typeface="+mj-lt"/>
              </a:defRPr>
            </a:lvl4pPr>
            <a:lvl5pPr>
              <a:spcBef>
                <a:spcPts val="0"/>
              </a:spcBef>
              <a:spcAft>
                <a:spcPts val="0"/>
              </a:spcAft>
              <a:defRPr sz="1358">
                <a:latin typeface="+mj-lt"/>
              </a:defRPr>
            </a:lvl5pPr>
            <a:lvl6pPr marL="841742" indent="-171852">
              <a:spcBef>
                <a:spcPts val="0"/>
              </a:spcBef>
              <a:spcAft>
                <a:spcPts val="0"/>
              </a:spcAft>
              <a:buSzPct val="70000"/>
              <a:defRPr sz="1358">
                <a:latin typeface="+mj-lt"/>
              </a:defRPr>
            </a:lvl6pPr>
            <a:lvl7pPr marL="1010067" indent="-168338">
              <a:spcBef>
                <a:spcPts val="0"/>
              </a:spcBef>
              <a:spcAft>
                <a:spcPts val="0"/>
              </a:spcAft>
              <a:buSzPct val="70000"/>
              <a:buFont typeface="Arial" pitchFamily="34" charset="0"/>
              <a:buChar char="–"/>
              <a:defRPr sz="1358" baseline="0">
                <a:latin typeface="+mj-lt"/>
              </a:defRPr>
            </a:lvl7pPr>
            <a:lvl8pPr marL="1178416" indent="-168338">
              <a:spcBef>
                <a:spcPts val="0"/>
              </a:spcBef>
              <a:spcAft>
                <a:spcPts val="0"/>
              </a:spcAft>
              <a:buSzPct val="70000"/>
              <a:defRPr sz="1358" baseline="0">
                <a:latin typeface="+mj-lt"/>
              </a:defRPr>
            </a:lvl8pPr>
            <a:lvl9pPr marL="1343237" indent="-164832">
              <a:spcBef>
                <a:spcPts val="0"/>
              </a:spcBef>
              <a:spcAft>
                <a:spcPts val="0"/>
              </a:spcAft>
              <a:buSzPct val="70000"/>
              <a:buFont typeface="Arial" pitchFamily="34" charset="0"/>
              <a:buChar char="–"/>
              <a:defRPr sz="1358">
                <a:latin typeface="+mj-lt"/>
              </a:defRPr>
            </a:lvl9pPr>
          </a:lstStyle>
          <a:p>
            <a:pPr lvl="0"/>
            <a:r>
              <a:rPr lang="en-US"/>
              <a:t>Click to edit Master text styles</a:t>
            </a:r>
          </a:p>
        </p:txBody>
      </p:sp>
      <p:sp>
        <p:nvSpPr>
          <p:cNvPr id="32" name="Text Placeholder 4"/>
          <p:cNvSpPr>
            <a:spLocks noGrp="1"/>
          </p:cNvSpPr>
          <p:nvPr>
            <p:ph type="body" sz="quarter" idx="13"/>
          </p:nvPr>
        </p:nvSpPr>
        <p:spPr bwMode="gray">
          <a:xfrm>
            <a:off x="6364830" y="2048872"/>
            <a:ext cx="5245097" cy="208968"/>
          </a:xfrm>
          <a:noFill/>
          <a:ln>
            <a:noFill/>
          </a:ln>
        </p:spPr>
        <p:txBody>
          <a:bodyPr anchor="b"/>
          <a:lstStyle>
            <a:lvl1pPr marL="0" indent="0">
              <a:spcBef>
                <a:spcPts val="0"/>
              </a:spcBef>
              <a:spcAft>
                <a:spcPts val="0"/>
              </a:spcAft>
              <a:buNone/>
              <a:tabLst/>
              <a:defRPr sz="1358" b="1">
                <a:solidFill>
                  <a:schemeClr val="bg2"/>
                </a:solidFill>
                <a:latin typeface="Arial" pitchFamily="34" charset="0"/>
                <a:cs typeface="Arial" pitchFamily="34" charset="0"/>
              </a:defRPr>
            </a:lvl1pPr>
            <a:lvl2pPr>
              <a:spcBef>
                <a:spcPts val="0"/>
              </a:spcBef>
              <a:spcAft>
                <a:spcPts val="0"/>
              </a:spcAft>
              <a:defRPr sz="1358">
                <a:latin typeface="+mj-lt"/>
              </a:defRPr>
            </a:lvl2pPr>
            <a:lvl3pPr>
              <a:spcBef>
                <a:spcPts val="0"/>
              </a:spcBef>
              <a:spcAft>
                <a:spcPts val="0"/>
              </a:spcAft>
              <a:defRPr sz="1358">
                <a:latin typeface="+mj-lt"/>
              </a:defRPr>
            </a:lvl3pPr>
            <a:lvl4pPr>
              <a:spcBef>
                <a:spcPts val="0"/>
              </a:spcBef>
              <a:spcAft>
                <a:spcPts val="0"/>
              </a:spcAft>
              <a:defRPr sz="1358">
                <a:latin typeface="+mj-lt"/>
              </a:defRPr>
            </a:lvl4pPr>
            <a:lvl5pPr>
              <a:spcBef>
                <a:spcPts val="0"/>
              </a:spcBef>
              <a:spcAft>
                <a:spcPts val="0"/>
              </a:spcAft>
              <a:defRPr sz="1358">
                <a:latin typeface="+mj-lt"/>
              </a:defRPr>
            </a:lvl5pPr>
            <a:lvl6pPr marL="841742" indent="-171852">
              <a:spcBef>
                <a:spcPts val="0"/>
              </a:spcBef>
              <a:spcAft>
                <a:spcPts val="0"/>
              </a:spcAft>
              <a:buSzPct val="70000"/>
              <a:defRPr sz="1358">
                <a:latin typeface="+mj-lt"/>
              </a:defRPr>
            </a:lvl6pPr>
            <a:lvl7pPr marL="1010067" indent="-168338">
              <a:spcBef>
                <a:spcPts val="0"/>
              </a:spcBef>
              <a:spcAft>
                <a:spcPts val="0"/>
              </a:spcAft>
              <a:buSzPct val="70000"/>
              <a:buFont typeface="Arial" pitchFamily="34" charset="0"/>
              <a:buChar char="–"/>
              <a:defRPr sz="1358" baseline="0">
                <a:latin typeface="+mj-lt"/>
              </a:defRPr>
            </a:lvl7pPr>
            <a:lvl8pPr marL="1178416" indent="-168338">
              <a:spcBef>
                <a:spcPts val="0"/>
              </a:spcBef>
              <a:spcAft>
                <a:spcPts val="0"/>
              </a:spcAft>
              <a:buSzPct val="70000"/>
              <a:defRPr sz="1358" baseline="0">
                <a:latin typeface="+mj-lt"/>
              </a:defRPr>
            </a:lvl8pPr>
            <a:lvl9pPr marL="1343237" indent="-164832">
              <a:spcBef>
                <a:spcPts val="0"/>
              </a:spcBef>
              <a:spcAft>
                <a:spcPts val="0"/>
              </a:spcAft>
              <a:buSzPct val="70000"/>
              <a:buFont typeface="Arial" pitchFamily="34" charset="0"/>
              <a:buChar char="–"/>
              <a:defRPr sz="1358">
                <a:latin typeface="+mj-lt"/>
              </a:defRPr>
            </a:lvl9pPr>
          </a:lstStyle>
          <a:p>
            <a:pPr lvl="0"/>
            <a:r>
              <a:rPr lang="en-US"/>
              <a:t>Click to edit Master text styles</a:t>
            </a:r>
          </a:p>
        </p:txBody>
      </p:sp>
      <p:sp>
        <p:nvSpPr>
          <p:cNvPr id="35" name="Text Placeholder 4"/>
          <p:cNvSpPr>
            <a:spLocks noGrp="1"/>
          </p:cNvSpPr>
          <p:nvPr>
            <p:ph type="body" sz="quarter" idx="15"/>
          </p:nvPr>
        </p:nvSpPr>
        <p:spPr bwMode="gray">
          <a:xfrm>
            <a:off x="641362" y="4703340"/>
            <a:ext cx="5245097" cy="1044838"/>
          </a:xfrm>
          <a:ln>
            <a:noFill/>
          </a:ln>
        </p:spPr>
        <p:txBody>
          <a:bodyPr/>
          <a:lstStyle>
            <a:lvl1pPr>
              <a:spcBef>
                <a:spcPts val="0"/>
              </a:spcBef>
              <a:spcAft>
                <a:spcPts val="0"/>
              </a:spcAft>
              <a:defRPr lang="en-US" sz="1358"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8" b="0" kern="1200" baseline="0" dirty="0" smtClean="0">
                <a:solidFill>
                  <a:schemeClr val="tx1"/>
                </a:solidFill>
                <a:latin typeface="+mn-lt"/>
                <a:ea typeface="+mn-ea"/>
                <a:cs typeface="Arial" pitchFamily="34" charset="0"/>
              </a:defRPr>
            </a:lvl2pPr>
            <a:lvl3pPr>
              <a:spcBef>
                <a:spcPts val="0"/>
              </a:spcBef>
              <a:spcAft>
                <a:spcPts val="0"/>
              </a:spcAft>
              <a:defRPr lang="en-US" sz="1358"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8"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8" b="0" kern="1200" baseline="0" dirty="0" smtClean="0">
                <a:solidFill>
                  <a:schemeClr val="tx1"/>
                </a:solidFill>
                <a:latin typeface="Arial" pitchFamily="34" charset="0"/>
                <a:ea typeface="+mn-ea"/>
                <a:cs typeface="Arial" pitchFamily="34" charset="0"/>
              </a:defRPr>
            </a:lvl5pPr>
            <a:lvl6pPr marL="841742" indent="-171852">
              <a:spcBef>
                <a:spcPts val="0"/>
              </a:spcBef>
              <a:spcAft>
                <a:spcPts val="0"/>
              </a:spcAft>
              <a:buSzPct val="70000"/>
              <a:defRPr lang="en-US" sz="1358" kern="1200" dirty="0" smtClean="0">
                <a:solidFill>
                  <a:schemeClr val="tx1"/>
                </a:solidFill>
                <a:latin typeface="Arial" pitchFamily="34" charset="0"/>
                <a:ea typeface="+mn-ea"/>
                <a:cs typeface="Arial" pitchFamily="34" charset="0"/>
              </a:defRPr>
            </a:lvl6pPr>
            <a:lvl7pPr marL="1010067" indent="-168338">
              <a:spcBef>
                <a:spcPts val="0"/>
              </a:spcBef>
              <a:spcAft>
                <a:spcPts val="0"/>
              </a:spcAft>
              <a:buSzPct val="70000"/>
              <a:buFont typeface="Arial" pitchFamily="34" charset="0"/>
              <a:buChar char="–"/>
              <a:defRPr sz="1358" baseline="0">
                <a:latin typeface="+mj-lt"/>
              </a:defRPr>
            </a:lvl7pPr>
            <a:lvl8pPr marL="1178416" indent="-168338">
              <a:spcBef>
                <a:spcPts val="0"/>
              </a:spcBef>
              <a:spcAft>
                <a:spcPts val="0"/>
              </a:spcAft>
              <a:buSzPct val="70000"/>
              <a:defRPr sz="1358" baseline="0">
                <a:latin typeface="+mj-lt"/>
              </a:defRPr>
            </a:lvl8pPr>
            <a:lvl9pPr marL="1343237" indent="-164832">
              <a:spcBef>
                <a:spcPts val="0"/>
              </a:spcBef>
              <a:spcAft>
                <a:spcPts val="0"/>
              </a:spcAft>
              <a:buSzPct val="70000"/>
              <a:buFont typeface="Arial" pitchFamily="34" charset="0"/>
              <a:buChar char="–"/>
              <a:defRPr sz="1358">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Text Placeholder 4"/>
          <p:cNvSpPr>
            <a:spLocks noGrp="1"/>
          </p:cNvSpPr>
          <p:nvPr>
            <p:ph type="body" sz="quarter" idx="16"/>
          </p:nvPr>
        </p:nvSpPr>
        <p:spPr bwMode="gray">
          <a:xfrm>
            <a:off x="6364830" y="4703340"/>
            <a:ext cx="5245097" cy="1044838"/>
          </a:xfrm>
          <a:ln>
            <a:noFill/>
          </a:ln>
        </p:spPr>
        <p:txBody>
          <a:bodyPr/>
          <a:lstStyle>
            <a:lvl1pPr>
              <a:spcBef>
                <a:spcPts val="0"/>
              </a:spcBef>
              <a:spcAft>
                <a:spcPts val="0"/>
              </a:spcAft>
              <a:defRPr lang="en-US" sz="1358"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8" b="0" kern="1200" baseline="0" dirty="0" smtClean="0">
                <a:solidFill>
                  <a:schemeClr val="tx1"/>
                </a:solidFill>
                <a:latin typeface="+mn-lt"/>
                <a:ea typeface="+mn-ea"/>
                <a:cs typeface="Arial" pitchFamily="34" charset="0"/>
              </a:defRPr>
            </a:lvl2pPr>
            <a:lvl3pPr>
              <a:spcBef>
                <a:spcPts val="0"/>
              </a:spcBef>
              <a:spcAft>
                <a:spcPts val="0"/>
              </a:spcAft>
              <a:defRPr lang="en-US" sz="1358"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8"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8" b="0" kern="1200" baseline="0" dirty="0" smtClean="0">
                <a:solidFill>
                  <a:schemeClr val="tx1"/>
                </a:solidFill>
                <a:latin typeface="Arial" pitchFamily="34" charset="0"/>
                <a:ea typeface="+mn-ea"/>
                <a:cs typeface="Arial" pitchFamily="34" charset="0"/>
              </a:defRPr>
            </a:lvl5pPr>
            <a:lvl6pPr marL="841742" indent="-171852">
              <a:spcBef>
                <a:spcPts val="0"/>
              </a:spcBef>
              <a:spcAft>
                <a:spcPts val="0"/>
              </a:spcAft>
              <a:buSzPct val="70000"/>
              <a:defRPr lang="en-US" sz="1358" kern="1200" dirty="0" smtClean="0">
                <a:solidFill>
                  <a:schemeClr val="tx1"/>
                </a:solidFill>
                <a:latin typeface="Arial" pitchFamily="34" charset="0"/>
                <a:ea typeface="+mn-ea"/>
                <a:cs typeface="Arial" pitchFamily="34" charset="0"/>
              </a:defRPr>
            </a:lvl6pPr>
            <a:lvl7pPr marL="1010067" indent="-168338">
              <a:spcBef>
                <a:spcPts val="0"/>
              </a:spcBef>
              <a:spcAft>
                <a:spcPts val="0"/>
              </a:spcAft>
              <a:buSzPct val="70000"/>
              <a:buFont typeface="Arial" pitchFamily="34" charset="0"/>
              <a:buChar char="–"/>
              <a:defRPr sz="1358" baseline="0">
                <a:latin typeface="+mj-lt"/>
              </a:defRPr>
            </a:lvl7pPr>
            <a:lvl8pPr marL="1178416" indent="-168338">
              <a:spcBef>
                <a:spcPts val="0"/>
              </a:spcBef>
              <a:spcAft>
                <a:spcPts val="0"/>
              </a:spcAft>
              <a:buSzPct val="70000"/>
              <a:defRPr sz="1358" baseline="0">
                <a:latin typeface="+mj-lt"/>
              </a:defRPr>
            </a:lvl8pPr>
            <a:lvl9pPr marL="1343237" indent="-164832">
              <a:spcBef>
                <a:spcPts val="0"/>
              </a:spcBef>
              <a:spcAft>
                <a:spcPts val="0"/>
              </a:spcAft>
              <a:buSzPct val="70000"/>
              <a:buFont typeface="Arial" pitchFamily="34" charset="0"/>
              <a:buChar char="–"/>
              <a:defRPr sz="1358">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7" name="Text Placeholder 4"/>
          <p:cNvSpPr>
            <a:spLocks noGrp="1"/>
          </p:cNvSpPr>
          <p:nvPr>
            <p:ph type="body" sz="quarter" idx="17"/>
          </p:nvPr>
        </p:nvSpPr>
        <p:spPr bwMode="gray">
          <a:xfrm>
            <a:off x="641362" y="4285192"/>
            <a:ext cx="5245097" cy="208968"/>
          </a:xfrm>
          <a:noFill/>
          <a:ln>
            <a:noFill/>
          </a:ln>
        </p:spPr>
        <p:txBody>
          <a:bodyPr anchor="b"/>
          <a:lstStyle>
            <a:lvl1pPr>
              <a:spcBef>
                <a:spcPts val="0"/>
              </a:spcBef>
              <a:spcAft>
                <a:spcPts val="0"/>
              </a:spcAft>
              <a:buNone/>
              <a:defRPr lang="en-US" sz="1358" b="1" kern="1200" baseline="0" dirty="0" smtClean="0">
                <a:solidFill>
                  <a:schemeClr val="bg2"/>
                </a:solidFill>
                <a:latin typeface="Arial" pitchFamily="34" charset="0"/>
                <a:ea typeface="+mn-ea"/>
                <a:cs typeface="Arial" pitchFamily="34" charset="0"/>
              </a:defRPr>
            </a:lvl1pPr>
            <a:lvl2pPr>
              <a:spcBef>
                <a:spcPts val="0"/>
              </a:spcBef>
              <a:spcAft>
                <a:spcPts val="0"/>
              </a:spcAft>
              <a:defRPr sz="1358">
                <a:latin typeface="+mj-lt"/>
              </a:defRPr>
            </a:lvl2pPr>
            <a:lvl3pPr>
              <a:spcBef>
                <a:spcPts val="0"/>
              </a:spcBef>
              <a:spcAft>
                <a:spcPts val="0"/>
              </a:spcAft>
              <a:defRPr sz="1358">
                <a:latin typeface="+mj-lt"/>
              </a:defRPr>
            </a:lvl3pPr>
            <a:lvl4pPr>
              <a:spcBef>
                <a:spcPts val="0"/>
              </a:spcBef>
              <a:spcAft>
                <a:spcPts val="0"/>
              </a:spcAft>
              <a:defRPr sz="1358">
                <a:latin typeface="+mj-lt"/>
              </a:defRPr>
            </a:lvl4pPr>
            <a:lvl5pPr>
              <a:spcBef>
                <a:spcPts val="0"/>
              </a:spcBef>
              <a:spcAft>
                <a:spcPts val="0"/>
              </a:spcAft>
              <a:defRPr sz="1358">
                <a:latin typeface="+mj-lt"/>
              </a:defRPr>
            </a:lvl5pPr>
            <a:lvl6pPr marL="841742" indent="-171852">
              <a:spcBef>
                <a:spcPts val="0"/>
              </a:spcBef>
              <a:spcAft>
                <a:spcPts val="0"/>
              </a:spcAft>
              <a:buSzPct val="70000"/>
              <a:defRPr sz="1358">
                <a:latin typeface="+mj-lt"/>
              </a:defRPr>
            </a:lvl6pPr>
            <a:lvl7pPr marL="1010067" indent="-168338">
              <a:spcBef>
                <a:spcPts val="0"/>
              </a:spcBef>
              <a:spcAft>
                <a:spcPts val="0"/>
              </a:spcAft>
              <a:buSzPct val="70000"/>
              <a:buFont typeface="Arial" pitchFamily="34" charset="0"/>
              <a:buChar char="–"/>
              <a:defRPr sz="1358" baseline="0">
                <a:latin typeface="+mj-lt"/>
              </a:defRPr>
            </a:lvl7pPr>
            <a:lvl8pPr marL="1178416" indent="-168338">
              <a:spcBef>
                <a:spcPts val="0"/>
              </a:spcBef>
              <a:spcAft>
                <a:spcPts val="0"/>
              </a:spcAft>
              <a:buSzPct val="70000"/>
              <a:defRPr sz="1358" baseline="0">
                <a:latin typeface="+mj-lt"/>
              </a:defRPr>
            </a:lvl8pPr>
            <a:lvl9pPr marL="1343237" indent="-164832">
              <a:spcBef>
                <a:spcPts val="0"/>
              </a:spcBef>
              <a:spcAft>
                <a:spcPts val="0"/>
              </a:spcAft>
              <a:buSzPct val="70000"/>
              <a:buFont typeface="Arial" pitchFamily="34" charset="0"/>
              <a:buChar char="–"/>
              <a:defRPr sz="1358">
                <a:latin typeface="+mj-lt"/>
              </a:defRPr>
            </a:lvl9pPr>
          </a:lstStyle>
          <a:p>
            <a:pPr lvl="0"/>
            <a:r>
              <a:rPr lang="en-US"/>
              <a:t>Click to edit Master text styles</a:t>
            </a:r>
          </a:p>
        </p:txBody>
      </p:sp>
      <p:sp>
        <p:nvSpPr>
          <p:cNvPr id="38" name="Text Placeholder 4"/>
          <p:cNvSpPr>
            <a:spLocks noGrp="1"/>
          </p:cNvSpPr>
          <p:nvPr>
            <p:ph type="body" sz="quarter" idx="18"/>
          </p:nvPr>
        </p:nvSpPr>
        <p:spPr bwMode="gray">
          <a:xfrm>
            <a:off x="6364830" y="4285192"/>
            <a:ext cx="5245097" cy="208968"/>
          </a:xfrm>
          <a:noFill/>
          <a:ln>
            <a:noFill/>
          </a:ln>
        </p:spPr>
        <p:txBody>
          <a:bodyPr anchor="b"/>
          <a:lstStyle>
            <a:lvl1pPr>
              <a:spcBef>
                <a:spcPts val="0"/>
              </a:spcBef>
              <a:spcAft>
                <a:spcPts val="0"/>
              </a:spcAft>
              <a:buNone/>
              <a:defRPr lang="en-US" sz="1358" b="1" kern="1200" baseline="0" dirty="0" smtClean="0">
                <a:solidFill>
                  <a:schemeClr val="bg2"/>
                </a:solidFill>
                <a:latin typeface="Arial" pitchFamily="34" charset="0"/>
                <a:ea typeface="+mn-ea"/>
                <a:cs typeface="Arial" pitchFamily="34" charset="0"/>
              </a:defRPr>
            </a:lvl1pPr>
            <a:lvl2pPr>
              <a:spcBef>
                <a:spcPts val="0"/>
              </a:spcBef>
              <a:spcAft>
                <a:spcPts val="0"/>
              </a:spcAft>
              <a:defRPr sz="1358">
                <a:latin typeface="+mj-lt"/>
              </a:defRPr>
            </a:lvl2pPr>
            <a:lvl3pPr>
              <a:spcBef>
                <a:spcPts val="0"/>
              </a:spcBef>
              <a:spcAft>
                <a:spcPts val="0"/>
              </a:spcAft>
              <a:defRPr sz="1358">
                <a:latin typeface="+mj-lt"/>
              </a:defRPr>
            </a:lvl3pPr>
            <a:lvl4pPr>
              <a:spcBef>
                <a:spcPts val="0"/>
              </a:spcBef>
              <a:spcAft>
                <a:spcPts val="0"/>
              </a:spcAft>
              <a:defRPr sz="1358">
                <a:latin typeface="+mj-lt"/>
              </a:defRPr>
            </a:lvl4pPr>
            <a:lvl5pPr>
              <a:spcBef>
                <a:spcPts val="0"/>
              </a:spcBef>
              <a:spcAft>
                <a:spcPts val="0"/>
              </a:spcAft>
              <a:defRPr sz="1358">
                <a:latin typeface="+mj-lt"/>
              </a:defRPr>
            </a:lvl5pPr>
            <a:lvl6pPr marL="841742" indent="-171852">
              <a:spcBef>
                <a:spcPts val="0"/>
              </a:spcBef>
              <a:spcAft>
                <a:spcPts val="0"/>
              </a:spcAft>
              <a:buSzPct val="70000"/>
              <a:defRPr sz="1358">
                <a:latin typeface="+mj-lt"/>
              </a:defRPr>
            </a:lvl6pPr>
            <a:lvl7pPr marL="1010067" indent="-168338">
              <a:spcBef>
                <a:spcPts val="0"/>
              </a:spcBef>
              <a:spcAft>
                <a:spcPts val="0"/>
              </a:spcAft>
              <a:buSzPct val="70000"/>
              <a:buFont typeface="Arial" pitchFamily="34" charset="0"/>
              <a:buChar char="–"/>
              <a:defRPr sz="1358" baseline="0">
                <a:latin typeface="+mj-lt"/>
              </a:defRPr>
            </a:lvl7pPr>
            <a:lvl8pPr marL="1178416" indent="-168338">
              <a:spcBef>
                <a:spcPts val="0"/>
              </a:spcBef>
              <a:spcAft>
                <a:spcPts val="0"/>
              </a:spcAft>
              <a:buSzPct val="70000"/>
              <a:defRPr sz="1358" baseline="0">
                <a:latin typeface="+mj-lt"/>
              </a:defRPr>
            </a:lvl8pPr>
            <a:lvl9pPr marL="1343237" indent="-164832">
              <a:spcBef>
                <a:spcPts val="0"/>
              </a:spcBef>
              <a:spcAft>
                <a:spcPts val="0"/>
              </a:spcAft>
              <a:buSzPct val="70000"/>
              <a:buFont typeface="Arial" pitchFamily="34" charset="0"/>
              <a:buChar char="–"/>
              <a:defRPr sz="1358">
                <a:latin typeface="+mj-lt"/>
              </a:defRPr>
            </a:lvl9pPr>
          </a:lstStyle>
          <a:p>
            <a:pPr lvl="0"/>
            <a:r>
              <a:rPr lang="en-US"/>
              <a:t>Click to edit Master text styles</a:t>
            </a:r>
          </a:p>
        </p:txBody>
      </p:sp>
      <p:sp>
        <p:nvSpPr>
          <p:cNvPr id="49" name="Text Placeholder 41"/>
          <p:cNvSpPr>
            <a:spLocks noGrp="1"/>
          </p:cNvSpPr>
          <p:nvPr>
            <p:ph type="body" sz="quarter" idx="19"/>
          </p:nvPr>
        </p:nvSpPr>
        <p:spPr bwMode="gray">
          <a:xfrm>
            <a:off x="641353" y="1270518"/>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479690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_Content 4">
    <p:spTree>
      <p:nvGrpSpPr>
        <p:cNvPr id="1" name=""/>
        <p:cNvGrpSpPr/>
        <p:nvPr/>
      </p:nvGrpSpPr>
      <p:grpSpPr>
        <a:xfrm>
          <a:off x="0" y="0"/>
          <a:ext cx="0" cy="0"/>
          <a:chOff x="0" y="0"/>
          <a:chExt cx="0" cy="0"/>
        </a:xfrm>
      </p:grpSpPr>
      <p:sp>
        <p:nvSpPr>
          <p:cNvPr id="19" name="Text Placeholder 4"/>
          <p:cNvSpPr>
            <a:spLocks noGrp="1"/>
          </p:cNvSpPr>
          <p:nvPr>
            <p:ph type="body" sz="quarter" idx="18"/>
          </p:nvPr>
        </p:nvSpPr>
        <p:spPr bwMode="gray">
          <a:xfrm>
            <a:off x="3251204" y="1971682"/>
            <a:ext cx="2724152" cy="1000467"/>
          </a:xfrm>
          <a:ln>
            <a:noFill/>
          </a:ln>
        </p:spPr>
        <p:txBody>
          <a:bodyPr/>
          <a:lstStyle>
            <a:lvl1pPr marL="0" marR="0" indent="0" algn="l" defTabSz="673382" rtl="0" eaLnBrk="1" fontAlgn="base" latinLnBrk="0" hangingPunct="1">
              <a:lnSpc>
                <a:spcPct val="100000"/>
              </a:lnSpc>
              <a:spcBef>
                <a:spcPts val="0"/>
              </a:spcBef>
              <a:spcAft>
                <a:spcPts val="0"/>
              </a:spcAft>
              <a:buClr>
                <a:schemeClr val="tx2"/>
              </a:buClr>
              <a:buSzTx/>
              <a:buFont typeface="Arial" pitchFamily="34" charset="0"/>
              <a:buNone/>
              <a:tabLst/>
              <a:defRPr lang="en-US" sz="1358"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286">
                <a:latin typeface="Arial" pitchFamily="34" charset="0"/>
                <a:cs typeface="Arial" pitchFamily="34" charset="0"/>
              </a:defRPr>
            </a:lvl2pPr>
            <a:lvl3pPr>
              <a:spcBef>
                <a:spcPts val="0"/>
              </a:spcBef>
              <a:spcAft>
                <a:spcPts val="0"/>
              </a:spcAft>
              <a:defRPr sz="1286">
                <a:latin typeface="Arial" pitchFamily="34" charset="0"/>
                <a:cs typeface="Arial" pitchFamily="34" charset="0"/>
              </a:defRPr>
            </a:lvl3pPr>
            <a:lvl4pPr>
              <a:spcBef>
                <a:spcPts val="0"/>
              </a:spcBef>
              <a:spcAft>
                <a:spcPts val="0"/>
              </a:spcAft>
              <a:defRPr sz="1286">
                <a:latin typeface="Arial" pitchFamily="34" charset="0"/>
                <a:cs typeface="Arial" pitchFamily="34" charset="0"/>
              </a:defRPr>
            </a:lvl4pPr>
            <a:lvl5pPr>
              <a:spcBef>
                <a:spcPts val="0"/>
              </a:spcBef>
              <a:spcAft>
                <a:spcPts val="0"/>
              </a:spcAft>
              <a:defRPr sz="1286">
                <a:latin typeface="Arial" pitchFamily="34" charset="0"/>
                <a:cs typeface="Arial" pitchFamily="34" charset="0"/>
              </a:defRPr>
            </a:lvl5pPr>
            <a:lvl6pPr marL="841742" indent="-171852">
              <a:spcBef>
                <a:spcPts val="0"/>
              </a:spcBef>
              <a:spcAft>
                <a:spcPts val="0"/>
              </a:spcAft>
              <a:buSzPct val="70000"/>
              <a:defRPr sz="1358">
                <a:latin typeface="+mj-lt"/>
              </a:defRPr>
            </a:lvl6pPr>
            <a:lvl7pPr marL="1010067" indent="-168338">
              <a:spcBef>
                <a:spcPts val="0"/>
              </a:spcBef>
              <a:spcAft>
                <a:spcPts val="0"/>
              </a:spcAft>
              <a:buSzPct val="70000"/>
              <a:buFont typeface="Arial" pitchFamily="34" charset="0"/>
              <a:buChar char="–"/>
              <a:defRPr sz="1358" baseline="0">
                <a:latin typeface="+mj-lt"/>
              </a:defRPr>
            </a:lvl7pPr>
            <a:lvl8pPr marL="1178416" indent="-168338">
              <a:spcBef>
                <a:spcPts val="0"/>
              </a:spcBef>
              <a:spcAft>
                <a:spcPts val="0"/>
              </a:spcAft>
              <a:buSzPct val="70000"/>
              <a:defRPr sz="1358" baseline="0">
                <a:latin typeface="+mj-lt"/>
              </a:defRPr>
            </a:lvl8pPr>
            <a:lvl9pPr marL="1343237" indent="-164832">
              <a:spcBef>
                <a:spcPts val="0"/>
              </a:spcBef>
              <a:spcAft>
                <a:spcPts val="0"/>
              </a:spcAft>
              <a:buSzPct val="70000"/>
              <a:buFont typeface="Arial" pitchFamily="34" charset="0"/>
              <a:buChar char="–"/>
              <a:defRPr sz="1358">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Picture Placeholder 22"/>
          <p:cNvSpPr>
            <a:spLocks noGrp="1"/>
          </p:cNvSpPr>
          <p:nvPr>
            <p:ph type="pic" sz="quarter" idx="13"/>
          </p:nvPr>
        </p:nvSpPr>
        <p:spPr bwMode="gray">
          <a:xfrm>
            <a:off x="641359" y="1971695"/>
            <a:ext cx="2305047" cy="1892299"/>
          </a:xfrm>
        </p:spPr>
        <p:txBody>
          <a:bodyPr rtlCol="0">
            <a:normAutofit/>
          </a:bodyPr>
          <a:lstStyle>
            <a:lvl1pPr>
              <a:buNone/>
              <a:defRPr>
                <a:latin typeface="Arial" pitchFamily="34" charset="0"/>
                <a:cs typeface="Arial" pitchFamily="34" charset="0"/>
              </a:defRPr>
            </a:lvl1pPr>
          </a:lstStyle>
          <a:p>
            <a:pPr lvl="0"/>
            <a:r>
              <a:rPr lang="en-US" noProof="0"/>
              <a:t>Click icon to add picture</a:t>
            </a:r>
            <a:endParaRPr lang="en-US" noProof="0" dirty="0"/>
          </a:p>
        </p:txBody>
      </p:sp>
      <p:sp>
        <p:nvSpPr>
          <p:cNvPr id="20" name="Title 1"/>
          <p:cNvSpPr>
            <a:spLocks noGrp="1"/>
          </p:cNvSpPr>
          <p:nvPr>
            <p:ph type="title"/>
          </p:nvPr>
        </p:nvSpPr>
        <p:spPr bwMode="gray">
          <a:xfrm>
            <a:off x="641421" y="727155"/>
            <a:ext cx="10968567" cy="362728"/>
          </a:xfrm>
          <a:noFill/>
          <a:ln w="9525">
            <a:noFill/>
            <a:miter lim="800000"/>
            <a:headEnd/>
            <a:tailEnd/>
          </a:ln>
        </p:spPr>
        <p:txBody>
          <a:bodyPr/>
          <a:lstStyle>
            <a:lvl1pPr algn="l">
              <a:defRPr lang="en-US" sz="2357"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42" name="Text Placeholder 4"/>
          <p:cNvSpPr>
            <a:spLocks noGrp="1"/>
          </p:cNvSpPr>
          <p:nvPr>
            <p:ph type="body" sz="quarter" idx="19"/>
          </p:nvPr>
        </p:nvSpPr>
        <p:spPr bwMode="gray">
          <a:xfrm>
            <a:off x="8892119" y="1971682"/>
            <a:ext cx="2724152" cy="1000467"/>
          </a:xfrm>
          <a:ln>
            <a:noFill/>
          </a:ln>
        </p:spPr>
        <p:txBody>
          <a:bodyPr/>
          <a:lstStyle>
            <a:lvl1pPr marL="0" marR="0" indent="0" algn="l" defTabSz="673382" rtl="0" eaLnBrk="1" fontAlgn="base" latinLnBrk="0" hangingPunct="1">
              <a:lnSpc>
                <a:spcPct val="100000"/>
              </a:lnSpc>
              <a:spcBef>
                <a:spcPts val="0"/>
              </a:spcBef>
              <a:spcAft>
                <a:spcPts val="0"/>
              </a:spcAft>
              <a:buClr>
                <a:schemeClr val="tx2"/>
              </a:buClr>
              <a:buSzTx/>
              <a:buFont typeface="Arial" pitchFamily="34" charset="0"/>
              <a:buNone/>
              <a:tabLst/>
              <a:defRPr lang="en-US" sz="1358"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86" b="0" kern="1200" baseline="0" dirty="0" smtClean="0">
                <a:solidFill>
                  <a:schemeClr val="tx1"/>
                </a:solidFill>
                <a:latin typeface="Arial" pitchFamily="34" charset="0"/>
                <a:ea typeface="+mn-ea"/>
                <a:cs typeface="Arial" pitchFamily="34" charset="0"/>
              </a:defRPr>
            </a:lvl2pPr>
            <a:lvl3pPr>
              <a:spcBef>
                <a:spcPts val="0"/>
              </a:spcBef>
              <a:spcAft>
                <a:spcPts val="0"/>
              </a:spcAft>
              <a:defRPr sz="1286">
                <a:latin typeface="Arial" pitchFamily="34" charset="0"/>
                <a:cs typeface="Arial" pitchFamily="34" charset="0"/>
              </a:defRPr>
            </a:lvl3pPr>
            <a:lvl4pPr>
              <a:spcBef>
                <a:spcPts val="0"/>
              </a:spcBef>
              <a:spcAft>
                <a:spcPts val="0"/>
              </a:spcAft>
              <a:defRPr sz="1286">
                <a:latin typeface="Arial" pitchFamily="34" charset="0"/>
                <a:cs typeface="Arial" pitchFamily="34" charset="0"/>
              </a:defRPr>
            </a:lvl4pPr>
            <a:lvl5pPr>
              <a:spcBef>
                <a:spcPts val="0"/>
              </a:spcBef>
              <a:spcAft>
                <a:spcPts val="0"/>
              </a:spcAft>
              <a:defRPr sz="1286">
                <a:latin typeface="Arial" pitchFamily="34" charset="0"/>
                <a:cs typeface="Arial" pitchFamily="34" charset="0"/>
              </a:defRPr>
            </a:lvl5pPr>
            <a:lvl6pPr marL="841742" indent="-171852">
              <a:spcBef>
                <a:spcPts val="0"/>
              </a:spcBef>
              <a:spcAft>
                <a:spcPts val="0"/>
              </a:spcAft>
              <a:buSzPct val="70000"/>
              <a:defRPr sz="1358">
                <a:latin typeface="+mj-lt"/>
              </a:defRPr>
            </a:lvl6pPr>
            <a:lvl7pPr marL="1010067" indent="-168338">
              <a:spcBef>
                <a:spcPts val="0"/>
              </a:spcBef>
              <a:spcAft>
                <a:spcPts val="0"/>
              </a:spcAft>
              <a:buSzPct val="70000"/>
              <a:buFont typeface="Arial" pitchFamily="34" charset="0"/>
              <a:buChar char="–"/>
              <a:defRPr sz="1358" baseline="0">
                <a:latin typeface="+mj-lt"/>
              </a:defRPr>
            </a:lvl7pPr>
            <a:lvl8pPr marL="1178416" indent="-168338">
              <a:spcBef>
                <a:spcPts val="0"/>
              </a:spcBef>
              <a:spcAft>
                <a:spcPts val="0"/>
              </a:spcAft>
              <a:buSzPct val="70000"/>
              <a:defRPr sz="1358" baseline="0">
                <a:latin typeface="+mj-lt"/>
              </a:defRPr>
            </a:lvl8pPr>
            <a:lvl9pPr marL="1343237" indent="-164832">
              <a:spcBef>
                <a:spcPts val="0"/>
              </a:spcBef>
              <a:spcAft>
                <a:spcPts val="0"/>
              </a:spcAft>
              <a:buSzPct val="70000"/>
              <a:buFont typeface="Arial" pitchFamily="34" charset="0"/>
              <a:buChar char="–"/>
              <a:defRPr sz="1358">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3" name="Picture Placeholder 22"/>
          <p:cNvSpPr>
            <a:spLocks noGrp="1"/>
          </p:cNvSpPr>
          <p:nvPr>
            <p:ph type="pic" sz="quarter" idx="20"/>
          </p:nvPr>
        </p:nvSpPr>
        <p:spPr bwMode="gray">
          <a:xfrm>
            <a:off x="6282276" y="1971695"/>
            <a:ext cx="2305047" cy="1892299"/>
          </a:xfrm>
        </p:spPr>
        <p:txBody>
          <a:bodyPr rtlCol="0">
            <a:normAutofit/>
          </a:bodyPr>
          <a:lstStyle>
            <a:lvl1pPr>
              <a:buNone/>
              <a:defRPr>
                <a:latin typeface="Arial" pitchFamily="34" charset="0"/>
                <a:cs typeface="Arial" pitchFamily="34" charset="0"/>
              </a:defRPr>
            </a:lvl1pPr>
          </a:lstStyle>
          <a:p>
            <a:pPr lvl="0"/>
            <a:r>
              <a:rPr lang="en-US" noProof="0"/>
              <a:t>Click icon to add picture</a:t>
            </a:r>
            <a:endParaRPr lang="en-US" noProof="0" dirty="0"/>
          </a:p>
        </p:txBody>
      </p:sp>
      <p:sp>
        <p:nvSpPr>
          <p:cNvPr id="45" name="Text Placeholder 4"/>
          <p:cNvSpPr>
            <a:spLocks noGrp="1"/>
          </p:cNvSpPr>
          <p:nvPr>
            <p:ph type="body" sz="quarter" idx="21"/>
          </p:nvPr>
        </p:nvSpPr>
        <p:spPr bwMode="gray">
          <a:xfrm>
            <a:off x="3251204" y="4241822"/>
            <a:ext cx="2724152" cy="1000467"/>
          </a:xfrm>
          <a:ln>
            <a:noFill/>
          </a:ln>
        </p:spPr>
        <p:txBody>
          <a:bodyPr/>
          <a:lstStyle>
            <a:lvl1pPr marL="0" marR="0" indent="0" algn="l" defTabSz="673382" rtl="0" eaLnBrk="1" fontAlgn="base" latinLnBrk="0" hangingPunct="1">
              <a:lnSpc>
                <a:spcPct val="100000"/>
              </a:lnSpc>
              <a:spcBef>
                <a:spcPts val="0"/>
              </a:spcBef>
              <a:spcAft>
                <a:spcPts val="0"/>
              </a:spcAft>
              <a:buClr>
                <a:schemeClr val="tx2"/>
              </a:buClr>
              <a:buSzTx/>
              <a:buFont typeface="Arial" pitchFamily="34" charset="0"/>
              <a:buNone/>
              <a:tabLst/>
              <a:defRPr lang="en-US" sz="1358"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86" b="0" kern="1200" baseline="0" dirty="0" smtClean="0">
                <a:solidFill>
                  <a:schemeClr val="tx1"/>
                </a:solidFill>
                <a:latin typeface="Arial" pitchFamily="34" charset="0"/>
                <a:ea typeface="+mn-ea"/>
                <a:cs typeface="Arial" pitchFamily="34" charset="0"/>
              </a:defRPr>
            </a:lvl2pPr>
            <a:lvl3pPr>
              <a:spcBef>
                <a:spcPts val="0"/>
              </a:spcBef>
              <a:spcAft>
                <a:spcPts val="0"/>
              </a:spcAft>
              <a:defRPr sz="1286">
                <a:latin typeface="Arial" pitchFamily="34" charset="0"/>
                <a:cs typeface="Arial" pitchFamily="34" charset="0"/>
              </a:defRPr>
            </a:lvl3pPr>
            <a:lvl4pPr>
              <a:spcBef>
                <a:spcPts val="0"/>
              </a:spcBef>
              <a:spcAft>
                <a:spcPts val="0"/>
              </a:spcAft>
              <a:defRPr sz="1286">
                <a:latin typeface="Arial" pitchFamily="34" charset="0"/>
                <a:cs typeface="Arial" pitchFamily="34" charset="0"/>
              </a:defRPr>
            </a:lvl4pPr>
            <a:lvl5pPr>
              <a:spcBef>
                <a:spcPts val="0"/>
              </a:spcBef>
              <a:spcAft>
                <a:spcPts val="0"/>
              </a:spcAft>
              <a:defRPr sz="1286">
                <a:latin typeface="Arial" pitchFamily="34" charset="0"/>
                <a:cs typeface="Arial" pitchFamily="34" charset="0"/>
              </a:defRPr>
            </a:lvl5pPr>
            <a:lvl6pPr marL="841742" indent="-171852">
              <a:spcBef>
                <a:spcPts val="0"/>
              </a:spcBef>
              <a:spcAft>
                <a:spcPts val="0"/>
              </a:spcAft>
              <a:buSzPct val="70000"/>
              <a:defRPr sz="1358">
                <a:latin typeface="+mj-lt"/>
              </a:defRPr>
            </a:lvl6pPr>
            <a:lvl7pPr marL="1010067" indent="-168338">
              <a:spcBef>
                <a:spcPts val="0"/>
              </a:spcBef>
              <a:spcAft>
                <a:spcPts val="0"/>
              </a:spcAft>
              <a:buSzPct val="70000"/>
              <a:buFont typeface="Arial" pitchFamily="34" charset="0"/>
              <a:buChar char="–"/>
              <a:defRPr sz="1358" baseline="0">
                <a:latin typeface="+mj-lt"/>
              </a:defRPr>
            </a:lvl7pPr>
            <a:lvl8pPr marL="1178416" indent="-168338">
              <a:spcBef>
                <a:spcPts val="0"/>
              </a:spcBef>
              <a:spcAft>
                <a:spcPts val="0"/>
              </a:spcAft>
              <a:buSzPct val="70000"/>
              <a:defRPr sz="1358" baseline="0">
                <a:latin typeface="+mj-lt"/>
              </a:defRPr>
            </a:lvl8pPr>
            <a:lvl9pPr marL="1343237" indent="-164832">
              <a:spcBef>
                <a:spcPts val="0"/>
              </a:spcBef>
              <a:spcAft>
                <a:spcPts val="0"/>
              </a:spcAft>
              <a:buSzPct val="70000"/>
              <a:buFont typeface="Arial" pitchFamily="34" charset="0"/>
              <a:buChar char="–"/>
              <a:defRPr sz="1358">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6" name="Picture Placeholder 22"/>
          <p:cNvSpPr>
            <a:spLocks noGrp="1"/>
          </p:cNvSpPr>
          <p:nvPr>
            <p:ph type="pic" sz="quarter" idx="22"/>
          </p:nvPr>
        </p:nvSpPr>
        <p:spPr bwMode="gray">
          <a:xfrm>
            <a:off x="641359" y="4241815"/>
            <a:ext cx="2305047" cy="1892299"/>
          </a:xfrm>
        </p:spPr>
        <p:txBody>
          <a:bodyPr rtlCol="0">
            <a:normAutofit/>
          </a:bodyPr>
          <a:lstStyle>
            <a:lvl1pPr>
              <a:buNone/>
              <a:defRPr>
                <a:latin typeface="Arial" pitchFamily="34" charset="0"/>
                <a:cs typeface="Arial" pitchFamily="34" charset="0"/>
              </a:defRPr>
            </a:lvl1pPr>
          </a:lstStyle>
          <a:p>
            <a:pPr lvl="0"/>
            <a:r>
              <a:rPr lang="en-US" noProof="0"/>
              <a:t>Click icon to add picture</a:t>
            </a:r>
            <a:endParaRPr lang="en-US" noProof="0" dirty="0"/>
          </a:p>
        </p:txBody>
      </p:sp>
      <p:sp>
        <p:nvSpPr>
          <p:cNvPr id="48" name="Text Placeholder 4"/>
          <p:cNvSpPr>
            <a:spLocks noGrp="1"/>
          </p:cNvSpPr>
          <p:nvPr>
            <p:ph type="body" sz="quarter" idx="23"/>
          </p:nvPr>
        </p:nvSpPr>
        <p:spPr bwMode="gray">
          <a:xfrm>
            <a:off x="8892119" y="4241822"/>
            <a:ext cx="2724152" cy="1000467"/>
          </a:xfrm>
          <a:ln>
            <a:noFill/>
          </a:ln>
        </p:spPr>
        <p:txBody>
          <a:bodyPr/>
          <a:lstStyle>
            <a:lvl1pPr marL="0" marR="0" indent="0" algn="l" defTabSz="673382" rtl="0" eaLnBrk="1" fontAlgn="base" latinLnBrk="0" hangingPunct="1">
              <a:lnSpc>
                <a:spcPct val="100000"/>
              </a:lnSpc>
              <a:spcBef>
                <a:spcPts val="0"/>
              </a:spcBef>
              <a:spcAft>
                <a:spcPts val="0"/>
              </a:spcAft>
              <a:buClr>
                <a:schemeClr val="tx2"/>
              </a:buClr>
              <a:buSzTx/>
              <a:buFont typeface="Arial" pitchFamily="34" charset="0"/>
              <a:buNone/>
              <a:tabLst/>
              <a:defRPr lang="en-US" sz="1358"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86" b="0" kern="1200" baseline="0" dirty="0" smtClean="0">
                <a:solidFill>
                  <a:schemeClr val="tx1"/>
                </a:solidFill>
                <a:latin typeface="Arial" pitchFamily="34" charset="0"/>
                <a:ea typeface="+mn-ea"/>
                <a:cs typeface="Arial" pitchFamily="34" charset="0"/>
              </a:defRPr>
            </a:lvl2pPr>
            <a:lvl3pPr>
              <a:spcBef>
                <a:spcPts val="0"/>
              </a:spcBef>
              <a:spcAft>
                <a:spcPts val="0"/>
              </a:spcAft>
              <a:defRPr sz="1286">
                <a:latin typeface="Arial" pitchFamily="34" charset="0"/>
                <a:cs typeface="Arial" pitchFamily="34" charset="0"/>
              </a:defRPr>
            </a:lvl3pPr>
            <a:lvl4pPr>
              <a:spcBef>
                <a:spcPts val="0"/>
              </a:spcBef>
              <a:spcAft>
                <a:spcPts val="0"/>
              </a:spcAft>
              <a:defRPr sz="1286">
                <a:latin typeface="Arial" pitchFamily="34" charset="0"/>
                <a:cs typeface="Arial" pitchFamily="34" charset="0"/>
              </a:defRPr>
            </a:lvl4pPr>
            <a:lvl5pPr>
              <a:spcBef>
                <a:spcPts val="0"/>
              </a:spcBef>
              <a:spcAft>
                <a:spcPts val="0"/>
              </a:spcAft>
              <a:defRPr sz="1286">
                <a:latin typeface="Arial" pitchFamily="34" charset="0"/>
                <a:cs typeface="Arial" pitchFamily="34" charset="0"/>
              </a:defRPr>
            </a:lvl5pPr>
            <a:lvl6pPr marL="841742" indent="-171852">
              <a:spcBef>
                <a:spcPts val="0"/>
              </a:spcBef>
              <a:spcAft>
                <a:spcPts val="0"/>
              </a:spcAft>
              <a:buSzPct val="70000"/>
              <a:defRPr sz="1358">
                <a:latin typeface="+mj-lt"/>
              </a:defRPr>
            </a:lvl6pPr>
            <a:lvl7pPr marL="1010067" indent="-168338">
              <a:spcBef>
                <a:spcPts val="0"/>
              </a:spcBef>
              <a:spcAft>
                <a:spcPts val="0"/>
              </a:spcAft>
              <a:buSzPct val="70000"/>
              <a:buFont typeface="Arial" pitchFamily="34" charset="0"/>
              <a:buChar char="–"/>
              <a:defRPr sz="1358" baseline="0">
                <a:latin typeface="+mj-lt"/>
              </a:defRPr>
            </a:lvl7pPr>
            <a:lvl8pPr marL="1178416" indent="-168338">
              <a:spcBef>
                <a:spcPts val="0"/>
              </a:spcBef>
              <a:spcAft>
                <a:spcPts val="0"/>
              </a:spcAft>
              <a:buSzPct val="70000"/>
              <a:defRPr sz="1358" baseline="0">
                <a:latin typeface="+mj-lt"/>
              </a:defRPr>
            </a:lvl8pPr>
            <a:lvl9pPr marL="1343237" indent="-164832">
              <a:spcBef>
                <a:spcPts val="0"/>
              </a:spcBef>
              <a:spcAft>
                <a:spcPts val="0"/>
              </a:spcAft>
              <a:buSzPct val="70000"/>
              <a:buFont typeface="Arial" pitchFamily="34" charset="0"/>
              <a:buChar char="–"/>
              <a:defRPr sz="1358">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Picture Placeholder 22"/>
          <p:cNvSpPr>
            <a:spLocks noGrp="1"/>
          </p:cNvSpPr>
          <p:nvPr>
            <p:ph type="pic" sz="quarter" idx="24"/>
          </p:nvPr>
        </p:nvSpPr>
        <p:spPr bwMode="gray">
          <a:xfrm>
            <a:off x="6282276" y="4241815"/>
            <a:ext cx="2305047" cy="1892299"/>
          </a:xfrm>
        </p:spPr>
        <p:txBody>
          <a:bodyPr rtlCol="0">
            <a:normAutofit/>
          </a:bodyPr>
          <a:lstStyle>
            <a:lvl1pPr>
              <a:buNone/>
              <a:defRPr>
                <a:latin typeface="Arial" pitchFamily="34" charset="0"/>
                <a:cs typeface="Arial" pitchFamily="34" charset="0"/>
              </a:defRPr>
            </a:lvl1pPr>
          </a:lstStyle>
          <a:p>
            <a:pPr lvl="0"/>
            <a:r>
              <a:rPr lang="en-US" noProof="0"/>
              <a:t>Click icon to add picture</a:t>
            </a:r>
            <a:endParaRPr lang="en-US" noProof="0" dirty="0"/>
          </a:p>
        </p:txBody>
      </p:sp>
      <p:sp>
        <p:nvSpPr>
          <p:cNvPr id="51" name="Text Placeholder 41"/>
          <p:cNvSpPr>
            <a:spLocks noGrp="1"/>
          </p:cNvSpPr>
          <p:nvPr>
            <p:ph type="body" sz="quarter" idx="25"/>
          </p:nvPr>
        </p:nvSpPr>
        <p:spPr bwMode="gray">
          <a:xfrm>
            <a:off x="641353" y="1270456"/>
            <a:ext cx="10966451" cy="208968"/>
          </a:xfrm>
        </p:spPr>
        <p:txBody>
          <a:bodyPr/>
          <a:lstStyle>
            <a:lvl1pPr>
              <a:buNone/>
              <a:defRPr lang="en-US" sz="1358" b="1" kern="1200" baseline="0" dirty="0" smtClean="0">
                <a:solidFill>
                  <a:schemeClr val="bg2"/>
                </a:solidFill>
                <a:latin typeface="Arial" pitchFamily="34" charset="0"/>
                <a:ea typeface="+mn-ea"/>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1540027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641421" y="1971703"/>
            <a:ext cx="10968567" cy="4162426"/>
          </a:xfrm>
        </p:spPr>
        <p:txBody>
          <a:bodyPr>
            <a:noAutofit/>
          </a:bodyPr>
          <a:lstStyle>
            <a:lvl1pPr marL="0" indent="0">
              <a:buNone/>
              <a:defRPr>
                <a:latin typeface="Arial" pitchFamily="34" charset="0"/>
                <a:cs typeface="Arial" pitchFamily="34" charset="0"/>
              </a:defRPr>
            </a:lvl1pPr>
          </a:lstStyle>
          <a:p>
            <a:pPr lvl="0"/>
            <a:r>
              <a:rPr lang="en-US" noProof="0"/>
              <a:t>Click icon to add table</a:t>
            </a:r>
            <a:endParaRPr lang="en-US" noProof="0" dirty="0"/>
          </a:p>
        </p:txBody>
      </p:sp>
      <p:sp>
        <p:nvSpPr>
          <p:cNvPr id="4" name="Title 1"/>
          <p:cNvSpPr>
            <a:spLocks noGrp="1"/>
          </p:cNvSpPr>
          <p:nvPr>
            <p:ph type="title"/>
          </p:nvPr>
        </p:nvSpPr>
        <p:spPr bwMode="gray">
          <a:xfrm>
            <a:off x="641421" y="727155"/>
            <a:ext cx="10968567" cy="362728"/>
          </a:xfrm>
          <a:noFill/>
          <a:ln w="9525">
            <a:noFill/>
            <a:miter lim="800000"/>
            <a:headEnd/>
            <a:tailEnd/>
          </a:ln>
        </p:spPr>
        <p:txBody>
          <a:bodyPr/>
          <a:lstStyle>
            <a:lvl1pPr algn="l">
              <a:defRPr lang="en-US" sz="2357"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8" name="Text Placeholder 41"/>
          <p:cNvSpPr>
            <a:spLocks noGrp="1"/>
          </p:cNvSpPr>
          <p:nvPr>
            <p:ph type="body" sz="quarter" idx="13"/>
          </p:nvPr>
        </p:nvSpPr>
        <p:spPr bwMode="gray">
          <a:xfrm>
            <a:off x="641353" y="1270456"/>
            <a:ext cx="10966451" cy="208968"/>
          </a:xfrm>
        </p:spPr>
        <p:txBody>
          <a:bodyPr/>
          <a:lstStyle>
            <a:lvl1pPr>
              <a:buNone/>
              <a:defRPr lang="en-US" sz="1358" b="1" kern="1200" baseline="0" dirty="0" smtClean="0">
                <a:solidFill>
                  <a:schemeClr val="bg2"/>
                </a:solidFill>
                <a:latin typeface="Arial" pitchFamily="34" charset="0"/>
                <a:ea typeface="+mn-ea"/>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9597155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641421" y="1971679"/>
            <a:ext cx="10968567" cy="4162425"/>
          </a:xfrm>
        </p:spPr>
        <p:txBody>
          <a:bodyPr>
            <a:noAutofit/>
          </a:bodyPr>
          <a:lstStyle>
            <a:lvl1pPr marL="0" indent="0">
              <a:buNone/>
              <a:defRPr>
                <a:latin typeface="Arial" pitchFamily="34" charset="0"/>
                <a:cs typeface="Arial" pitchFamily="34" charset="0"/>
              </a:defRPr>
            </a:lvl1pPr>
          </a:lstStyle>
          <a:p>
            <a:pPr lvl="0"/>
            <a:r>
              <a:rPr lang="en-US" noProof="0"/>
              <a:t>Click icon to add chart</a:t>
            </a:r>
            <a:endParaRPr lang="en-US" noProof="0" dirty="0"/>
          </a:p>
        </p:txBody>
      </p:sp>
      <p:sp>
        <p:nvSpPr>
          <p:cNvPr id="4" name="Title 1"/>
          <p:cNvSpPr>
            <a:spLocks noGrp="1"/>
          </p:cNvSpPr>
          <p:nvPr>
            <p:ph type="title"/>
          </p:nvPr>
        </p:nvSpPr>
        <p:spPr bwMode="gray">
          <a:xfrm>
            <a:off x="641421" y="727155"/>
            <a:ext cx="10968567" cy="362728"/>
          </a:xfrm>
          <a:noFill/>
          <a:ln w="9525">
            <a:noFill/>
            <a:miter lim="800000"/>
            <a:headEnd/>
            <a:tailEnd/>
          </a:ln>
        </p:spPr>
        <p:txBody>
          <a:bodyPr/>
          <a:lstStyle>
            <a:lvl1pPr algn="l">
              <a:defRPr lang="en-US" sz="2357"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7" name="Text Placeholder 41"/>
          <p:cNvSpPr>
            <a:spLocks noGrp="1"/>
          </p:cNvSpPr>
          <p:nvPr>
            <p:ph type="body" sz="quarter" idx="13"/>
          </p:nvPr>
        </p:nvSpPr>
        <p:spPr bwMode="gray">
          <a:xfrm>
            <a:off x="641353" y="1270518"/>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6834821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_Thank you">
    <p:spTree>
      <p:nvGrpSpPr>
        <p:cNvPr id="1" name=""/>
        <p:cNvGrpSpPr/>
        <p:nvPr/>
      </p:nvGrpSpPr>
      <p:grpSpPr>
        <a:xfrm>
          <a:off x="0" y="0"/>
          <a:ext cx="0" cy="0"/>
          <a:chOff x="0" y="0"/>
          <a:chExt cx="0" cy="0"/>
        </a:xfrm>
      </p:grpSpPr>
      <p:sp>
        <p:nvSpPr>
          <p:cNvPr id="5" name="TextBox 4"/>
          <p:cNvSpPr txBox="1">
            <a:spLocks noChangeArrowheads="1"/>
          </p:cNvSpPr>
          <p:nvPr/>
        </p:nvSpPr>
        <p:spPr bwMode="gray">
          <a:xfrm>
            <a:off x="1822468" y="3370313"/>
            <a:ext cx="9006416" cy="1502463"/>
          </a:xfrm>
          <a:prstGeom prst="rect">
            <a:avLst/>
          </a:prstGeom>
          <a:noFill/>
          <a:ln w="9525">
            <a:noFill/>
            <a:miter lim="800000"/>
            <a:headEnd/>
            <a:tailEnd/>
          </a:ln>
        </p:spPr>
        <p:txBody>
          <a:bodyPr lIns="0" tIns="0" rIns="0" bIns="0">
            <a:spAutoFit/>
          </a:bodyPr>
          <a:lstStyle/>
          <a:p>
            <a:pPr algn="just">
              <a:spcBef>
                <a:spcPts val="446"/>
              </a:spcBef>
              <a:defRPr/>
            </a:pPr>
            <a:r>
              <a:rPr lang="en-US" sz="786" b="1" dirty="0">
                <a:solidFill>
                  <a:srgbClr val="6D6E71"/>
                </a:solidFill>
                <a:cs typeface="Arial" pitchFamily="34" charset="0"/>
              </a:rPr>
              <a:t>Disclaimer </a:t>
            </a:r>
          </a:p>
          <a:p>
            <a:pPr algn="just">
              <a:spcBef>
                <a:spcPts val="446"/>
              </a:spcBef>
              <a:defRPr/>
            </a:pPr>
            <a:r>
              <a:rPr lang="en-US" sz="786" dirty="0">
                <a:solidFill>
                  <a:srgbClr val="6D6E71"/>
                </a:solidFill>
                <a:cs typeface="Arial" pitchFamily="34" charset="0"/>
              </a:rPr>
              <a:t>Tech Mahindra Limited, herein referred to as </a:t>
            </a:r>
            <a:r>
              <a:rPr lang="en-US" sz="786" dirty="0" err="1">
                <a:solidFill>
                  <a:srgbClr val="6D6E71"/>
                </a:solidFill>
                <a:cs typeface="Arial" pitchFamily="34" charset="0"/>
              </a:rPr>
              <a:t>TechM</a:t>
            </a:r>
            <a:r>
              <a:rPr lang="en-US" sz="786" dirty="0">
                <a:solidFill>
                  <a:srgbClr val="6D6E71"/>
                </a:solidFill>
                <a:cs typeface="Arial" pitchFamily="34" charset="0"/>
              </a:rPr>
              <a:t>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a:t>
            </a:r>
            <a:r>
              <a:rPr lang="en-US" sz="786" dirty="0" err="1">
                <a:solidFill>
                  <a:srgbClr val="6D6E71"/>
                </a:solidFill>
                <a:cs typeface="Arial" pitchFamily="34" charset="0"/>
              </a:rPr>
              <a:t>TechM</a:t>
            </a:r>
            <a:r>
              <a:rPr lang="en-US" sz="786" dirty="0">
                <a:solidFill>
                  <a:srgbClr val="6D6E71"/>
                </a:solidFill>
                <a:cs typeface="Arial" pitchFamily="34" charset="0"/>
              </a:rPr>
              <a:t> or its subsidiaries. Any unauthorized use, disclosure or public dissemination of information contained herein is prohibited. Unless specifically noted, </a:t>
            </a:r>
            <a:r>
              <a:rPr lang="en-US" sz="786" dirty="0" err="1">
                <a:solidFill>
                  <a:srgbClr val="6D6E71"/>
                </a:solidFill>
                <a:cs typeface="Arial" pitchFamily="34" charset="0"/>
              </a:rPr>
              <a:t>TechM</a:t>
            </a:r>
            <a:r>
              <a:rPr lang="en-US" sz="786" dirty="0">
                <a:solidFill>
                  <a:srgbClr val="6D6E71"/>
                </a:solidFill>
                <a:cs typeface="Arial" pitchFamily="34" charset="0"/>
              </a:rPr>
              <a:t>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a:t>
            </a:r>
            <a:r>
              <a:rPr lang="en-US" sz="786" dirty="0" err="1">
                <a:solidFill>
                  <a:srgbClr val="6D6E71"/>
                </a:solidFill>
                <a:cs typeface="Arial" pitchFamily="34" charset="0"/>
              </a:rPr>
              <a:t>TechM</a:t>
            </a:r>
            <a:r>
              <a:rPr lang="en-US" sz="786" dirty="0">
                <a:solidFill>
                  <a:srgbClr val="6D6E71"/>
                </a:solidFill>
                <a:cs typeface="Arial" pitchFamily="34" charset="0"/>
              </a:rPr>
              <a:t>. Information contained in a presentation hosted or promoted by </a:t>
            </a:r>
            <a:r>
              <a:rPr lang="en-US" sz="786" dirty="0" err="1">
                <a:solidFill>
                  <a:srgbClr val="6D6E71"/>
                </a:solidFill>
                <a:cs typeface="Arial" pitchFamily="34" charset="0"/>
              </a:rPr>
              <a:t>TechM</a:t>
            </a:r>
            <a:r>
              <a:rPr lang="en-US" sz="786" dirty="0">
                <a:solidFill>
                  <a:srgbClr val="6D6E71"/>
                </a:solidFill>
                <a:cs typeface="Arial" pitchFamily="34" charset="0"/>
              </a:rPr>
              <a:t> is provided “as is” without warranty of any kind, either expressed or implied, including any warranty of merchantability or fitness for a particular purpose. </a:t>
            </a:r>
            <a:r>
              <a:rPr lang="en-US" sz="786" dirty="0" err="1">
                <a:solidFill>
                  <a:srgbClr val="6D6E71"/>
                </a:solidFill>
                <a:cs typeface="Arial" pitchFamily="34" charset="0"/>
              </a:rPr>
              <a:t>TechM</a:t>
            </a:r>
            <a:r>
              <a:rPr lang="en-US" sz="786" dirty="0">
                <a:solidFill>
                  <a:srgbClr val="6D6E71"/>
                </a:solidFill>
                <a:cs typeface="Arial" pitchFamily="34" charset="0"/>
              </a:rPr>
              <a:t> assumes no liability or responsibility for the contents of a presentation or the opinions expressed by the presenters. All expressions of opinion are subject to change without notice.</a:t>
            </a:r>
          </a:p>
        </p:txBody>
      </p:sp>
      <p:sp>
        <p:nvSpPr>
          <p:cNvPr id="2" name="Title 1"/>
          <p:cNvSpPr>
            <a:spLocks noGrp="1"/>
          </p:cNvSpPr>
          <p:nvPr>
            <p:ph type="title"/>
          </p:nvPr>
        </p:nvSpPr>
        <p:spPr bwMode="gray">
          <a:xfrm>
            <a:off x="1822459" y="1527320"/>
            <a:ext cx="8973312" cy="362728"/>
          </a:xfrm>
          <a:noFill/>
          <a:ln w="9525">
            <a:noFill/>
            <a:miter lim="800000"/>
            <a:headEnd/>
            <a:tailEnd/>
          </a:ln>
        </p:spPr>
        <p:txBody>
          <a:bodyPr/>
          <a:lstStyle>
            <a:lvl1pPr algn="l">
              <a:defRPr lang="en-US" sz="2357"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4" name="Text Placeholder 41"/>
          <p:cNvSpPr>
            <a:spLocks noGrp="1"/>
          </p:cNvSpPr>
          <p:nvPr>
            <p:ph type="body" sz="quarter" idx="14"/>
          </p:nvPr>
        </p:nvSpPr>
        <p:spPr bwMode="gray">
          <a:xfrm>
            <a:off x="1822523" y="2140169"/>
            <a:ext cx="8979503" cy="208968"/>
          </a:xfrm>
          <a:noFill/>
          <a:ln w="9525">
            <a:noFill/>
            <a:miter lim="800000"/>
            <a:headEnd/>
            <a:tailEnd/>
          </a:ln>
        </p:spPr>
        <p:txBody>
          <a:bodyPr/>
          <a:lstStyle>
            <a:lvl1pPr marL="0" indent="0" algn="l" defTabSz="673382" rtl="0" eaLnBrk="1" fontAlgn="base" latinLnBrk="0" hangingPunct="1">
              <a:spcBef>
                <a:spcPts val="0"/>
              </a:spcBef>
              <a:spcAft>
                <a:spcPct val="0"/>
              </a:spcAft>
              <a:buClr>
                <a:schemeClr val="tx2"/>
              </a:buClr>
              <a:buFont typeface="Arial" pitchFamily="34" charset="0"/>
              <a:buNone/>
              <a:defRPr lang="en-US" sz="1358" b="1" kern="1200" baseline="0" dirty="0" smtClean="0">
                <a:solidFill>
                  <a:schemeClr val="bg2"/>
                </a:solidFill>
                <a:latin typeface="Arial" pitchFamily="34" charset="0"/>
                <a:ea typeface="+mn-ea"/>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5239134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Rectangle 1"/>
          <p:cNvSpPr/>
          <p:nvPr/>
        </p:nvSpPr>
        <p:spPr bwMode="gray">
          <a:xfrm>
            <a:off x="11" y="0"/>
            <a:ext cx="12192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lIns="67347" tIns="33670" rIns="67347" bIns="33670" anchor="ctr"/>
          <a:lstStyle/>
          <a:p>
            <a:pPr algn="ctr">
              <a:defRPr/>
            </a:pPr>
            <a:endParaRPr lang="en-US" sz="1286">
              <a:solidFill>
                <a:prstClr val="black"/>
              </a:solidFill>
            </a:endParaRPr>
          </a:p>
        </p:txBody>
      </p:sp>
      <p:pic>
        <p:nvPicPr>
          <p:cNvPr id="3" name="Picture 10" descr="Mahindra Logo.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gray">
          <a:xfrm>
            <a:off x="2622627" y="2717813"/>
            <a:ext cx="7198783" cy="1490663"/>
          </a:xfrm>
          <a:prstGeom prst="rect">
            <a:avLst/>
          </a:prstGeom>
          <a:noFill/>
          <a:ln w="9525">
            <a:noFill/>
            <a:miter lim="800000"/>
            <a:headEnd/>
            <a:tailEnd/>
          </a:ln>
        </p:spPr>
      </p:pic>
    </p:spTree>
    <p:extLst>
      <p:ext uri="{BB962C8B-B14F-4D97-AF65-F5344CB8AC3E}">
        <p14:creationId xmlns:p14="http://schemas.microsoft.com/office/powerpoint/2010/main" val="5047403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27" name="Picture 26" descr="ridge4.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ltGray">
          <a:xfrm>
            <a:off x="1127" y="95"/>
            <a:ext cx="5291767" cy="1443209"/>
          </a:xfrm>
          <a:prstGeom prst="rect">
            <a:avLst/>
          </a:prstGeom>
        </p:spPr>
      </p:pic>
      <p:sp>
        <p:nvSpPr>
          <p:cNvPr id="20" name="TextBox 20"/>
          <p:cNvSpPr txBox="1">
            <a:spLocks noChangeArrowheads="1"/>
          </p:cNvSpPr>
          <p:nvPr userDrawn="1"/>
        </p:nvSpPr>
        <p:spPr bwMode="gray">
          <a:xfrm>
            <a:off x="641362" y="6629440"/>
            <a:ext cx="1718419" cy="88037"/>
          </a:xfrm>
          <a:prstGeom prst="rect">
            <a:avLst/>
          </a:prstGeom>
          <a:noFill/>
          <a:ln w="9525">
            <a:noFill/>
            <a:miter lim="800000"/>
            <a:headEnd/>
            <a:tailEnd/>
          </a:ln>
        </p:spPr>
        <p:txBody>
          <a:bodyPr wrap="none" lIns="0" tIns="0" rIns="0" bIns="0">
            <a:spAutoFit/>
          </a:bodyPr>
          <a:lstStyle/>
          <a:p>
            <a:pPr>
              <a:defRPr/>
            </a:pPr>
            <a:r>
              <a:rPr lang="en-US" sz="572" dirty="0">
                <a:solidFill>
                  <a:srgbClr val="6D6E71"/>
                </a:solidFill>
                <a:cs typeface="Arial" pitchFamily="34" charset="0"/>
              </a:rPr>
              <a:t>Copyright © 2014 Tech Mahindra. All rights reserved.</a:t>
            </a:r>
          </a:p>
        </p:txBody>
      </p:sp>
      <p:pic>
        <p:nvPicPr>
          <p:cNvPr id="7" name="Picture 6" descr="Mahindra Logo.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gray">
          <a:xfrm>
            <a:off x="8078557" y="476643"/>
            <a:ext cx="3289739" cy="656554"/>
          </a:xfrm>
          <a:prstGeom prst="rect">
            <a:avLst/>
          </a:prstGeom>
        </p:spPr>
      </p:pic>
    </p:spTree>
    <p:extLst>
      <p:ext uri="{BB962C8B-B14F-4D97-AF65-F5344CB8AC3E}">
        <p14:creationId xmlns:p14="http://schemas.microsoft.com/office/powerpoint/2010/main" val="29709205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Title Slide 2">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2436338" y="4053807"/>
            <a:ext cx="7349068" cy="276999"/>
          </a:xfrm>
        </p:spPr>
        <p:txBody>
          <a:bodyPr anchor="b" anchorCtr="0">
            <a:noAutofit/>
          </a:bodyPr>
          <a:lstStyle>
            <a:lvl1pPr marL="0" indent="0" algn="l">
              <a:buNone/>
              <a:defRPr b="1">
                <a:solidFill>
                  <a:schemeClr val="tx2"/>
                </a:solidFill>
                <a:latin typeface="Arial" pitchFamily="34" charset="0"/>
                <a:cs typeface="Arial" pitchFamily="34" charset="0"/>
              </a:defRPr>
            </a:lvl1pPr>
            <a:lvl2pPr marL="336691" indent="0" algn="ctr">
              <a:buNone/>
              <a:defRPr>
                <a:solidFill>
                  <a:schemeClr val="tx1">
                    <a:tint val="75000"/>
                  </a:schemeClr>
                </a:solidFill>
              </a:defRPr>
            </a:lvl2pPr>
            <a:lvl3pPr marL="673382" indent="0" algn="ctr">
              <a:buNone/>
              <a:defRPr>
                <a:solidFill>
                  <a:schemeClr val="tx1">
                    <a:tint val="75000"/>
                  </a:schemeClr>
                </a:solidFill>
              </a:defRPr>
            </a:lvl3pPr>
            <a:lvl4pPr marL="1010067" indent="0" algn="ctr">
              <a:buNone/>
              <a:defRPr>
                <a:solidFill>
                  <a:schemeClr val="tx1">
                    <a:tint val="75000"/>
                  </a:schemeClr>
                </a:solidFill>
              </a:defRPr>
            </a:lvl4pPr>
            <a:lvl5pPr marL="1346758" indent="0" algn="ctr">
              <a:buNone/>
              <a:defRPr>
                <a:solidFill>
                  <a:schemeClr val="tx1">
                    <a:tint val="75000"/>
                  </a:schemeClr>
                </a:solidFill>
              </a:defRPr>
            </a:lvl5pPr>
            <a:lvl6pPr marL="1683450" indent="0" algn="ctr">
              <a:buNone/>
              <a:defRPr>
                <a:solidFill>
                  <a:schemeClr val="tx1">
                    <a:tint val="75000"/>
                  </a:schemeClr>
                </a:solidFill>
              </a:defRPr>
            </a:lvl6pPr>
            <a:lvl7pPr marL="2020135" indent="0" algn="ctr">
              <a:buNone/>
              <a:defRPr>
                <a:solidFill>
                  <a:schemeClr val="tx1">
                    <a:tint val="75000"/>
                  </a:schemeClr>
                </a:solidFill>
              </a:defRPr>
            </a:lvl7pPr>
            <a:lvl8pPr marL="2356828" indent="0" algn="ctr">
              <a:buNone/>
              <a:defRPr>
                <a:solidFill>
                  <a:schemeClr val="tx1">
                    <a:tint val="75000"/>
                  </a:schemeClr>
                </a:solidFill>
              </a:defRPr>
            </a:lvl8pPr>
            <a:lvl9pPr marL="2693525" indent="0" algn="ctr">
              <a:buNone/>
              <a:defRPr>
                <a:solidFill>
                  <a:schemeClr val="tx1">
                    <a:tint val="75000"/>
                  </a:schemeClr>
                </a:solidFill>
              </a:defRPr>
            </a:lvl9pPr>
          </a:lstStyle>
          <a:p>
            <a:r>
              <a:rPr lang="en-US" dirty="0"/>
              <a:t>Click to Edit Master Subtitle Style</a:t>
            </a:r>
          </a:p>
        </p:txBody>
      </p:sp>
      <p:sp>
        <p:nvSpPr>
          <p:cNvPr id="9" name="Title 8"/>
          <p:cNvSpPr>
            <a:spLocks noGrp="1"/>
          </p:cNvSpPr>
          <p:nvPr>
            <p:ph type="title" hasCustomPrompt="1"/>
          </p:nvPr>
        </p:nvSpPr>
        <p:spPr bwMode="gray">
          <a:xfrm>
            <a:off x="2436338" y="2184411"/>
            <a:ext cx="7349068" cy="461665"/>
          </a:xfrm>
        </p:spPr>
        <p:txBody>
          <a:bodyPr wrap="square">
            <a:spAutoFit/>
          </a:bodyPr>
          <a:lstStyle>
            <a:lvl1pPr algn="l">
              <a:defRPr sz="3000" b="1">
                <a:solidFill>
                  <a:schemeClr val="bg2"/>
                </a:solidFill>
                <a:latin typeface="Arial" pitchFamily="34" charset="0"/>
                <a:cs typeface="Arial" pitchFamily="34" charset="0"/>
              </a:defRPr>
            </a:lvl1pPr>
          </a:lstStyle>
          <a:p>
            <a:r>
              <a:rPr lang="en-US" dirty="0"/>
              <a:t>Click to Edit Master Title Style</a:t>
            </a:r>
          </a:p>
        </p:txBody>
      </p:sp>
      <p:sp>
        <p:nvSpPr>
          <p:cNvPr id="10" name="TextBox 20"/>
          <p:cNvSpPr txBox="1">
            <a:spLocks noChangeArrowheads="1"/>
          </p:cNvSpPr>
          <p:nvPr userDrawn="1"/>
        </p:nvSpPr>
        <p:spPr bwMode="gray">
          <a:xfrm>
            <a:off x="641362" y="6629440"/>
            <a:ext cx="1718419" cy="88037"/>
          </a:xfrm>
          <a:prstGeom prst="rect">
            <a:avLst/>
          </a:prstGeom>
          <a:noFill/>
          <a:ln w="9525">
            <a:noFill/>
            <a:miter lim="800000"/>
            <a:headEnd/>
            <a:tailEnd/>
          </a:ln>
        </p:spPr>
        <p:txBody>
          <a:bodyPr wrap="none" lIns="0" tIns="0" rIns="0" bIns="0">
            <a:spAutoFit/>
          </a:bodyPr>
          <a:lstStyle/>
          <a:p>
            <a:pPr>
              <a:defRPr/>
            </a:pPr>
            <a:r>
              <a:rPr lang="en-US" sz="572" dirty="0">
                <a:solidFill>
                  <a:srgbClr val="6D6E71"/>
                </a:solidFill>
                <a:cs typeface="Arial" pitchFamily="34" charset="0"/>
              </a:rPr>
              <a:t>Copyright © 2014 Tech Mahindra. All rights reserved.</a:t>
            </a:r>
          </a:p>
        </p:txBody>
      </p:sp>
      <p:pic>
        <p:nvPicPr>
          <p:cNvPr id="12" name="Picture 11" descr="ridge4.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ltGray">
          <a:xfrm>
            <a:off x="1127" y="95"/>
            <a:ext cx="5291767" cy="1443209"/>
          </a:xfrm>
          <a:prstGeom prst="rect">
            <a:avLst/>
          </a:prstGeom>
        </p:spPr>
      </p:pic>
      <p:pic>
        <p:nvPicPr>
          <p:cNvPr id="7" name="Picture 6" descr="Mahindra Logo.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gray">
          <a:xfrm>
            <a:off x="8078557" y="476643"/>
            <a:ext cx="3289739" cy="656554"/>
          </a:xfrm>
          <a:prstGeom prst="rect">
            <a:avLst/>
          </a:prstGeom>
        </p:spPr>
      </p:pic>
    </p:spTree>
    <p:extLst>
      <p:ext uri="{BB962C8B-B14F-4D97-AF65-F5344CB8AC3E}">
        <p14:creationId xmlns:p14="http://schemas.microsoft.com/office/powerpoint/2010/main" val="25458314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4" name="Picture 9" descr="ridge4.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ltGray">
          <a:xfrm>
            <a:off x="2117" y="0"/>
            <a:ext cx="3962953" cy="1438476"/>
          </a:xfrm>
          <a:prstGeom prst="rect">
            <a:avLst/>
          </a:prstGeom>
          <a:noFill/>
          <a:ln>
            <a:noFill/>
          </a:ln>
        </p:spPr>
      </p:pic>
      <p:pic>
        <p:nvPicPr>
          <p:cNvPr id="5" name="Picture 10" descr="Mahindra Logo.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9380056" y="476251"/>
            <a:ext cx="2381582" cy="657317"/>
          </a:xfrm>
          <a:prstGeom prst="rect">
            <a:avLst/>
          </a:prstGeom>
          <a:noFill/>
          <a:ln>
            <a:noFill/>
          </a:ln>
        </p:spPr>
      </p:pic>
      <p:sp>
        <p:nvSpPr>
          <p:cNvPr id="3" name="Subtitle 2"/>
          <p:cNvSpPr>
            <a:spLocks noGrp="1"/>
          </p:cNvSpPr>
          <p:nvPr>
            <p:ph type="subTitle" idx="1"/>
          </p:nvPr>
        </p:nvSpPr>
        <p:spPr bwMode="gray">
          <a:xfrm>
            <a:off x="2453217" y="4067176"/>
            <a:ext cx="7366000" cy="276999"/>
          </a:xfrm>
          <a:noFill/>
          <a:ln w="9525">
            <a:noFill/>
            <a:miter lim="800000"/>
            <a:headEnd/>
            <a:tailEnd/>
          </a:ln>
        </p:spPr>
        <p:txBody>
          <a:bodyPr anchor="b"/>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2453219" y="2200275"/>
            <a:ext cx="7366000" cy="615553"/>
          </a:xfrm>
          <a:noFill/>
          <a:ln w="9525">
            <a:noFill/>
            <a:miter lim="800000"/>
            <a:headEnd/>
            <a:tailEnd/>
          </a:ln>
        </p:spPr>
        <p:txBody>
          <a:bodyPr/>
          <a:lstStyle>
            <a:lvl1pPr algn="l" defTabSz="914400"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919485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53" y="719199"/>
            <a:ext cx="10966451" cy="362728"/>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357" b="1" kern="1200" dirty="0">
                <a:solidFill>
                  <a:schemeClr val="tx2"/>
                </a:solidFill>
                <a:latin typeface="Arial" pitchFamily="34" charset="0"/>
                <a:ea typeface="+mj-ea"/>
                <a:cs typeface="Arial" pitchFamily="34" charset="0"/>
              </a:defRPr>
            </a:lvl1pPr>
          </a:lstStyle>
          <a:p>
            <a:pPr lvl="0" algn="l" defTabSz="673382" rtl="0" eaLnBrk="1" fontAlgn="base" latinLnBrk="0" hangingPunct="1">
              <a:spcBef>
                <a:spcPct val="0"/>
              </a:spcBef>
              <a:spcAft>
                <a:spcPct val="0"/>
              </a:spcAft>
              <a:buNone/>
            </a:pPr>
            <a:r>
              <a:rPr lang="en-US"/>
              <a:t>Click to edit Master title style</a:t>
            </a:r>
            <a:endParaRPr lang="en-US" dirty="0"/>
          </a:p>
        </p:txBody>
      </p:sp>
      <p:sp>
        <p:nvSpPr>
          <p:cNvPr id="3" name="Text Placeholder 4"/>
          <p:cNvSpPr>
            <a:spLocks noGrp="1"/>
          </p:cNvSpPr>
          <p:nvPr>
            <p:ph type="body" sz="quarter" idx="10" hasCustomPrompt="1"/>
          </p:nvPr>
        </p:nvSpPr>
        <p:spPr bwMode="gray">
          <a:xfrm>
            <a:off x="641353" y="1971719"/>
            <a:ext cx="10966451" cy="1044838"/>
          </a:xfrm>
        </p:spPr>
        <p:txBody>
          <a:bodyPr wrap="square">
            <a:spAutoFit/>
          </a:bodyPr>
          <a:lstStyle>
            <a:lvl1pPr algn="l" rtl="0" eaLnBrk="1" latinLnBrk="0" hangingPunct="1">
              <a:spcBef>
                <a:spcPts val="0"/>
              </a:spcBef>
              <a:spcAft>
                <a:spcPts val="0"/>
              </a:spcAft>
              <a:buClr>
                <a:schemeClr val="bg2"/>
              </a:buClr>
              <a:buSzPct val="120000"/>
              <a:defRPr lang="en-US" sz="1358"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358"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358"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358"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358" b="0" kern="1200" baseline="0" dirty="0" smtClean="0">
                <a:solidFill>
                  <a:schemeClr val="tx1"/>
                </a:solidFill>
                <a:latin typeface="Arial" pitchFamily="34" charset="0"/>
                <a:ea typeface="+mn-ea"/>
                <a:cs typeface="Arial" pitchFamily="34" charset="0"/>
              </a:defRPr>
            </a:lvl5pPr>
            <a:lvl6pPr marL="1056829" indent="-210440">
              <a:spcBef>
                <a:spcPts val="0"/>
              </a:spcBef>
              <a:spcAft>
                <a:spcPts val="0"/>
              </a:spcAft>
              <a:buClr>
                <a:schemeClr val="tx2"/>
              </a:buClr>
              <a:buSzPct val="70000"/>
              <a:buFont typeface="Wingdings" pitchFamily="2" charset="2"/>
              <a:buChar char="§"/>
              <a:defRPr lang="en-US" sz="1358" kern="1200" dirty="0" smtClean="0">
                <a:solidFill>
                  <a:schemeClr val="tx1"/>
                </a:solidFill>
                <a:latin typeface="Arial" pitchFamily="34" charset="0"/>
                <a:ea typeface="+mn-ea"/>
                <a:cs typeface="Arial" pitchFamily="34" charset="0"/>
              </a:defRPr>
            </a:lvl6pPr>
            <a:lvl7pPr marL="1262589" indent="-201080">
              <a:spcBef>
                <a:spcPts val="0"/>
              </a:spcBef>
              <a:spcAft>
                <a:spcPts val="0"/>
              </a:spcAft>
              <a:buClr>
                <a:schemeClr val="tx2"/>
              </a:buClr>
              <a:buSzPct val="70000"/>
              <a:buFont typeface="Arial" pitchFamily="34" charset="0"/>
              <a:buChar char="–"/>
              <a:defRPr sz="1358" baseline="0">
                <a:solidFill>
                  <a:schemeClr val="tx1"/>
                </a:solidFill>
                <a:latin typeface="+mn-lt"/>
                <a:cs typeface="Arial" pitchFamily="34" charset="0"/>
              </a:defRPr>
            </a:lvl7pPr>
            <a:lvl8pPr marL="1178416" indent="-168338">
              <a:spcBef>
                <a:spcPts val="0"/>
              </a:spcBef>
              <a:spcAft>
                <a:spcPts val="0"/>
              </a:spcAft>
              <a:buSzPct val="70000"/>
              <a:defRPr sz="1358" baseline="0">
                <a:latin typeface="Arial" pitchFamily="34" charset="0"/>
                <a:cs typeface="Arial" pitchFamily="34" charset="0"/>
              </a:defRPr>
            </a:lvl8pPr>
            <a:lvl9pPr marL="1343237" indent="-164832">
              <a:spcBef>
                <a:spcPts val="0"/>
              </a:spcBef>
              <a:spcAft>
                <a:spcPts val="0"/>
              </a:spcAft>
              <a:buSzPct val="70000"/>
              <a:buFont typeface="Arial" pitchFamily="34" charset="0"/>
              <a:buChar char="–"/>
              <a:defRPr sz="1358">
                <a:latin typeface="Arial" pitchFamily="34" charset="0"/>
                <a:cs typeface="Arial" pitchFamily="34" charset="0"/>
              </a:defRPr>
            </a:lvl9pPr>
          </a:lstStyle>
          <a:p>
            <a:pPr marL="213940" lvl="0" indent="-213940" algn="l" defTabSz="673382"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20875" lvl="2" indent="-205751" algn="l" defTabSz="673382"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626620" lvl="3" indent="-205751" algn="l" defTabSz="673382"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837058" lvl="4" indent="-210440" algn="l" defTabSz="687405"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056829" lvl="5" indent="-210440" algn="l" defTabSz="673382" rtl="0" eaLnBrk="1" latinLnBrk="0" hangingPunct="1">
              <a:spcBef>
                <a:spcPts val="0"/>
              </a:spcBef>
              <a:spcAft>
                <a:spcPts val="0"/>
              </a:spcAft>
              <a:buClr>
                <a:schemeClr val="bg2"/>
              </a:buClr>
              <a:buSzPct val="60000"/>
              <a:buFont typeface="Wingdings" pitchFamily="2" charset="2"/>
              <a:buChar char="§"/>
            </a:pPr>
            <a:r>
              <a:rPr lang="en-US" dirty="0"/>
              <a:t>Fifth level</a:t>
            </a:r>
          </a:p>
        </p:txBody>
      </p:sp>
    </p:spTree>
    <p:extLst>
      <p:ext uri="{BB962C8B-B14F-4D97-AF65-F5344CB8AC3E}">
        <p14:creationId xmlns:p14="http://schemas.microsoft.com/office/powerpoint/2010/main" val="30081978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53" y="719199"/>
            <a:ext cx="10966451" cy="362728"/>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357" b="1" kern="1200" dirty="0">
                <a:solidFill>
                  <a:schemeClr val="tx2"/>
                </a:solidFill>
                <a:latin typeface="Arial" pitchFamily="34" charset="0"/>
                <a:ea typeface="+mj-ea"/>
                <a:cs typeface="Arial" pitchFamily="34" charset="0"/>
              </a:defRPr>
            </a:lvl1pPr>
          </a:lstStyle>
          <a:p>
            <a:pPr lvl="0" algn="l" defTabSz="673382" rtl="0" eaLnBrk="1" fontAlgn="base" latinLnBrk="0" hangingPunct="1">
              <a:spcBef>
                <a:spcPct val="0"/>
              </a:spcBef>
              <a:spcAft>
                <a:spcPct val="0"/>
              </a:spcAft>
              <a:buNone/>
            </a:pPr>
            <a:r>
              <a:rPr lang="en-US"/>
              <a:t>Click to edit Master title style</a:t>
            </a:r>
            <a:endParaRPr lang="en-US" dirty="0"/>
          </a:p>
        </p:txBody>
      </p:sp>
      <p:sp>
        <p:nvSpPr>
          <p:cNvPr id="3" name="Text Placeholder 4"/>
          <p:cNvSpPr>
            <a:spLocks noGrp="1"/>
          </p:cNvSpPr>
          <p:nvPr>
            <p:ph type="body" sz="quarter" idx="10" hasCustomPrompt="1"/>
          </p:nvPr>
        </p:nvSpPr>
        <p:spPr bwMode="gray">
          <a:xfrm>
            <a:off x="641353" y="1971719"/>
            <a:ext cx="10966451" cy="1044838"/>
          </a:xfrm>
        </p:spPr>
        <p:txBody>
          <a:bodyPr wrap="square">
            <a:spAutoFit/>
          </a:bodyPr>
          <a:lstStyle>
            <a:lvl1pPr algn="l" rtl="0" eaLnBrk="1" latinLnBrk="0" hangingPunct="1">
              <a:spcBef>
                <a:spcPts val="0"/>
              </a:spcBef>
              <a:spcAft>
                <a:spcPts val="0"/>
              </a:spcAft>
              <a:buClr>
                <a:schemeClr val="bg2"/>
              </a:buClr>
              <a:buSzPct val="120000"/>
              <a:defRPr lang="en-US" sz="1358"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358"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358"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358"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358" b="0" kern="1200" baseline="0" dirty="0" smtClean="0">
                <a:solidFill>
                  <a:schemeClr val="tx1"/>
                </a:solidFill>
                <a:latin typeface="Arial" pitchFamily="34" charset="0"/>
                <a:ea typeface="+mn-ea"/>
                <a:cs typeface="Arial" pitchFamily="34" charset="0"/>
              </a:defRPr>
            </a:lvl5pPr>
            <a:lvl6pPr marL="1056829" indent="-210440">
              <a:spcBef>
                <a:spcPts val="0"/>
              </a:spcBef>
              <a:spcAft>
                <a:spcPts val="0"/>
              </a:spcAft>
              <a:buClr>
                <a:schemeClr val="tx2"/>
              </a:buClr>
              <a:buSzPct val="70000"/>
              <a:buFont typeface="Wingdings" pitchFamily="2" charset="2"/>
              <a:buChar char="§"/>
              <a:defRPr lang="en-US" sz="1358" kern="1200" dirty="0" smtClean="0">
                <a:solidFill>
                  <a:schemeClr val="tx1"/>
                </a:solidFill>
                <a:latin typeface="Arial" pitchFamily="34" charset="0"/>
                <a:ea typeface="+mn-ea"/>
                <a:cs typeface="Arial" pitchFamily="34" charset="0"/>
              </a:defRPr>
            </a:lvl6pPr>
            <a:lvl7pPr marL="1262589" indent="-201080">
              <a:spcBef>
                <a:spcPts val="0"/>
              </a:spcBef>
              <a:spcAft>
                <a:spcPts val="0"/>
              </a:spcAft>
              <a:buClr>
                <a:schemeClr val="tx2"/>
              </a:buClr>
              <a:buSzPct val="70000"/>
              <a:buFont typeface="Arial" pitchFamily="34" charset="0"/>
              <a:buChar char="–"/>
              <a:defRPr sz="1358" baseline="0">
                <a:solidFill>
                  <a:schemeClr val="tx1"/>
                </a:solidFill>
                <a:latin typeface="+mn-lt"/>
                <a:cs typeface="Arial" pitchFamily="34" charset="0"/>
              </a:defRPr>
            </a:lvl7pPr>
            <a:lvl8pPr marL="1178416" indent="-168338">
              <a:spcBef>
                <a:spcPts val="0"/>
              </a:spcBef>
              <a:spcAft>
                <a:spcPts val="0"/>
              </a:spcAft>
              <a:buSzPct val="70000"/>
              <a:defRPr sz="1358" baseline="0">
                <a:latin typeface="Arial" pitchFamily="34" charset="0"/>
                <a:cs typeface="Arial" pitchFamily="34" charset="0"/>
              </a:defRPr>
            </a:lvl8pPr>
            <a:lvl9pPr marL="1343237" indent="-164832">
              <a:spcBef>
                <a:spcPts val="0"/>
              </a:spcBef>
              <a:spcAft>
                <a:spcPts val="0"/>
              </a:spcAft>
              <a:buSzPct val="70000"/>
              <a:buFont typeface="Arial" pitchFamily="34" charset="0"/>
              <a:buChar char="–"/>
              <a:defRPr sz="1358">
                <a:latin typeface="Arial" pitchFamily="34" charset="0"/>
                <a:cs typeface="Arial" pitchFamily="34" charset="0"/>
              </a:defRPr>
            </a:lvl9pPr>
          </a:lstStyle>
          <a:p>
            <a:pPr marL="213940" lvl="0" indent="-213940" algn="l" defTabSz="673382"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20875" lvl="2" indent="-205751" algn="l" defTabSz="673382"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626620" lvl="3" indent="-205751" algn="l" defTabSz="673382"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837058" lvl="4" indent="-210440" algn="l" defTabSz="687405"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056829" lvl="5" indent="-210440" algn="l" defTabSz="673382"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4" name="Text Placeholder 41"/>
          <p:cNvSpPr>
            <a:spLocks noGrp="1"/>
          </p:cNvSpPr>
          <p:nvPr userDrawn="1">
            <p:ph type="body" sz="quarter" idx="13"/>
          </p:nvPr>
        </p:nvSpPr>
        <p:spPr bwMode="gray">
          <a:xfrm>
            <a:off x="641353" y="1270518"/>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1272075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_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641421" y="727156"/>
            <a:ext cx="10968567" cy="362728"/>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357" b="1" kern="1200" dirty="0">
                <a:solidFill>
                  <a:schemeClr val="tx2"/>
                </a:solidFill>
                <a:latin typeface="Arial" pitchFamily="34" charset="0"/>
                <a:ea typeface="+mj-ea"/>
                <a:cs typeface="Arial" pitchFamily="34" charset="0"/>
              </a:defRPr>
            </a:lvl1pPr>
          </a:lstStyle>
          <a:p>
            <a:pPr lvl="0" algn="l" defTabSz="673382" rtl="0" eaLnBrk="1" fontAlgn="base" latinLnBrk="0" hangingPunct="1">
              <a:spcBef>
                <a:spcPct val="0"/>
              </a:spcBef>
              <a:spcAft>
                <a:spcPct val="0"/>
              </a:spcAft>
              <a:buNone/>
            </a:pPr>
            <a:r>
              <a:rPr lang="en-US"/>
              <a:t>Click to edit Master title style</a:t>
            </a:r>
            <a:endParaRPr lang="en-US" dirty="0"/>
          </a:p>
        </p:txBody>
      </p:sp>
      <p:sp>
        <p:nvSpPr>
          <p:cNvPr id="4" name="Text Placeholder 4"/>
          <p:cNvSpPr>
            <a:spLocks noGrp="1"/>
          </p:cNvSpPr>
          <p:nvPr>
            <p:ph type="body" sz="quarter" idx="10" hasCustomPrompt="1"/>
          </p:nvPr>
        </p:nvSpPr>
        <p:spPr bwMode="gray">
          <a:xfrm>
            <a:off x="641353" y="1971689"/>
            <a:ext cx="10966451" cy="1374094"/>
          </a:xfrm>
        </p:spPr>
        <p:txBody>
          <a:bodyPr wrap="square">
            <a:spAutoFit/>
          </a:bodyPr>
          <a:lstStyle>
            <a:lvl1pPr>
              <a:spcBef>
                <a:spcPts val="0"/>
              </a:spcBef>
              <a:spcAft>
                <a:spcPts val="0"/>
              </a:spcAft>
              <a:defRPr lang="en-US" sz="1786"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1786"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1786"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1786"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1786" b="0" kern="1200" baseline="0" dirty="0" smtClean="0">
                <a:solidFill>
                  <a:schemeClr val="tx1"/>
                </a:solidFill>
                <a:latin typeface="Arial" pitchFamily="34" charset="0"/>
                <a:ea typeface="+mn-ea"/>
                <a:cs typeface="Arial" pitchFamily="34" charset="0"/>
              </a:defRPr>
            </a:lvl5pPr>
            <a:lvl6pPr marL="1056829" indent="-210440">
              <a:spcBef>
                <a:spcPts val="0"/>
              </a:spcBef>
              <a:spcAft>
                <a:spcPts val="0"/>
              </a:spcAft>
              <a:buClr>
                <a:schemeClr val="tx2"/>
              </a:buClr>
              <a:buSzPct val="70000"/>
              <a:buFont typeface="Wingdings" pitchFamily="2" charset="2"/>
              <a:buChar char="§"/>
              <a:defRPr lang="en-US" sz="1786" kern="1200" dirty="0" smtClean="0">
                <a:solidFill>
                  <a:schemeClr val="tx1"/>
                </a:solidFill>
                <a:latin typeface="Arial" pitchFamily="34" charset="0"/>
                <a:ea typeface="+mn-ea"/>
                <a:cs typeface="Arial" pitchFamily="34" charset="0"/>
              </a:defRPr>
            </a:lvl6pPr>
            <a:lvl7pPr marL="1262589" indent="-201080">
              <a:spcBef>
                <a:spcPts val="0"/>
              </a:spcBef>
              <a:spcAft>
                <a:spcPts val="0"/>
              </a:spcAft>
              <a:buClr>
                <a:schemeClr val="tx2"/>
              </a:buClr>
              <a:buSzPct val="70000"/>
              <a:buFont typeface="Arial" pitchFamily="34" charset="0"/>
              <a:buChar char="–"/>
              <a:defRPr sz="1358" baseline="0">
                <a:solidFill>
                  <a:schemeClr val="tx1"/>
                </a:solidFill>
                <a:latin typeface="+mn-lt"/>
                <a:cs typeface="Arial" pitchFamily="34" charset="0"/>
              </a:defRPr>
            </a:lvl7pPr>
            <a:lvl8pPr marL="1178416" indent="-168338">
              <a:spcBef>
                <a:spcPts val="0"/>
              </a:spcBef>
              <a:spcAft>
                <a:spcPts val="0"/>
              </a:spcAft>
              <a:buSzPct val="70000"/>
              <a:defRPr sz="1358" baseline="0">
                <a:latin typeface="Arial" pitchFamily="34" charset="0"/>
                <a:cs typeface="Arial" pitchFamily="34" charset="0"/>
              </a:defRPr>
            </a:lvl8pPr>
            <a:lvl9pPr marL="1343237" indent="-164832">
              <a:spcBef>
                <a:spcPts val="0"/>
              </a:spcBef>
              <a:spcAft>
                <a:spcPts val="0"/>
              </a:spcAft>
              <a:buSzPct val="70000"/>
              <a:buFont typeface="Arial" pitchFamily="34" charset="0"/>
              <a:buChar char="–"/>
              <a:defRPr sz="1358">
                <a:latin typeface="Arial" pitchFamily="34" charset="0"/>
                <a:cs typeface="Arial" pitchFamily="34" charset="0"/>
              </a:defRPr>
            </a:lvl9pPr>
          </a:lstStyle>
          <a:p>
            <a:pPr marL="213940" lvl="0" indent="-213940" algn="l" defTabSz="673382"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20875" lvl="2" indent="-205751" algn="l" defTabSz="673382"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626620" lvl="3" indent="-205751" algn="l" defTabSz="673382"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837058" lvl="4" indent="-210440" algn="l" defTabSz="687405"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056829" lvl="5" indent="-210440" algn="l" defTabSz="673382" rtl="0" eaLnBrk="1" latinLnBrk="0" hangingPunct="1">
              <a:spcBef>
                <a:spcPts val="0"/>
              </a:spcBef>
              <a:spcAft>
                <a:spcPts val="0"/>
              </a:spcAft>
              <a:buClr>
                <a:schemeClr val="bg2"/>
              </a:buClr>
              <a:buSzPct val="60000"/>
              <a:buFont typeface="Wingdings" pitchFamily="2" charset="2"/>
              <a:buChar char="§"/>
            </a:pPr>
            <a:r>
              <a:rPr lang="en-US" dirty="0"/>
              <a:t>Fifth level</a:t>
            </a:r>
          </a:p>
        </p:txBody>
      </p:sp>
    </p:spTree>
    <p:extLst>
      <p:ext uri="{BB962C8B-B14F-4D97-AF65-F5344CB8AC3E}">
        <p14:creationId xmlns:p14="http://schemas.microsoft.com/office/powerpoint/2010/main" val="17117558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_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641487" y="1971679"/>
            <a:ext cx="5437717" cy="4162425"/>
          </a:xfrm>
        </p:spPr>
        <p:txBody>
          <a:bodyPr>
            <a:noAutofit/>
          </a:bodyPr>
          <a:lstStyle>
            <a:lvl1pPr marL="0" indent="0">
              <a:buNone/>
              <a:defRPr>
                <a:latin typeface="Arial" pitchFamily="34" charset="0"/>
                <a:cs typeface="Arial" pitchFamily="34" charset="0"/>
              </a:defRPr>
            </a:lvl1pPr>
          </a:lstStyle>
          <a:p>
            <a:r>
              <a:rPr lang="en-US"/>
              <a:t>Click icon to add picture</a:t>
            </a:r>
            <a:endParaRPr lang="en-US" dirty="0"/>
          </a:p>
        </p:txBody>
      </p:sp>
      <p:sp>
        <p:nvSpPr>
          <p:cNvPr id="18" name="Text Placeholder 4"/>
          <p:cNvSpPr>
            <a:spLocks noGrp="1"/>
          </p:cNvSpPr>
          <p:nvPr>
            <p:ph type="body" sz="quarter" idx="19" hasCustomPrompt="1"/>
          </p:nvPr>
        </p:nvSpPr>
        <p:spPr bwMode="gray">
          <a:xfrm>
            <a:off x="6451604" y="1971719"/>
            <a:ext cx="5128683" cy="1044838"/>
          </a:xfrm>
          <a:ln>
            <a:noFill/>
          </a:ln>
        </p:spPr>
        <p:txBody>
          <a:bodyPr wrap="square" lIns="0" tIns="0" rIns="0" bIns="0">
            <a:spAutoFit/>
          </a:bodyPr>
          <a:lstStyle>
            <a:lvl1pPr>
              <a:spcBef>
                <a:spcPts val="0"/>
              </a:spcBef>
              <a:spcAft>
                <a:spcPts val="0"/>
              </a:spcAft>
              <a:defRPr lang="en-US" sz="1358"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8" b="0" kern="1200" baseline="0" dirty="0" smtClean="0">
                <a:solidFill>
                  <a:schemeClr val="tx1"/>
                </a:solidFill>
                <a:latin typeface="+mn-lt"/>
                <a:ea typeface="+mn-ea"/>
                <a:cs typeface="Arial" pitchFamily="34" charset="0"/>
              </a:defRPr>
            </a:lvl2pPr>
            <a:lvl3pPr>
              <a:spcBef>
                <a:spcPts val="0"/>
              </a:spcBef>
              <a:spcAft>
                <a:spcPts val="0"/>
              </a:spcAft>
              <a:defRPr lang="en-US" sz="1358"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8"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8" b="0" kern="1200" baseline="0" dirty="0" smtClean="0">
                <a:solidFill>
                  <a:schemeClr val="tx1"/>
                </a:solidFill>
                <a:latin typeface="Arial" pitchFamily="34" charset="0"/>
                <a:ea typeface="+mn-ea"/>
                <a:cs typeface="Arial" pitchFamily="34" charset="0"/>
              </a:defRPr>
            </a:lvl5pPr>
            <a:lvl6pPr marL="841742" indent="-171852">
              <a:spcBef>
                <a:spcPts val="0"/>
              </a:spcBef>
              <a:spcAft>
                <a:spcPts val="0"/>
              </a:spcAft>
              <a:buSzPct val="70000"/>
              <a:defRPr lang="en-US" sz="1358" kern="1200" dirty="0" smtClean="0">
                <a:solidFill>
                  <a:schemeClr val="tx1"/>
                </a:solidFill>
                <a:latin typeface="Arial" pitchFamily="34" charset="0"/>
                <a:ea typeface="+mn-ea"/>
                <a:cs typeface="Arial" pitchFamily="34" charset="0"/>
              </a:defRPr>
            </a:lvl6pPr>
            <a:lvl7pPr marL="1010067" indent="-168338">
              <a:spcBef>
                <a:spcPts val="0"/>
              </a:spcBef>
              <a:spcAft>
                <a:spcPts val="0"/>
              </a:spcAft>
              <a:buSzPct val="70000"/>
              <a:buFont typeface="Arial" pitchFamily="34" charset="0"/>
              <a:buChar char="–"/>
              <a:defRPr sz="1358" baseline="0">
                <a:latin typeface="+mj-lt"/>
              </a:defRPr>
            </a:lvl7pPr>
            <a:lvl8pPr marL="1178416" indent="-168338">
              <a:spcBef>
                <a:spcPts val="0"/>
              </a:spcBef>
              <a:spcAft>
                <a:spcPts val="0"/>
              </a:spcAft>
              <a:buSzPct val="70000"/>
              <a:defRPr sz="1358" baseline="0">
                <a:latin typeface="+mj-lt"/>
              </a:defRPr>
            </a:lvl8pPr>
            <a:lvl9pPr marL="1343237" indent="-164832">
              <a:spcBef>
                <a:spcPts val="0"/>
              </a:spcBef>
              <a:spcAft>
                <a:spcPts val="0"/>
              </a:spcAft>
              <a:buSzPct val="70000"/>
              <a:buFont typeface="Arial" pitchFamily="34" charset="0"/>
              <a:buChar char="–"/>
              <a:defRPr sz="1358">
                <a:latin typeface="+mj-lt"/>
              </a:defRPr>
            </a:lvl9pPr>
          </a:lstStyle>
          <a:p>
            <a:pPr marL="213940" lvl="0" indent="-213940" algn="l" defTabSz="673382"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20875" lvl="2" indent="-205751" algn="l" defTabSz="673382"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626620" lvl="3" indent="-205751" algn="l" defTabSz="673382"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837058" lvl="4" indent="-210440" algn="l" defTabSz="687405"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056829" lvl="5" indent="-210440" algn="l" defTabSz="673382"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5" name="Title 1"/>
          <p:cNvSpPr>
            <a:spLocks noGrp="1"/>
          </p:cNvSpPr>
          <p:nvPr>
            <p:ph type="title"/>
          </p:nvPr>
        </p:nvSpPr>
        <p:spPr bwMode="gray">
          <a:xfrm>
            <a:off x="641421" y="727156"/>
            <a:ext cx="10968567" cy="362728"/>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357" b="1" kern="1200" dirty="0">
                <a:solidFill>
                  <a:schemeClr val="tx2"/>
                </a:solidFill>
                <a:latin typeface="Arial" pitchFamily="34" charset="0"/>
                <a:ea typeface="+mj-ea"/>
                <a:cs typeface="Arial" pitchFamily="34" charset="0"/>
              </a:defRPr>
            </a:lvl1pPr>
          </a:lstStyle>
          <a:p>
            <a:pPr lvl="0" algn="l" defTabSz="673382" rtl="0" eaLnBrk="1" fontAlgn="base" latinLnBrk="0" hangingPunct="1">
              <a:spcBef>
                <a:spcPct val="0"/>
              </a:spcBef>
              <a:spcAft>
                <a:spcPct val="0"/>
              </a:spcAft>
              <a:buNone/>
            </a:pPr>
            <a:r>
              <a:rPr lang="en-US"/>
              <a:t>Click to edit Master title style</a:t>
            </a:r>
            <a:endParaRPr lang="en-US" dirty="0"/>
          </a:p>
        </p:txBody>
      </p:sp>
      <p:sp>
        <p:nvSpPr>
          <p:cNvPr id="7" name="Text Placeholder 41"/>
          <p:cNvSpPr>
            <a:spLocks noGrp="1"/>
          </p:cNvSpPr>
          <p:nvPr>
            <p:ph type="body" sz="quarter" idx="13"/>
          </p:nvPr>
        </p:nvSpPr>
        <p:spPr bwMode="gray">
          <a:xfrm>
            <a:off x="641353" y="1270518"/>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1616477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_Divider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2453235" y="4135210"/>
            <a:ext cx="7365999" cy="208968"/>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673382" rtl="0" eaLnBrk="1" fontAlgn="base" latinLnBrk="0" hangingPunct="1">
              <a:spcBef>
                <a:spcPts val="0"/>
              </a:spcBef>
              <a:spcAft>
                <a:spcPct val="0"/>
              </a:spcAft>
              <a:buClr>
                <a:schemeClr val="tx2"/>
              </a:buClr>
              <a:buFont typeface="Arial" pitchFamily="34" charset="0"/>
              <a:buNone/>
              <a:defRPr lang="en-US" sz="1358" b="1" kern="1200" baseline="0" dirty="0">
                <a:solidFill>
                  <a:schemeClr val="tx2"/>
                </a:solidFill>
                <a:latin typeface="Arial" pitchFamily="34" charset="0"/>
                <a:ea typeface="+mn-ea"/>
                <a:cs typeface="Arial" pitchFamily="34" charset="0"/>
              </a:defRPr>
            </a:lvl1pPr>
            <a:lvl2pPr marL="336691" indent="0" algn="ctr">
              <a:buNone/>
              <a:defRPr>
                <a:solidFill>
                  <a:schemeClr val="tx1">
                    <a:tint val="75000"/>
                  </a:schemeClr>
                </a:solidFill>
              </a:defRPr>
            </a:lvl2pPr>
            <a:lvl3pPr marL="673382" indent="0" algn="ctr">
              <a:buNone/>
              <a:defRPr>
                <a:solidFill>
                  <a:schemeClr val="tx1">
                    <a:tint val="75000"/>
                  </a:schemeClr>
                </a:solidFill>
              </a:defRPr>
            </a:lvl3pPr>
            <a:lvl4pPr marL="1010067" indent="0" algn="ctr">
              <a:buNone/>
              <a:defRPr>
                <a:solidFill>
                  <a:schemeClr val="tx1">
                    <a:tint val="75000"/>
                  </a:schemeClr>
                </a:solidFill>
              </a:defRPr>
            </a:lvl4pPr>
            <a:lvl5pPr marL="1346758" indent="0" algn="ctr">
              <a:buNone/>
              <a:defRPr>
                <a:solidFill>
                  <a:schemeClr val="tx1">
                    <a:tint val="75000"/>
                  </a:schemeClr>
                </a:solidFill>
              </a:defRPr>
            </a:lvl5pPr>
            <a:lvl6pPr marL="1683450" indent="0" algn="ctr">
              <a:buNone/>
              <a:defRPr>
                <a:solidFill>
                  <a:schemeClr val="tx1">
                    <a:tint val="75000"/>
                  </a:schemeClr>
                </a:solidFill>
              </a:defRPr>
            </a:lvl6pPr>
            <a:lvl7pPr marL="2020135" indent="0" algn="ctr">
              <a:buNone/>
              <a:defRPr>
                <a:solidFill>
                  <a:schemeClr val="tx1">
                    <a:tint val="75000"/>
                  </a:schemeClr>
                </a:solidFill>
              </a:defRPr>
            </a:lvl7pPr>
            <a:lvl8pPr marL="2356828" indent="0" algn="ctr">
              <a:buNone/>
              <a:defRPr>
                <a:solidFill>
                  <a:schemeClr val="tx1">
                    <a:tint val="75000"/>
                  </a:schemeClr>
                </a:solidFill>
              </a:defRPr>
            </a:lvl8pPr>
            <a:lvl9pPr marL="2693525" indent="0" algn="ctr">
              <a:buNone/>
              <a:defRPr>
                <a:solidFill>
                  <a:schemeClr val="tx1">
                    <a:tint val="75000"/>
                  </a:schemeClr>
                </a:solidFill>
              </a:defRPr>
            </a:lvl9pPr>
          </a:lstStyle>
          <a:p>
            <a:r>
              <a:rPr lang="en-US" dirty="0"/>
              <a:t>Click to Edit Master Subtitle Style</a:t>
            </a:r>
          </a:p>
        </p:txBody>
      </p:sp>
      <p:sp>
        <p:nvSpPr>
          <p:cNvPr id="9" name="Title 8"/>
          <p:cNvSpPr>
            <a:spLocks noGrp="1"/>
          </p:cNvSpPr>
          <p:nvPr>
            <p:ph type="title" hasCustomPrompt="1"/>
          </p:nvPr>
        </p:nvSpPr>
        <p:spPr bwMode="gray">
          <a:xfrm>
            <a:off x="2453235" y="2200291"/>
            <a:ext cx="7365999" cy="461665"/>
          </a:xfrm>
          <a:noFill/>
          <a:ln w="9525">
            <a:noFill/>
            <a:miter lim="800000"/>
            <a:headEnd/>
            <a:tailEnd/>
          </a:ln>
        </p:spPr>
        <p:txBody>
          <a:bodyPr vert="horz" wrap="square" lIns="0" tIns="0" rIns="0" bIns="0" numCol="1" anchor="t" anchorCtr="0" compatLnSpc="1">
            <a:prstTxWarp prst="textNoShape">
              <a:avLst/>
            </a:prstTxWarp>
            <a:spAutoFit/>
          </a:bodyPr>
          <a:lstStyle>
            <a:lvl1pPr algn="l" defTabSz="673382" rtl="0" eaLnBrk="1" latinLnBrk="0" hangingPunct="1">
              <a:spcBef>
                <a:spcPct val="0"/>
              </a:spcBef>
              <a:buNone/>
              <a:defRPr lang="en-US" sz="3000" b="1" kern="1200" dirty="0">
                <a:solidFill>
                  <a:schemeClr val="bg2"/>
                </a:solidFill>
                <a:latin typeface="Arial" pitchFamily="34" charset="0"/>
                <a:ea typeface="+mj-ea"/>
                <a:cs typeface="Arial" pitchFamily="34" charset="0"/>
              </a:defRPr>
            </a:lvl1pPr>
          </a:lstStyle>
          <a:p>
            <a:r>
              <a:rPr lang="en-US" dirty="0"/>
              <a:t>Click to Edit Master Title Style</a:t>
            </a:r>
          </a:p>
        </p:txBody>
      </p:sp>
      <p:pic>
        <p:nvPicPr>
          <p:cNvPr id="11" name="Picture 10" descr="ridge4.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ltGray">
          <a:xfrm>
            <a:off x="1127" y="95"/>
            <a:ext cx="5291767" cy="1443209"/>
          </a:xfrm>
          <a:prstGeom prst="rect">
            <a:avLst/>
          </a:prstGeom>
        </p:spPr>
      </p:pic>
      <p:pic>
        <p:nvPicPr>
          <p:cNvPr id="12" name="Picture 11" descr="Mahindra Logo.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gray">
          <a:xfrm>
            <a:off x="8078557" y="476643"/>
            <a:ext cx="3289739" cy="656554"/>
          </a:xfrm>
          <a:prstGeom prst="rect">
            <a:avLst/>
          </a:prstGeom>
        </p:spPr>
      </p:pic>
    </p:spTree>
    <p:extLst>
      <p:ext uri="{BB962C8B-B14F-4D97-AF65-F5344CB8AC3E}">
        <p14:creationId xmlns:p14="http://schemas.microsoft.com/office/powerpoint/2010/main" val="40194861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_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641353" y="1971791"/>
            <a:ext cx="5469467" cy="4175125"/>
          </a:xfrm>
        </p:spPr>
        <p:txBody>
          <a:bodyPr rtlCol="0">
            <a:normAutofit/>
          </a:bodyPr>
          <a:lstStyle>
            <a:lvl1pPr>
              <a:buNone/>
              <a:defRPr>
                <a:latin typeface="Arial" pitchFamily="34" charset="0"/>
                <a:cs typeface="Arial" pitchFamily="34" charset="0"/>
              </a:defRPr>
            </a:lvl1pPr>
          </a:lstStyle>
          <a:p>
            <a:pPr lvl="0"/>
            <a:r>
              <a:rPr lang="en-US" noProof="0"/>
              <a:t>Click icon to add picture</a:t>
            </a:r>
          </a:p>
        </p:txBody>
      </p:sp>
      <p:sp>
        <p:nvSpPr>
          <p:cNvPr id="22" name="Subtitle 2"/>
          <p:cNvSpPr>
            <a:spLocks noGrp="1"/>
          </p:cNvSpPr>
          <p:nvPr>
            <p:ph type="subTitle" idx="1" hasCustomPrompt="1"/>
          </p:nvPr>
        </p:nvSpPr>
        <p:spPr bwMode="gray">
          <a:xfrm>
            <a:off x="6568037" y="4363810"/>
            <a:ext cx="5041899" cy="208968"/>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673382" rtl="0" eaLnBrk="1" fontAlgn="base" latinLnBrk="0" hangingPunct="1">
              <a:spcBef>
                <a:spcPts val="0"/>
              </a:spcBef>
              <a:spcAft>
                <a:spcPct val="0"/>
              </a:spcAft>
              <a:buClr>
                <a:schemeClr val="tx2"/>
              </a:buClr>
              <a:buFont typeface="Arial" pitchFamily="34" charset="0"/>
              <a:buNone/>
              <a:defRPr lang="en-US" sz="1358" b="1" kern="1200" baseline="0" dirty="0">
                <a:solidFill>
                  <a:schemeClr val="tx2"/>
                </a:solidFill>
                <a:latin typeface="Arial" pitchFamily="34" charset="0"/>
                <a:ea typeface="+mn-ea"/>
                <a:cs typeface="Arial" pitchFamily="34" charset="0"/>
              </a:defRPr>
            </a:lvl1pPr>
            <a:lvl2pPr marL="336691" indent="0" algn="ctr">
              <a:buNone/>
              <a:defRPr>
                <a:solidFill>
                  <a:schemeClr val="tx1">
                    <a:tint val="75000"/>
                  </a:schemeClr>
                </a:solidFill>
              </a:defRPr>
            </a:lvl2pPr>
            <a:lvl3pPr marL="673382" indent="0" algn="ctr">
              <a:buNone/>
              <a:defRPr>
                <a:solidFill>
                  <a:schemeClr val="tx1">
                    <a:tint val="75000"/>
                  </a:schemeClr>
                </a:solidFill>
              </a:defRPr>
            </a:lvl3pPr>
            <a:lvl4pPr marL="1010067" indent="0" algn="ctr">
              <a:buNone/>
              <a:defRPr>
                <a:solidFill>
                  <a:schemeClr val="tx1">
                    <a:tint val="75000"/>
                  </a:schemeClr>
                </a:solidFill>
              </a:defRPr>
            </a:lvl4pPr>
            <a:lvl5pPr marL="1346758" indent="0" algn="ctr">
              <a:buNone/>
              <a:defRPr>
                <a:solidFill>
                  <a:schemeClr val="tx1">
                    <a:tint val="75000"/>
                  </a:schemeClr>
                </a:solidFill>
              </a:defRPr>
            </a:lvl5pPr>
            <a:lvl6pPr marL="1683450" indent="0" algn="ctr">
              <a:buNone/>
              <a:defRPr>
                <a:solidFill>
                  <a:schemeClr val="tx1">
                    <a:tint val="75000"/>
                  </a:schemeClr>
                </a:solidFill>
              </a:defRPr>
            </a:lvl6pPr>
            <a:lvl7pPr marL="2020135" indent="0" algn="ctr">
              <a:buNone/>
              <a:defRPr>
                <a:solidFill>
                  <a:schemeClr val="tx1">
                    <a:tint val="75000"/>
                  </a:schemeClr>
                </a:solidFill>
              </a:defRPr>
            </a:lvl7pPr>
            <a:lvl8pPr marL="2356828" indent="0" algn="ctr">
              <a:buNone/>
              <a:defRPr>
                <a:solidFill>
                  <a:schemeClr val="tx1">
                    <a:tint val="75000"/>
                  </a:schemeClr>
                </a:solidFill>
              </a:defRPr>
            </a:lvl8pPr>
            <a:lvl9pPr marL="2693525" indent="0" algn="ctr">
              <a:buNone/>
              <a:defRPr>
                <a:solidFill>
                  <a:schemeClr val="tx1">
                    <a:tint val="75000"/>
                  </a:schemeClr>
                </a:solidFill>
              </a:defRPr>
            </a:lvl9pPr>
          </a:lstStyle>
          <a:p>
            <a:r>
              <a:rPr lang="en-US" dirty="0"/>
              <a:t>Click to Edit Master Subtitle Style</a:t>
            </a:r>
          </a:p>
        </p:txBody>
      </p:sp>
      <p:sp>
        <p:nvSpPr>
          <p:cNvPr id="23" name="Title 8"/>
          <p:cNvSpPr>
            <a:spLocks noGrp="1"/>
          </p:cNvSpPr>
          <p:nvPr>
            <p:ph type="title" hasCustomPrompt="1"/>
          </p:nvPr>
        </p:nvSpPr>
        <p:spPr bwMode="gray">
          <a:xfrm>
            <a:off x="6568037" y="1971687"/>
            <a:ext cx="5041899" cy="923330"/>
          </a:xfrm>
          <a:noFill/>
          <a:ln w="9525">
            <a:noFill/>
            <a:miter lim="800000"/>
            <a:headEnd/>
            <a:tailEnd/>
          </a:ln>
        </p:spPr>
        <p:txBody>
          <a:bodyPr vert="horz" wrap="square" lIns="0" tIns="0" rIns="0" bIns="0" numCol="1" anchor="t" anchorCtr="0" compatLnSpc="1">
            <a:prstTxWarp prst="textNoShape">
              <a:avLst/>
            </a:prstTxWarp>
            <a:spAutoFit/>
          </a:bodyPr>
          <a:lstStyle>
            <a:lvl1pPr algn="l" defTabSz="673382" rtl="0" eaLnBrk="1" latinLnBrk="0" hangingPunct="1">
              <a:spcBef>
                <a:spcPct val="0"/>
              </a:spcBef>
              <a:buNone/>
              <a:defRPr lang="en-US" sz="3000" b="1" kern="1200" dirty="0">
                <a:solidFill>
                  <a:schemeClr val="bg2"/>
                </a:solidFill>
                <a:latin typeface="Arial" pitchFamily="34" charset="0"/>
                <a:ea typeface="+mj-ea"/>
                <a:cs typeface="Arial" pitchFamily="34" charset="0"/>
              </a:defRPr>
            </a:lvl1pPr>
          </a:lstStyle>
          <a:p>
            <a:r>
              <a:rPr lang="en-US" dirty="0"/>
              <a:t>Click to Edit Master Title Style</a:t>
            </a:r>
          </a:p>
        </p:txBody>
      </p:sp>
      <p:pic>
        <p:nvPicPr>
          <p:cNvPr id="11" name="Picture 10" descr="ridge4.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ltGray">
          <a:xfrm>
            <a:off x="1127" y="95"/>
            <a:ext cx="5291767" cy="1443209"/>
          </a:xfrm>
          <a:prstGeom prst="rect">
            <a:avLst/>
          </a:prstGeom>
        </p:spPr>
      </p:pic>
      <p:pic>
        <p:nvPicPr>
          <p:cNvPr id="7" name="Picture 6" descr="Mahindra Logo.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gray">
          <a:xfrm>
            <a:off x="8078557" y="476643"/>
            <a:ext cx="3289739" cy="656554"/>
          </a:xfrm>
          <a:prstGeom prst="rect">
            <a:avLst/>
          </a:prstGeom>
        </p:spPr>
      </p:pic>
    </p:spTree>
    <p:extLst>
      <p:ext uri="{BB962C8B-B14F-4D97-AF65-F5344CB8AC3E}">
        <p14:creationId xmlns:p14="http://schemas.microsoft.com/office/powerpoint/2010/main" val="34296368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_Content 2">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bwMode="gray">
          <a:xfrm>
            <a:off x="641362" y="2467015"/>
            <a:ext cx="5245097" cy="1044838"/>
          </a:xfrm>
          <a:ln>
            <a:noFill/>
          </a:ln>
        </p:spPr>
        <p:txBody>
          <a:bodyPr wrap="square" lIns="0" tIns="0" rIns="0" bIns="0">
            <a:spAutoFit/>
          </a:bodyPr>
          <a:lstStyle>
            <a:lvl1pPr>
              <a:spcBef>
                <a:spcPts val="0"/>
              </a:spcBef>
              <a:spcAft>
                <a:spcPts val="0"/>
              </a:spcAft>
              <a:defRPr lang="en-US" sz="1358"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8" b="0" kern="1200" baseline="0" dirty="0" smtClean="0">
                <a:solidFill>
                  <a:schemeClr val="tx1"/>
                </a:solidFill>
                <a:latin typeface="+mn-lt"/>
                <a:ea typeface="+mn-ea"/>
                <a:cs typeface="Arial" pitchFamily="34" charset="0"/>
              </a:defRPr>
            </a:lvl2pPr>
            <a:lvl3pPr>
              <a:spcBef>
                <a:spcPts val="0"/>
              </a:spcBef>
              <a:spcAft>
                <a:spcPts val="0"/>
              </a:spcAft>
              <a:defRPr lang="en-US" sz="1358"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8"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8" b="0" kern="1200" baseline="0" dirty="0" smtClean="0">
                <a:solidFill>
                  <a:schemeClr val="tx1"/>
                </a:solidFill>
                <a:latin typeface="Arial" pitchFamily="34" charset="0"/>
                <a:ea typeface="+mn-ea"/>
                <a:cs typeface="Arial" pitchFamily="34" charset="0"/>
              </a:defRPr>
            </a:lvl5pPr>
            <a:lvl6pPr marL="841742" indent="-171852">
              <a:spcBef>
                <a:spcPts val="0"/>
              </a:spcBef>
              <a:spcAft>
                <a:spcPts val="0"/>
              </a:spcAft>
              <a:buSzPct val="70000"/>
              <a:defRPr lang="en-US" sz="1358" kern="1200" dirty="0" smtClean="0">
                <a:solidFill>
                  <a:schemeClr val="tx1"/>
                </a:solidFill>
                <a:latin typeface="Arial" pitchFamily="34" charset="0"/>
                <a:ea typeface="+mn-ea"/>
                <a:cs typeface="Arial" pitchFamily="34" charset="0"/>
              </a:defRPr>
            </a:lvl6pPr>
            <a:lvl7pPr marL="1010067" indent="-168338">
              <a:spcBef>
                <a:spcPts val="0"/>
              </a:spcBef>
              <a:spcAft>
                <a:spcPts val="0"/>
              </a:spcAft>
              <a:buSzPct val="70000"/>
              <a:buFont typeface="Arial" pitchFamily="34" charset="0"/>
              <a:buChar char="–"/>
              <a:defRPr sz="1358" baseline="0">
                <a:latin typeface="+mj-lt"/>
              </a:defRPr>
            </a:lvl7pPr>
            <a:lvl8pPr marL="1178416" indent="-168338">
              <a:spcBef>
                <a:spcPts val="0"/>
              </a:spcBef>
              <a:spcAft>
                <a:spcPts val="0"/>
              </a:spcAft>
              <a:buSzPct val="70000"/>
              <a:defRPr sz="1358" baseline="0">
                <a:latin typeface="+mj-lt"/>
              </a:defRPr>
            </a:lvl8pPr>
            <a:lvl9pPr marL="1343237" indent="-164832">
              <a:spcBef>
                <a:spcPts val="0"/>
              </a:spcBef>
              <a:spcAft>
                <a:spcPts val="0"/>
              </a:spcAft>
              <a:buSzPct val="70000"/>
              <a:buFont typeface="Arial" pitchFamily="34" charset="0"/>
              <a:buChar char="–"/>
              <a:defRPr sz="1358">
                <a:latin typeface="+mj-lt"/>
              </a:defRPr>
            </a:lvl9pPr>
          </a:lstStyle>
          <a:p>
            <a:pPr marL="213940" lvl="0" indent="-213940" algn="l" defTabSz="673382"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20875" lvl="2" indent="-205751" algn="l" defTabSz="673382"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626620" lvl="3" indent="-205751" algn="l" defTabSz="673382"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837058" lvl="4" indent="-210440" algn="l" defTabSz="687405"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056829" lvl="5" indent="-210440" algn="l" defTabSz="673382"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4" name="Text Placeholder 4"/>
          <p:cNvSpPr>
            <a:spLocks noGrp="1"/>
          </p:cNvSpPr>
          <p:nvPr>
            <p:ph type="body" sz="quarter" idx="11" hasCustomPrompt="1"/>
          </p:nvPr>
        </p:nvSpPr>
        <p:spPr bwMode="gray">
          <a:xfrm>
            <a:off x="6364830" y="2467015"/>
            <a:ext cx="5245097" cy="1044838"/>
          </a:xfrm>
          <a:ln>
            <a:noFill/>
          </a:ln>
        </p:spPr>
        <p:txBody>
          <a:bodyPr wrap="square" lIns="0" tIns="0" rIns="0" bIns="0">
            <a:spAutoFit/>
          </a:bodyPr>
          <a:lstStyle>
            <a:lvl1pPr>
              <a:spcBef>
                <a:spcPts val="0"/>
              </a:spcBef>
              <a:spcAft>
                <a:spcPts val="0"/>
              </a:spcAft>
              <a:defRPr lang="en-US" sz="1358"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8" b="0" kern="1200" baseline="0" dirty="0" smtClean="0">
                <a:solidFill>
                  <a:schemeClr val="tx1"/>
                </a:solidFill>
                <a:latin typeface="+mn-lt"/>
                <a:ea typeface="+mn-ea"/>
                <a:cs typeface="Arial" pitchFamily="34" charset="0"/>
              </a:defRPr>
            </a:lvl2pPr>
            <a:lvl3pPr>
              <a:spcBef>
                <a:spcPts val="0"/>
              </a:spcBef>
              <a:spcAft>
                <a:spcPts val="0"/>
              </a:spcAft>
              <a:defRPr lang="en-US" sz="1358"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8"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8" b="0" kern="1200" baseline="0" dirty="0" smtClean="0">
                <a:solidFill>
                  <a:schemeClr val="tx1"/>
                </a:solidFill>
                <a:latin typeface="Arial" pitchFamily="34" charset="0"/>
                <a:ea typeface="+mn-ea"/>
                <a:cs typeface="Arial" pitchFamily="34" charset="0"/>
              </a:defRPr>
            </a:lvl5pPr>
            <a:lvl6pPr marL="841742" indent="-171852">
              <a:spcBef>
                <a:spcPts val="0"/>
              </a:spcBef>
              <a:spcAft>
                <a:spcPts val="0"/>
              </a:spcAft>
              <a:buSzPct val="70000"/>
              <a:defRPr lang="en-US" sz="1358" kern="1200" dirty="0" smtClean="0">
                <a:solidFill>
                  <a:schemeClr val="tx1"/>
                </a:solidFill>
                <a:latin typeface="Arial" pitchFamily="34" charset="0"/>
                <a:ea typeface="+mn-ea"/>
                <a:cs typeface="Arial" pitchFamily="34" charset="0"/>
              </a:defRPr>
            </a:lvl6pPr>
            <a:lvl7pPr marL="1010067" indent="-168338">
              <a:spcBef>
                <a:spcPts val="0"/>
              </a:spcBef>
              <a:spcAft>
                <a:spcPts val="0"/>
              </a:spcAft>
              <a:buSzPct val="70000"/>
              <a:buFont typeface="Arial" pitchFamily="34" charset="0"/>
              <a:buChar char="–"/>
              <a:defRPr sz="1358" baseline="0">
                <a:latin typeface="+mj-lt"/>
              </a:defRPr>
            </a:lvl7pPr>
            <a:lvl8pPr marL="1178416" indent="-168338">
              <a:spcBef>
                <a:spcPts val="0"/>
              </a:spcBef>
              <a:spcAft>
                <a:spcPts val="0"/>
              </a:spcAft>
              <a:buSzPct val="70000"/>
              <a:defRPr sz="1358" baseline="0">
                <a:latin typeface="+mj-lt"/>
              </a:defRPr>
            </a:lvl8pPr>
            <a:lvl9pPr marL="1343237" indent="-164832">
              <a:spcBef>
                <a:spcPts val="0"/>
              </a:spcBef>
              <a:spcAft>
                <a:spcPts val="0"/>
              </a:spcAft>
              <a:buSzPct val="70000"/>
              <a:buFont typeface="Arial" pitchFamily="34" charset="0"/>
              <a:buChar char="–"/>
              <a:defRPr sz="1358">
                <a:latin typeface="+mj-lt"/>
              </a:defRPr>
            </a:lvl9pPr>
          </a:lstStyle>
          <a:p>
            <a:pPr marL="213940" lvl="0" indent="-213940" algn="l" defTabSz="673382"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20875" lvl="2" indent="-205751" algn="l" defTabSz="673382"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626620" lvl="3" indent="-205751" algn="l" defTabSz="673382"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837058" lvl="4" indent="-210440" algn="l" defTabSz="687405"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056829" lvl="5" indent="-210440" algn="l" defTabSz="673382"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5" name="Text Placeholder 4"/>
          <p:cNvSpPr>
            <a:spLocks noGrp="1"/>
          </p:cNvSpPr>
          <p:nvPr>
            <p:ph type="body" sz="quarter" idx="12" hasCustomPrompt="1"/>
          </p:nvPr>
        </p:nvSpPr>
        <p:spPr bwMode="gray">
          <a:xfrm>
            <a:off x="641362" y="2048872"/>
            <a:ext cx="5245097" cy="208968"/>
          </a:xfrm>
          <a:noFill/>
          <a:ln>
            <a:noFill/>
          </a:ln>
        </p:spPr>
        <p:txBody>
          <a:bodyPr wrap="square" lIns="0" tIns="0" rIns="0" bIns="0" anchor="b" anchorCtr="0">
            <a:spAutoFit/>
          </a:bodyPr>
          <a:lstStyle>
            <a:lvl1pPr marL="0" indent="0">
              <a:spcBef>
                <a:spcPts val="0"/>
              </a:spcBef>
              <a:spcAft>
                <a:spcPts val="0"/>
              </a:spcAft>
              <a:buNone/>
              <a:defRPr sz="1358" b="1">
                <a:solidFill>
                  <a:schemeClr val="bg2"/>
                </a:solidFill>
                <a:latin typeface="Arial" pitchFamily="34" charset="0"/>
                <a:cs typeface="Arial" pitchFamily="34" charset="0"/>
              </a:defRPr>
            </a:lvl1pPr>
            <a:lvl2pPr>
              <a:spcBef>
                <a:spcPts val="0"/>
              </a:spcBef>
              <a:spcAft>
                <a:spcPts val="0"/>
              </a:spcAft>
              <a:defRPr sz="1358">
                <a:latin typeface="+mj-lt"/>
              </a:defRPr>
            </a:lvl2pPr>
            <a:lvl3pPr>
              <a:spcBef>
                <a:spcPts val="0"/>
              </a:spcBef>
              <a:spcAft>
                <a:spcPts val="0"/>
              </a:spcAft>
              <a:defRPr sz="1358">
                <a:latin typeface="+mj-lt"/>
              </a:defRPr>
            </a:lvl3pPr>
            <a:lvl4pPr>
              <a:spcBef>
                <a:spcPts val="0"/>
              </a:spcBef>
              <a:spcAft>
                <a:spcPts val="0"/>
              </a:spcAft>
              <a:defRPr sz="1358">
                <a:latin typeface="+mj-lt"/>
              </a:defRPr>
            </a:lvl4pPr>
            <a:lvl5pPr>
              <a:spcBef>
                <a:spcPts val="0"/>
              </a:spcBef>
              <a:spcAft>
                <a:spcPts val="0"/>
              </a:spcAft>
              <a:defRPr sz="1358">
                <a:latin typeface="+mj-lt"/>
              </a:defRPr>
            </a:lvl5pPr>
            <a:lvl6pPr marL="841742" indent="-171852">
              <a:spcBef>
                <a:spcPts val="0"/>
              </a:spcBef>
              <a:spcAft>
                <a:spcPts val="0"/>
              </a:spcAft>
              <a:buSzPct val="70000"/>
              <a:defRPr sz="1358">
                <a:latin typeface="+mj-lt"/>
              </a:defRPr>
            </a:lvl6pPr>
            <a:lvl7pPr marL="1010067" indent="-168338">
              <a:spcBef>
                <a:spcPts val="0"/>
              </a:spcBef>
              <a:spcAft>
                <a:spcPts val="0"/>
              </a:spcAft>
              <a:buSzPct val="70000"/>
              <a:buFont typeface="Arial" pitchFamily="34" charset="0"/>
              <a:buChar char="–"/>
              <a:defRPr sz="1358" baseline="0">
                <a:latin typeface="+mj-lt"/>
              </a:defRPr>
            </a:lvl7pPr>
            <a:lvl8pPr marL="1178416" indent="-168338">
              <a:spcBef>
                <a:spcPts val="0"/>
              </a:spcBef>
              <a:spcAft>
                <a:spcPts val="0"/>
              </a:spcAft>
              <a:buSzPct val="70000"/>
              <a:defRPr sz="1358" baseline="0">
                <a:latin typeface="+mj-lt"/>
              </a:defRPr>
            </a:lvl8pPr>
            <a:lvl9pPr marL="1343237" indent="-164832">
              <a:spcBef>
                <a:spcPts val="0"/>
              </a:spcBef>
              <a:spcAft>
                <a:spcPts val="0"/>
              </a:spcAft>
              <a:buSzPct val="70000"/>
              <a:buFont typeface="Arial" pitchFamily="34" charset="0"/>
              <a:buChar char="–"/>
              <a:defRPr sz="1358">
                <a:latin typeface="+mj-lt"/>
              </a:defRPr>
            </a:lvl9pPr>
          </a:lstStyle>
          <a:p>
            <a:pPr lvl="0"/>
            <a:r>
              <a:rPr lang="en-US" dirty="0"/>
              <a:t>Heading 1</a:t>
            </a:r>
          </a:p>
        </p:txBody>
      </p:sp>
      <p:sp>
        <p:nvSpPr>
          <p:cNvPr id="6" name="Text Placeholder 4"/>
          <p:cNvSpPr>
            <a:spLocks noGrp="1"/>
          </p:cNvSpPr>
          <p:nvPr>
            <p:ph type="body" sz="quarter" idx="13" hasCustomPrompt="1"/>
          </p:nvPr>
        </p:nvSpPr>
        <p:spPr bwMode="gray">
          <a:xfrm>
            <a:off x="6364830" y="2048872"/>
            <a:ext cx="5245097" cy="208968"/>
          </a:xfrm>
          <a:noFill/>
          <a:ln>
            <a:noFill/>
          </a:ln>
        </p:spPr>
        <p:txBody>
          <a:bodyPr wrap="square" lIns="0" tIns="0" rIns="0" bIns="0" anchor="b" anchorCtr="0">
            <a:spAutoFit/>
          </a:bodyPr>
          <a:lstStyle>
            <a:lvl1pPr marL="0" indent="0">
              <a:spcBef>
                <a:spcPts val="0"/>
              </a:spcBef>
              <a:spcAft>
                <a:spcPts val="0"/>
              </a:spcAft>
              <a:buNone/>
              <a:defRPr sz="1358" b="1">
                <a:solidFill>
                  <a:schemeClr val="bg2"/>
                </a:solidFill>
                <a:latin typeface="Arial" pitchFamily="34" charset="0"/>
                <a:cs typeface="Arial" pitchFamily="34" charset="0"/>
              </a:defRPr>
            </a:lvl1pPr>
            <a:lvl2pPr>
              <a:spcBef>
                <a:spcPts val="0"/>
              </a:spcBef>
              <a:spcAft>
                <a:spcPts val="0"/>
              </a:spcAft>
              <a:defRPr sz="1358">
                <a:latin typeface="+mj-lt"/>
              </a:defRPr>
            </a:lvl2pPr>
            <a:lvl3pPr>
              <a:spcBef>
                <a:spcPts val="0"/>
              </a:spcBef>
              <a:spcAft>
                <a:spcPts val="0"/>
              </a:spcAft>
              <a:defRPr sz="1358">
                <a:latin typeface="+mj-lt"/>
              </a:defRPr>
            </a:lvl3pPr>
            <a:lvl4pPr>
              <a:spcBef>
                <a:spcPts val="0"/>
              </a:spcBef>
              <a:spcAft>
                <a:spcPts val="0"/>
              </a:spcAft>
              <a:defRPr sz="1358">
                <a:latin typeface="+mj-lt"/>
              </a:defRPr>
            </a:lvl4pPr>
            <a:lvl5pPr>
              <a:spcBef>
                <a:spcPts val="0"/>
              </a:spcBef>
              <a:spcAft>
                <a:spcPts val="0"/>
              </a:spcAft>
              <a:defRPr sz="1358">
                <a:latin typeface="+mj-lt"/>
              </a:defRPr>
            </a:lvl5pPr>
            <a:lvl6pPr marL="841742" indent="-171852">
              <a:spcBef>
                <a:spcPts val="0"/>
              </a:spcBef>
              <a:spcAft>
                <a:spcPts val="0"/>
              </a:spcAft>
              <a:buSzPct val="70000"/>
              <a:defRPr sz="1358">
                <a:latin typeface="+mj-lt"/>
              </a:defRPr>
            </a:lvl6pPr>
            <a:lvl7pPr marL="1010067" indent="-168338">
              <a:spcBef>
                <a:spcPts val="0"/>
              </a:spcBef>
              <a:spcAft>
                <a:spcPts val="0"/>
              </a:spcAft>
              <a:buSzPct val="70000"/>
              <a:buFont typeface="Arial" pitchFamily="34" charset="0"/>
              <a:buChar char="–"/>
              <a:defRPr sz="1358" baseline="0">
                <a:latin typeface="+mj-lt"/>
              </a:defRPr>
            </a:lvl7pPr>
            <a:lvl8pPr marL="1178416" indent="-168338">
              <a:spcBef>
                <a:spcPts val="0"/>
              </a:spcBef>
              <a:spcAft>
                <a:spcPts val="0"/>
              </a:spcAft>
              <a:buSzPct val="70000"/>
              <a:defRPr sz="1358" baseline="0">
                <a:latin typeface="+mj-lt"/>
              </a:defRPr>
            </a:lvl8pPr>
            <a:lvl9pPr marL="1343237" indent="-164832">
              <a:spcBef>
                <a:spcPts val="0"/>
              </a:spcBef>
              <a:spcAft>
                <a:spcPts val="0"/>
              </a:spcAft>
              <a:buSzPct val="70000"/>
              <a:buFont typeface="Arial" pitchFamily="34" charset="0"/>
              <a:buChar char="–"/>
              <a:defRPr sz="1358">
                <a:latin typeface="+mj-lt"/>
              </a:defRPr>
            </a:lvl9pPr>
          </a:lstStyle>
          <a:p>
            <a:pPr lvl="0"/>
            <a:r>
              <a:rPr lang="en-US" dirty="0"/>
              <a:t>Heading 2</a:t>
            </a:r>
          </a:p>
        </p:txBody>
      </p:sp>
      <p:cxnSp>
        <p:nvCxnSpPr>
          <p:cNvPr id="8" name="Straight Connector 7"/>
          <p:cNvCxnSpPr/>
          <p:nvPr userDrawn="1"/>
        </p:nvCxnSpPr>
        <p:spPr bwMode="gray">
          <a:xfrm>
            <a:off x="641370" y="2344743"/>
            <a:ext cx="5208871"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6364834" y="2344743"/>
            <a:ext cx="5208871"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bwMode="gray">
          <a:xfrm>
            <a:off x="641421" y="727156"/>
            <a:ext cx="10968567" cy="362728"/>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357" b="1" kern="1200" dirty="0">
                <a:solidFill>
                  <a:schemeClr val="tx2"/>
                </a:solidFill>
                <a:latin typeface="Arial" pitchFamily="34" charset="0"/>
                <a:ea typeface="+mj-ea"/>
                <a:cs typeface="Arial" pitchFamily="34" charset="0"/>
              </a:defRPr>
            </a:lvl1pPr>
          </a:lstStyle>
          <a:p>
            <a:pPr lvl="0" algn="l" defTabSz="673382" rtl="0" eaLnBrk="1" fontAlgn="base" latinLnBrk="0" hangingPunct="1">
              <a:spcBef>
                <a:spcPct val="0"/>
              </a:spcBef>
              <a:spcAft>
                <a:spcPct val="0"/>
              </a:spcAft>
              <a:buNone/>
            </a:pPr>
            <a:r>
              <a:rPr lang="en-US"/>
              <a:t>Click to edit Master title style</a:t>
            </a:r>
            <a:endParaRPr lang="en-US" dirty="0"/>
          </a:p>
        </p:txBody>
      </p:sp>
      <p:sp>
        <p:nvSpPr>
          <p:cNvPr id="15" name="Text Placeholder 41"/>
          <p:cNvSpPr>
            <a:spLocks noGrp="1"/>
          </p:cNvSpPr>
          <p:nvPr>
            <p:ph type="body" sz="quarter" idx="14"/>
          </p:nvPr>
        </p:nvSpPr>
        <p:spPr bwMode="gray">
          <a:xfrm>
            <a:off x="641353" y="1270518"/>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6688600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6_Content 4">
    <p:spTree>
      <p:nvGrpSpPr>
        <p:cNvPr id="1" name=""/>
        <p:cNvGrpSpPr/>
        <p:nvPr/>
      </p:nvGrpSpPr>
      <p:grpSpPr>
        <a:xfrm>
          <a:off x="0" y="0"/>
          <a:ext cx="0" cy="0"/>
          <a:chOff x="0" y="0"/>
          <a:chExt cx="0" cy="0"/>
        </a:xfrm>
      </p:grpSpPr>
      <p:sp>
        <p:nvSpPr>
          <p:cNvPr id="15" name="Title 1"/>
          <p:cNvSpPr>
            <a:spLocks noGrp="1"/>
          </p:cNvSpPr>
          <p:nvPr>
            <p:ph type="title"/>
          </p:nvPr>
        </p:nvSpPr>
        <p:spPr bwMode="gray">
          <a:xfrm>
            <a:off x="641421" y="727156"/>
            <a:ext cx="10968567" cy="362728"/>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357" b="1" kern="1200" dirty="0">
                <a:solidFill>
                  <a:schemeClr val="tx2"/>
                </a:solidFill>
                <a:latin typeface="Arial" pitchFamily="34" charset="0"/>
                <a:ea typeface="+mj-ea"/>
                <a:cs typeface="Arial" pitchFamily="34" charset="0"/>
              </a:defRPr>
            </a:lvl1pPr>
          </a:lstStyle>
          <a:p>
            <a:pPr lvl="0" algn="l" defTabSz="673382" rtl="0" eaLnBrk="1" fontAlgn="base" latinLnBrk="0" hangingPunct="1">
              <a:spcBef>
                <a:spcPct val="0"/>
              </a:spcBef>
              <a:spcAft>
                <a:spcPct val="0"/>
              </a:spcAft>
              <a:buNone/>
            </a:pPr>
            <a:r>
              <a:rPr lang="en-US"/>
              <a:t>Click to edit Master title style</a:t>
            </a:r>
            <a:endParaRPr lang="en-US" dirty="0"/>
          </a:p>
        </p:txBody>
      </p:sp>
      <p:sp>
        <p:nvSpPr>
          <p:cNvPr id="17" name="Text Placeholder 4"/>
          <p:cNvSpPr>
            <a:spLocks noGrp="1"/>
          </p:cNvSpPr>
          <p:nvPr>
            <p:ph type="body" sz="quarter" idx="10" hasCustomPrompt="1"/>
          </p:nvPr>
        </p:nvSpPr>
        <p:spPr bwMode="gray">
          <a:xfrm>
            <a:off x="641362" y="2467015"/>
            <a:ext cx="5245097" cy="1044838"/>
          </a:xfrm>
          <a:ln>
            <a:noFill/>
          </a:ln>
        </p:spPr>
        <p:txBody>
          <a:bodyPr wrap="square" lIns="0" tIns="0" rIns="0" bIns="0">
            <a:spAutoFit/>
          </a:bodyPr>
          <a:lstStyle>
            <a:lvl1pPr>
              <a:spcBef>
                <a:spcPts val="0"/>
              </a:spcBef>
              <a:spcAft>
                <a:spcPts val="0"/>
              </a:spcAft>
              <a:defRPr lang="en-US" sz="1358"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8" b="0" kern="1200" baseline="0" dirty="0" smtClean="0">
                <a:solidFill>
                  <a:schemeClr val="tx1"/>
                </a:solidFill>
                <a:latin typeface="+mn-lt"/>
                <a:ea typeface="+mn-ea"/>
                <a:cs typeface="Arial" pitchFamily="34" charset="0"/>
              </a:defRPr>
            </a:lvl2pPr>
            <a:lvl3pPr>
              <a:spcBef>
                <a:spcPts val="0"/>
              </a:spcBef>
              <a:spcAft>
                <a:spcPts val="0"/>
              </a:spcAft>
              <a:defRPr lang="en-US" sz="1358"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8"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8" b="0" kern="1200" baseline="0" dirty="0" smtClean="0">
                <a:solidFill>
                  <a:schemeClr val="tx1"/>
                </a:solidFill>
                <a:latin typeface="Arial" pitchFamily="34" charset="0"/>
                <a:ea typeface="+mn-ea"/>
                <a:cs typeface="Arial" pitchFamily="34" charset="0"/>
              </a:defRPr>
            </a:lvl5pPr>
            <a:lvl6pPr marL="841742" indent="-171852">
              <a:spcBef>
                <a:spcPts val="0"/>
              </a:spcBef>
              <a:spcAft>
                <a:spcPts val="0"/>
              </a:spcAft>
              <a:buSzPct val="70000"/>
              <a:defRPr lang="en-US" sz="1358" kern="1200" dirty="0" smtClean="0">
                <a:solidFill>
                  <a:schemeClr val="tx1"/>
                </a:solidFill>
                <a:latin typeface="Arial" pitchFamily="34" charset="0"/>
                <a:ea typeface="+mn-ea"/>
                <a:cs typeface="Arial" pitchFamily="34" charset="0"/>
              </a:defRPr>
            </a:lvl6pPr>
            <a:lvl7pPr marL="1010067" indent="-168338">
              <a:spcBef>
                <a:spcPts val="0"/>
              </a:spcBef>
              <a:spcAft>
                <a:spcPts val="0"/>
              </a:spcAft>
              <a:buSzPct val="70000"/>
              <a:buFont typeface="Arial" pitchFamily="34" charset="0"/>
              <a:buChar char="–"/>
              <a:defRPr sz="1358" baseline="0">
                <a:latin typeface="+mj-lt"/>
              </a:defRPr>
            </a:lvl7pPr>
            <a:lvl8pPr marL="1178416" indent="-168338">
              <a:spcBef>
                <a:spcPts val="0"/>
              </a:spcBef>
              <a:spcAft>
                <a:spcPts val="0"/>
              </a:spcAft>
              <a:buSzPct val="70000"/>
              <a:defRPr sz="1358" baseline="0">
                <a:latin typeface="+mj-lt"/>
              </a:defRPr>
            </a:lvl8pPr>
            <a:lvl9pPr marL="1343237" indent="-164832">
              <a:spcBef>
                <a:spcPts val="0"/>
              </a:spcBef>
              <a:spcAft>
                <a:spcPts val="0"/>
              </a:spcAft>
              <a:buSzPct val="70000"/>
              <a:buFont typeface="Arial" pitchFamily="34" charset="0"/>
              <a:buChar char="–"/>
              <a:defRPr sz="1358">
                <a:latin typeface="+mj-lt"/>
              </a:defRPr>
            </a:lvl9pPr>
          </a:lstStyle>
          <a:p>
            <a:pPr marL="213940" lvl="0" indent="-213940" algn="l" defTabSz="673382"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20875" lvl="2" indent="-205751" algn="l" defTabSz="673382"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626620" lvl="3" indent="-205751" algn="l" defTabSz="673382"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837058" lvl="4" indent="-210440" algn="l" defTabSz="687405"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056829" lvl="5" indent="-210440" algn="l" defTabSz="673382"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18" name="Text Placeholder 4"/>
          <p:cNvSpPr>
            <a:spLocks noGrp="1"/>
          </p:cNvSpPr>
          <p:nvPr>
            <p:ph type="body" sz="quarter" idx="11" hasCustomPrompt="1"/>
          </p:nvPr>
        </p:nvSpPr>
        <p:spPr bwMode="gray">
          <a:xfrm>
            <a:off x="6364830" y="2467015"/>
            <a:ext cx="5245097" cy="1044838"/>
          </a:xfrm>
          <a:ln>
            <a:noFill/>
          </a:ln>
        </p:spPr>
        <p:txBody>
          <a:bodyPr wrap="square" lIns="0" tIns="0" rIns="0" bIns="0">
            <a:spAutoFit/>
          </a:bodyPr>
          <a:lstStyle>
            <a:lvl1pPr>
              <a:spcBef>
                <a:spcPts val="0"/>
              </a:spcBef>
              <a:spcAft>
                <a:spcPts val="0"/>
              </a:spcAft>
              <a:defRPr lang="en-US" sz="1358"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8" b="0" kern="1200" baseline="0" dirty="0" smtClean="0">
                <a:solidFill>
                  <a:schemeClr val="tx1"/>
                </a:solidFill>
                <a:latin typeface="+mn-lt"/>
                <a:ea typeface="+mn-ea"/>
                <a:cs typeface="Arial" pitchFamily="34" charset="0"/>
              </a:defRPr>
            </a:lvl2pPr>
            <a:lvl3pPr>
              <a:spcBef>
                <a:spcPts val="0"/>
              </a:spcBef>
              <a:spcAft>
                <a:spcPts val="0"/>
              </a:spcAft>
              <a:defRPr lang="en-US" sz="1358"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8"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8" b="0" kern="1200" baseline="0" dirty="0" smtClean="0">
                <a:solidFill>
                  <a:schemeClr val="tx1"/>
                </a:solidFill>
                <a:latin typeface="Arial" pitchFamily="34" charset="0"/>
                <a:ea typeface="+mn-ea"/>
                <a:cs typeface="Arial" pitchFamily="34" charset="0"/>
              </a:defRPr>
            </a:lvl5pPr>
            <a:lvl6pPr marL="841742" indent="-171852">
              <a:spcBef>
                <a:spcPts val="0"/>
              </a:spcBef>
              <a:spcAft>
                <a:spcPts val="0"/>
              </a:spcAft>
              <a:buSzPct val="70000"/>
              <a:defRPr lang="en-US" sz="1358" kern="1200" dirty="0" smtClean="0">
                <a:solidFill>
                  <a:schemeClr val="tx1"/>
                </a:solidFill>
                <a:latin typeface="Arial" pitchFamily="34" charset="0"/>
                <a:ea typeface="+mn-ea"/>
                <a:cs typeface="Arial" pitchFamily="34" charset="0"/>
              </a:defRPr>
            </a:lvl6pPr>
            <a:lvl7pPr marL="1010067" indent="-168338">
              <a:spcBef>
                <a:spcPts val="0"/>
              </a:spcBef>
              <a:spcAft>
                <a:spcPts val="0"/>
              </a:spcAft>
              <a:buSzPct val="70000"/>
              <a:buFont typeface="Arial" pitchFamily="34" charset="0"/>
              <a:buChar char="–"/>
              <a:defRPr sz="1358" baseline="0">
                <a:latin typeface="+mj-lt"/>
              </a:defRPr>
            </a:lvl7pPr>
            <a:lvl8pPr marL="1178416" indent="-168338">
              <a:spcBef>
                <a:spcPts val="0"/>
              </a:spcBef>
              <a:spcAft>
                <a:spcPts val="0"/>
              </a:spcAft>
              <a:buSzPct val="70000"/>
              <a:defRPr sz="1358" baseline="0">
                <a:latin typeface="+mj-lt"/>
              </a:defRPr>
            </a:lvl8pPr>
            <a:lvl9pPr marL="1343237" indent="-164832">
              <a:spcBef>
                <a:spcPts val="0"/>
              </a:spcBef>
              <a:spcAft>
                <a:spcPts val="0"/>
              </a:spcAft>
              <a:buSzPct val="70000"/>
              <a:buFont typeface="Arial" pitchFamily="34" charset="0"/>
              <a:buChar char="–"/>
              <a:defRPr sz="1358">
                <a:latin typeface="+mj-lt"/>
              </a:defRPr>
            </a:lvl9pPr>
          </a:lstStyle>
          <a:p>
            <a:pPr marL="213940" lvl="0" indent="-213940" algn="l" defTabSz="673382"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20875" lvl="2" indent="-205751" algn="l" defTabSz="673382"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626620" lvl="3" indent="-205751" algn="l" defTabSz="673382"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837058" lvl="4" indent="-210440" algn="l" defTabSz="687405"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056829" lvl="5" indent="-210440" algn="l" defTabSz="673382"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31" name="Text Placeholder 4"/>
          <p:cNvSpPr>
            <a:spLocks noGrp="1"/>
          </p:cNvSpPr>
          <p:nvPr>
            <p:ph type="body" sz="quarter" idx="12" hasCustomPrompt="1"/>
          </p:nvPr>
        </p:nvSpPr>
        <p:spPr bwMode="gray">
          <a:xfrm>
            <a:off x="641362" y="2048872"/>
            <a:ext cx="5245097" cy="208968"/>
          </a:xfrm>
          <a:noFill/>
          <a:ln>
            <a:noFill/>
          </a:ln>
        </p:spPr>
        <p:txBody>
          <a:bodyPr wrap="square" lIns="0" tIns="0" rIns="0" bIns="0" anchor="b" anchorCtr="0">
            <a:spAutoFit/>
          </a:bodyPr>
          <a:lstStyle>
            <a:lvl1pPr marL="0" indent="0">
              <a:spcBef>
                <a:spcPts val="0"/>
              </a:spcBef>
              <a:spcAft>
                <a:spcPts val="0"/>
              </a:spcAft>
              <a:buNone/>
              <a:defRPr sz="1358" b="1">
                <a:solidFill>
                  <a:schemeClr val="bg2"/>
                </a:solidFill>
                <a:latin typeface="Arial" pitchFamily="34" charset="0"/>
                <a:cs typeface="Arial" pitchFamily="34" charset="0"/>
              </a:defRPr>
            </a:lvl1pPr>
            <a:lvl2pPr>
              <a:spcBef>
                <a:spcPts val="0"/>
              </a:spcBef>
              <a:spcAft>
                <a:spcPts val="0"/>
              </a:spcAft>
              <a:defRPr sz="1358">
                <a:latin typeface="+mj-lt"/>
              </a:defRPr>
            </a:lvl2pPr>
            <a:lvl3pPr>
              <a:spcBef>
                <a:spcPts val="0"/>
              </a:spcBef>
              <a:spcAft>
                <a:spcPts val="0"/>
              </a:spcAft>
              <a:defRPr sz="1358">
                <a:latin typeface="+mj-lt"/>
              </a:defRPr>
            </a:lvl3pPr>
            <a:lvl4pPr>
              <a:spcBef>
                <a:spcPts val="0"/>
              </a:spcBef>
              <a:spcAft>
                <a:spcPts val="0"/>
              </a:spcAft>
              <a:defRPr sz="1358">
                <a:latin typeface="+mj-lt"/>
              </a:defRPr>
            </a:lvl4pPr>
            <a:lvl5pPr>
              <a:spcBef>
                <a:spcPts val="0"/>
              </a:spcBef>
              <a:spcAft>
                <a:spcPts val="0"/>
              </a:spcAft>
              <a:defRPr sz="1358">
                <a:latin typeface="+mj-lt"/>
              </a:defRPr>
            </a:lvl5pPr>
            <a:lvl6pPr marL="841742" indent="-171852">
              <a:spcBef>
                <a:spcPts val="0"/>
              </a:spcBef>
              <a:spcAft>
                <a:spcPts val="0"/>
              </a:spcAft>
              <a:buSzPct val="70000"/>
              <a:defRPr sz="1358">
                <a:latin typeface="+mj-lt"/>
              </a:defRPr>
            </a:lvl6pPr>
            <a:lvl7pPr marL="1010067" indent="-168338">
              <a:spcBef>
                <a:spcPts val="0"/>
              </a:spcBef>
              <a:spcAft>
                <a:spcPts val="0"/>
              </a:spcAft>
              <a:buSzPct val="70000"/>
              <a:buFont typeface="Arial" pitchFamily="34" charset="0"/>
              <a:buChar char="–"/>
              <a:defRPr sz="1358" baseline="0">
                <a:latin typeface="+mj-lt"/>
              </a:defRPr>
            </a:lvl7pPr>
            <a:lvl8pPr marL="1178416" indent="-168338">
              <a:spcBef>
                <a:spcPts val="0"/>
              </a:spcBef>
              <a:spcAft>
                <a:spcPts val="0"/>
              </a:spcAft>
              <a:buSzPct val="70000"/>
              <a:defRPr sz="1358" baseline="0">
                <a:latin typeface="+mj-lt"/>
              </a:defRPr>
            </a:lvl8pPr>
            <a:lvl9pPr marL="1343237" indent="-164832">
              <a:spcBef>
                <a:spcPts val="0"/>
              </a:spcBef>
              <a:spcAft>
                <a:spcPts val="0"/>
              </a:spcAft>
              <a:buSzPct val="70000"/>
              <a:buFont typeface="Arial" pitchFamily="34" charset="0"/>
              <a:buChar char="–"/>
              <a:defRPr sz="1358">
                <a:latin typeface="+mj-lt"/>
              </a:defRPr>
            </a:lvl9pPr>
          </a:lstStyle>
          <a:p>
            <a:pPr lvl="0"/>
            <a:r>
              <a:rPr lang="en-US" dirty="0"/>
              <a:t>Heading 1</a:t>
            </a:r>
          </a:p>
        </p:txBody>
      </p:sp>
      <p:sp>
        <p:nvSpPr>
          <p:cNvPr id="32" name="Text Placeholder 4"/>
          <p:cNvSpPr>
            <a:spLocks noGrp="1"/>
          </p:cNvSpPr>
          <p:nvPr>
            <p:ph type="body" sz="quarter" idx="13" hasCustomPrompt="1"/>
          </p:nvPr>
        </p:nvSpPr>
        <p:spPr bwMode="gray">
          <a:xfrm>
            <a:off x="6364830" y="2048872"/>
            <a:ext cx="5245097" cy="208968"/>
          </a:xfrm>
          <a:noFill/>
          <a:ln>
            <a:noFill/>
          </a:ln>
        </p:spPr>
        <p:txBody>
          <a:bodyPr wrap="square" lIns="0" tIns="0" rIns="0" bIns="0" anchor="b" anchorCtr="0">
            <a:spAutoFit/>
          </a:bodyPr>
          <a:lstStyle>
            <a:lvl1pPr marL="0" indent="0">
              <a:spcBef>
                <a:spcPts val="0"/>
              </a:spcBef>
              <a:spcAft>
                <a:spcPts val="0"/>
              </a:spcAft>
              <a:buNone/>
              <a:tabLst/>
              <a:defRPr sz="1358" b="1">
                <a:solidFill>
                  <a:schemeClr val="bg2"/>
                </a:solidFill>
                <a:latin typeface="Arial" pitchFamily="34" charset="0"/>
                <a:cs typeface="Arial" pitchFamily="34" charset="0"/>
              </a:defRPr>
            </a:lvl1pPr>
            <a:lvl2pPr>
              <a:spcBef>
                <a:spcPts val="0"/>
              </a:spcBef>
              <a:spcAft>
                <a:spcPts val="0"/>
              </a:spcAft>
              <a:defRPr sz="1358">
                <a:latin typeface="+mj-lt"/>
              </a:defRPr>
            </a:lvl2pPr>
            <a:lvl3pPr>
              <a:spcBef>
                <a:spcPts val="0"/>
              </a:spcBef>
              <a:spcAft>
                <a:spcPts val="0"/>
              </a:spcAft>
              <a:defRPr sz="1358">
                <a:latin typeface="+mj-lt"/>
              </a:defRPr>
            </a:lvl3pPr>
            <a:lvl4pPr>
              <a:spcBef>
                <a:spcPts val="0"/>
              </a:spcBef>
              <a:spcAft>
                <a:spcPts val="0"/>
              </a:spcAft>
              <a:defRPr sz="1358">
                <a:latin typeface="+mj-lt"/>
              </a:defRPr>
            </a:lvl4pPr>
            <a:lvl5pPr>
              <a:spcBef>
                <a:spcPts val="0"/>
              </a:spcBef>
              <a:spcAft>
                <a:spcPts val="0"/>
              </a:spcAft>
              <a:defRPr sz="1358">
                <a:latin typeface="+mj-lt"/>
              </a:defRPr>
            </a:lvl5pPr>
            <a:lvl6pPr marL="841742" indent="-171852">
              <a:spcBef>
                <a:spcPts val="0"/>
              </a:spcBef>
              <a:spcAft>
                <a:spcPts val="0"/>
              </a:spcAft>
              <a:buSzPct val="70000"/>
              <a:defRPr sz="1358">
                <a:latin typeface="+mj-lt"/>
              </a:defRPr>
            </a:lvl6pPr>
            <a:lvl7pPr marL="1010067" indent="-168338">
              <a:spcBef>
                <a:spcPts val="0"/>
              </a:spcBef>
              <a:spcAft>
                <a:spcPts val="0"/>
              </a:spcAft>
              <a:buSzPct val="70000"/>
              <a:buFont typeface="Arial" pitchFamily="34" charset="0"/>
              <a:buChar char="–"/>
              <a:defRPr sz="1358" baseline="0">
                <a:latin typeface="+mj-lt"/>
              </a:defRPr>
            </a:lvl7pPr>
            <a:lvl8pPr marL="1178416" indent="-168338">
              <a:spcBef>
                <a:spcPts val="0"/>
              </a:spcBef>
              <a:spcAft>
                <a:spcPts val="0"/>
              </a:spcAft>
              <a:buSzPct val="70000"/>
              <a:defRPr sz="1358" baseline="0">
                <a:latin typeface="+mj-lt"/>
              </a:defRPr>
            </a:lvl8pPr>
            <a:lvl9pPr marL="1343237" indent="-164832">
              <a:spcBef>
                <a:spcPts val="0"/>
              </a:spcBef>
              <a:spcAft>
                <a:spcPts val="0"/>
              </a:spcAft>
              <a:buSzPct val="70000"/>
              <a:buFont typeface="Arial" pitchFamily="34" charset="0"/>
              <a:buChar char="–"/>
              <a:defRPr sz="1358">
                <a:latin typeface="+mj-lt"/>
              </a:defRPr>
            </a:lvl9pPr>
          </a:lstStyle>
          <a:p>
            <a:pPr lvl="0"/>
            <a:r>
              <a:rPr lang="en-US" dirty="0"/>
              <a:t>Heading 2</a:t>
            </a:r>
          </a:p>
        </p:txBody>
      </p:sp>
      <p:cxnSp>
        <p:nvCxnSpPr>
          <p:cNvPr id="33" name="Straight Connector 32"/>
          <p:cNvCxnSpPr/>
          <p:nvPr userDrawn="1"/>
        </p:nvCxnSpPr>
        <p:spPr bwMode="gray">
          <a:xfrm>
            <a:off x="641370" y="2344743"/>
            <a:ext cx="5208871"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6364834" y="2344743"/>
            <a:ext cx="5208871"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4"/>
          <p:cNvSpPr>
            <a:spLocks noGrp="1"/>
          </p:cNvSpPr>
          <p:nvPr>
            <p:ph type="body" sz="quarter" idx="15" hasCustomPrompt="1"/>
          </p:nvPr>
        </p:nvSpPr>
        <p:spPr bwMode="gray">
          <a:xfrm>
            <a:off x="641362" y="4703339"/>
            <a:ext cx="5245097" cy="1044838"/>
          </a:xfrm>
          <a:ln>
            <a:noFill/>
          </a:ln>
        </p:spPr>
        <p:txBody>
          <a:bodyPr wrap="square" lIns="0" tIns="0" rIns="0" bIns="0">
            <a:spAutoFit/>
          </a:bodyPr>
          <a:lstStyle>
            <a:lvl1pPr>
              <a:spcBef>
                <a:spcPts val="0"/>
              </a:spcBef>
              <a:spcAft>
                <a:spcPts val="0"/>
              </a:spcAft>
              <a:defRPr lang="en-US" sz="1358"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8" b="0" kern="1200" baseline="0" dirty="0" smtClean="0">
                <a:solidFill>
                  <a:schemeClr val="tx1"/>
                </a:solidFill>
                <a:latin typeface="+mn-lt"/>
                <a:ea typeface="+mn-ea"/>
                <a:cs typeface="Arial" pitchFamily="34" charset="0"/>
              </a:defRPr>
            </a:lvl2pPr>
            <a:lvl3pPr>
              <a:spcBef>
                <a:spcPts val="0"/>
              </a:spcBef>
              <a:spcAft>
                <a:spcPts val="0"/>
              </a:spcAft>
              <a:defRPr lang="en-US" sz="1358"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8"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8" b="0" kern="1200" baseline="0" dirty="0" smtClean="0">
                <a:solidFill>
                  <a:schemeClr val="tx1"/>
                </a:solidFill>
                <a:latin typeface="Arial" pitchFamily="34" charset="0"/>
                <a:ea typeface="+mn-ea"/>
                <a:cs typeface="Arial" pitchFamily="34" charset="0"/>
              </a:defRPr>
            </a:lvl5pPr>
            <a:lvl6pPr marL="841742" indent="-171852">
              <a:spcBef>
                <a:spcPts val="0"/>
              </a:spcBef>
              <a:spcAft>
                <a:spcPts val="0"/>
              </a:spcAft>
              <a:buSzPct val="70000"/>
              <a:defRPr lang="en-US" sz="1358" kern="1200" dirty="0" smtClean="0">
                <a:solidFill>
                  <a:schemeClr val="tx1"/>
                </a:solidFill>
                <a:latin typeface="Arial" pitchFamily="34" charset="0"/>
                <a:ea typeface="+mn-ea"/>
                <a:cs typeface="Arial" pitchFamily="34" charset="0"/>
              </a:defRPr>
            </a:lvl6pPr>
            <a:lvl7pPr marL="1010067" indent="-168338">
              <a:spcBef>
                <a:spcPts val="0"/>
              </a:spcBef>
              <a:spcAft>
                <a:spcPts val="0"/>
              </a:spcAft>
              <a:buSzPct val="70000"/>
              <a:buFont typeface="Arial" pitchFamily="34" charset="0"/>
              <a:buChar char="–"/>
              <a:defRPr sz="1358" baseline="0">
                <a:latin typeface="+mj-lt"/>
              </a:defRPr>
            </a:lvl7pPr>
            <a:lvl8pPr marL="1178416" indent="-168338">
              <a:spcBef>
                <a:spcPts val="0"/>
              </a:spcBef>
              <a:spcAft>
                <a:spcPts val="0"/>
              </a:spcAft>
              <a:buSzPct val="70000"/>
              <a:defRPr sz="1358" baseline="0">
                <a:latin typeface="+mj-lt"/>
              </a:defRPr>
            </a:lvl8pPr>
            <a:lvl9pPr marL="1343237" indent="-164832">
              <a:spcBef>
                <a:spcPts val="0"/>
              </a:spcBef>
              <a:spcAft>
                <a:spcPts val="0"/>
              </a:spcAft>
              <a:buSzPct val="70000"/>
              <a:buFont typeface="Arial" pitchFamily="34" charset="0"/>
              <a:buChar char="–"/>
              <a:defRPr sz="1358">
                <a:latin typeface="+mj-lt"/>
              </a:defRPr>
            </a:lvl9pPr>
          </a:lstStyle>
          <a:p>
            <a:pPr marL="213940" lvl="0" indent="-213940" algn="l" defTabSz="673382"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20875" lvl="2" indent="-205751" algn="l" defTabSz="673382"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626620" lvl="3" indent="-205751" algn="l" defTabSz="673382"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837058" lvl="4" indent="-210440" algn="l" defTabSz="687405"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056829" lvl="5" indent="-210440" algn="l" defTabSz="673382"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36" name="Text Placeholder 4"/>
          <p:cNvSpPr>
            <a:spLocks noGrp="1"/>
          </p:cNvSpPr>
          <p:nvPr>
            <p:ph type="body" sz="quarter" idx="16" hasCustomPrompt="1"/>
          </p:nvPr>
        </p:nvSpPr>
        <p:spPr bwMode="gray">
          <a:xfrm>
            <a:off x="6364830" y="4703339"/>
            <a:ext cx="5245097" cy="1044838"/>
          </a:xfrm>
          <a:ln>
            <a:noFill/>
          </a:ln>
        </p:spPr>
        <p:txBody>
          <a:bodyPr wrap="square" lIns="0" tIns="0" rIns="0" bIns="0">
            <a:spAutoFit/>
          </a:bodyPr>
          <a:lstStyle>
            <a:lvl1pPr>
              <a:spcBef>
                <a:spcPts val="0"/>
              </a:spcBef>
              <a:spcAft>
                <a:spcPts val="0"/>
              </a:spcAft>
              <a:defRPr lang="en-US" sz="1358"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8" b="0" kern="1200" baseline="0" dirty="0" smtClean="0">
                <a:solidFill>
                  <a:schemeClr val="tx1"/>
                </a:solidFill>
                <a:latin typeface="+mn-lt"/>
                <a:ea typeface="+mn-ea"/>
                <a:cs typeface="Arial" pitchFamily="34" charset="0"/>
              </a:defRPr>
            </a:lvl2pPr>
            <a:lvl3pPr>
              <a:spcBef>
                <a:spcPts val="0"/>
              </a:spcBef>
              <a:spcAft>
                <a:spcPts val="0"/>
              </a:spcAft>
              <a:defRPr lang="en-US" sz="1358"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8"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8" b="0" kern="1200" baseline="0" dirty="0" smtClean="0">
                <a:solidFill>
                  <a:schemeClr val="tx1"/>
                </a:solidFill>
                <a:latin typeface="Arial" pitchFamily="34" charset="0"/>
                <a:ea typeface="+mn-ea"/>
                <a:cs typeface="Arial" pitchFamily="34" charset="0"/>
              </a:defRPr>
            </a:lvl5pPr>
            <a:lvl6pPr marL="841742" indent="-171852">
              <a:spcBef>
                <a:spcPts val="0"/>
              </a:spcBef>
              <a:spcAft>
                <a:spcPts val="0"/>
              </a:spcAft>
              <a:buSzPct val="70000"/>
              <a:defRPr lang="en-US" sz="1358" kern="1200" dirty="0" smtClean="0">
                <a:solidFill>
                  <a:schemeClr val="tx1"/>
                </a:solidFill>
                <a:latin typeface="Arial" pitchFamily="34" charset="0"/>
                <a:ea typeface="+mn-ea"/>
                <a:cs typeface="Arial" pitchFamily="34" charset="0"/>
              </a:defRPr>
            </a:lvl6pPr>
            <a:lvl7pPr marL="1010067" indent="-168338">
              <a:spcBef>
                <a:spcPts val="0"/>
              </a:spcBef>
              <a:spcAft>
                <a:spcPts val="0"/>
              </a:spcAft>
              <a:buSzPct val="70000"/>
              <a:buFont typeface="Arial" pitchFamily="34" charset="0"/>
              <a:buChar char="–"/>
              <a:defRPr sz="1358" baseline="0">
                <a:latin typeface="+mj-lt"/>
              </a:defRPr>
            </a:lvl7pPr>
            <a:lvl8pPr marL="1178416" indent="-168338">
              <a:spcBef>
                <a:spcPts val="0"/>
              </a:spcBef>
              <a:spcAft>
                <a:spcPts val="0"/>
              </a:spcAft>
              <a:buSzPct val="70000"/>
              <a:defRPr sz="1358" baseline="0">
                <a:latin typeface="+mj-lt"/>
              </a:defRPr>
            </a:lvl8pPr>
            <a:lvl9pPr marL="1343237" indent="-164832">
              <a:spcBef>
                <a:spcPts val="0"/>
              </a:spcBef>
              <a:spcAft>
                <a:spcPts val="0"/>
              </a:spcAft>
              <a:buSzPct val="70000"/>
              <a:buFont typeface="Arial" pitchFamily="34" charset="0"/>
              <a:buChar char="–"/>
              <a:defRPr sz="1358">
                <a:latin typeface="+mj-lt"/>
              </a:defRPr>
            </a:lvl9pPr>
          </a:lstStyle>
          <a:p>
            <a:pPr marL="213940" lvl="0" indent="-213940" algn="l" defTabSz="673382"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20875" lvl="2" indent="-205751" algn="l" defTabSz="673382"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626620" lvl="3" indent="-205751" algn="l" defTabSz="673382"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837058" lvl="4" indent="-210440" algn="l" defTabSz="687405"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056829" lvl="5" indent="-210440" algn="l" defTabSz="673382"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37" name="Text Placeholder 4"/>
          <p:cNvSpPr>
            <a:spLocks noGrp="1"/>
          </p:cNvSpPr>
          <p:nvPr>
            <p:ph type="body" sz="quarter" idx="17" hasCustomPrompt="1"/>
          </p:nvPr>
        </p:nvSpPr>
        <p:spPr bwMode="gray">
          <a:xfrm>
            <a:off x="641362" y="4285191"/>
            <a:ext cx="5245097" cy="208968"/>
          </a:xfrm>
          <a:noFill/>
          <a:ln>
            <a:noFill/>
          </a:ln>
        </p:spPr>
        <p:txBody>
          <a:bodyPr wrap="square" lIns="0" tIns="0" rIns="0" bIns="0" anchor="b" anchorCtr="0">
            <a:spAutoFit/>
          </a:bodyPr>
          <a:lstStyle>
            <a:lvl1pPr>
              <a:spcBef>
                <a:spcPts val="0"/>
              </a:spcBef>
              <a:spcAft>
                <a:spcPts val="0"/>
              </a:spcAft>
              <a:buNone/>
              <a:defRPr lang="en-US" sz="1358" b="1" kern="1200" baseline="0" dirty="0" smtClean="0">
                <a:solidFill>
                  <a:schemeClr val="bg2"/>
                </a:solidFill>
                <a:latin typeface="Arial" pitchFamily="34" charset="0"/>
                <a:ea typeface="+mn-ea"/>
                <a:cs typeface="Arial" pitchFamily="34" charset="0"/>
              </a:defRPr>
            </a:lvl1pPr>
            <a:lvl2pPr>
              <a:spcBef>
                <a:spcPts val="0"/>
              </a:spcBef>
              <a:spcAft>
                <a:spcPts val="0"/>
              </a:spcAft>
              <a:defRPr sz="1358">
                <a:latin typeface="+mj-lt"/>
              </a:defRPr>
            </a:lvl2pPr>
            <a:lvl3pPr>
              <a:spcBef>
                <a:spcPts val="0"/>
              </a:spcBef>
              <a:spcAft>
                <a:spcPts val="0"/>
              </a:spcAft>
              <a:defRPr sz="1358">
                <a:latin typeface="+mj-lt"/>
              </a:defRPr>
            </a:lvl3pPr>
            <a:lvl4pPr>
              <a:spcBef>
                <a:spcPts val="0"/>
              </a:spcBef>
              <a:spcAft>
                <a:spcPts val="0"/>
              </a:spcAft>
              <a:defRPr sz="1358">
                <a:latin typeface="+mj-lt"/>
              </a:defRPr>
            </a:lvl4pPr>
            <a:lvl5pPr>
              <a:spcBef>
                <a:spcPts val="0"/>
              </a:spcBef>
              <a:spcAft>
                <a:spcPts val="0"/>
              </a:spcAft>
              <a:defRPr sz="1358">
                <a:latin typeface="+mj-lt"/>
              </a:defRPr>
            </a:lvl5pPr>
            <a:lvl6pPr marL="841742" indent="-171852">
              <a:spcBef>
                <a:spcPts val="0"/>
              </a:spcBef>
              <a:spcAft>
                <a:spcPts val="0"/>
              </a:spcAft>
              <a:buSzPct val="70000"/>
              <a:defRPr sz="1358">
                <a:latin typeface="+mj-lt"/>
              </a:defRPr>
            </a:lvl6pPr>
            <a:lvl7pPr marL="1010067" indent="-168338">
              <a:spcBef>
                <a:spcPts val="0"/>
              </a:spcBef>
              <a:spcAft>
                <a:spcPts val="0"/>
              </a:spcAft>
              <a:buSzPct val="70000"/>
              <a:buFont typeface="Arial" pitchFamily="34" charset="0"/>
              <a:buChar char="–"/>
              <a:defRPr sz="1358" baseline="0">
                <a:latin typeface="+mj-lt"/>
              </a:defRPr>
            </a:lvl7pPr>
            <a:lvl8pPr marL="1178416" indent="-168338">
              <a:spcBef>
                <a:spcPts val="0"/>
              </a:spcBef>
              <a:spcAft>
                <a:spcPts val="0"/>
              </a:spcAft>
              <a:buSzPct val="70000"/>
              <a:defRPr sz="1358" baseline="0">
                <a:latin typeface="+mj-lt"/>
              </a:defRPr>
            </a:lvl8pPr>
            <a:lvl9pPr marL="1343237" indent="-164832">
              <a:spcBef>
                <a:spcPts val="0"/>
              </a:spcBef>
              <a:spcAft>
                <a:spcPts val="0"/>
              </a:spcAft>
              <a:buSzPct val="70000"/>
              <a:buFont typeface="Arial" pitchFamily="34" charset="0"/>
              <a:buChar char="–"/>
              <a:defRPr sz="1358">
                <a:latin typeface="+mj-lt"/>
              </a:defRPr>
            </a:lvl9pPr>
          </a:lstStyle>
          <a:p>
            <a:pPr marL="0" lvl="0" indent="0" algn="l" defTabSz="673382" rtl="0" eaLnBrk="1" fontAlgn="base" latinLnBrk="0" hangingPunct="1">
              <a:spcBef>
                <a:spcPts val="0"/>
              </a:spcBef>
              <a:spcAft>
                <a:spcPts val="0"/>
              </a:spcAft>
              <a:buClr>
                <a:schemeClr val="bg2"/>
              </a:buClr>
              <a:tabLst/>
            </a:pPr>
            <a:r>
              <a:rPr lang="en-US" dirty="0"/>
              <a:t>Heading 3</a:t>
            </a:r>
          </a:p>
        </p:txBody>
      </p:sp>
      <p:sp>
        <p:nvSpPr>
          <p:cNvPr id="38" name="Text Placeholder 4"/>
          <p:cNvSpPr>
            <a:spLocks noGrp="1"/>
          </p:cNvSpPr>
          <p:nvPr>
            <p:ph type="body" sz="quarter" idx="18" hasCustomPrompt="1"/>
          </p:nvPr>
        </p:nvSpPr>
        <p:spPr bwMode="gray">
          <a:xfrm>
            <a:off x="6364830" y="4285191"/>
            <a:ext cx="5245097" cy="208968"/>
          </a:xfrm>
          <a:noFill/>
          <a:ln>
            <a:noFill/>
          </a:ln>
        </p:spPr>
        <p:txBody>
          <a:bodyPr wrap="square" lIns="0" tIns="0" rIns="0" bIns="0" anchor="b" anchorCtr="0">
            <a:spAutoFit/>
          </a:bodyPr>
          <a:lstStyle>
            <a:lvl1pPr>
              <a:spcBef>
                <a:spcPts val="0"/>
              </a:spcBef>
              <a:spcAft>
                <a:spcPts val="0"/>
              </a:spcAft>
              <a:buNone/>
              <a:defRPr lang="en-US" sz="1358" b="1" kern="1200" baseline="0" dirty="0" smtClean="0">
                <a:solidFill>
                  <a:schemeClr val="bg2"/>
                </a:solidFill>
                <a:latin typeface="Arial" pitchFamily="34" charset="0"/>
                <a:ea typeface="+mn-ea"/>
                <a:cs typeface="Arial" pitchFamily="34" charset="0"/>
              </a:defRPr>
            </a:lvl1pPr>
            <a:lvl2pPr>
              <a:spcBef>
                <a:spcPts val="0"/>
              </a:spcBef>
              <a:spcAft>
                <a:spcPts val="0"/>
              </a:spcAft>
              <a:defRPr sz="1358">
                <a:latin typeface="+mj-lt"/>
              </a:defRPr>
            </a:lvl2pPr>
            <a:lvl3pPr>
              <a:spcBef>
                <a:spcPts val="0"/>
              </a:spcBef>
              <a:spcAft>
                <a:spcPts val="0"/>
              </a:spcAft>
              <a:defRPr sz="1358">
                <a:latin typeface="+mj-lt"/>
              </a:defRPr>
            </a:lvl3pPr>
            <a:lvl4pPr>
              <a:spcBef>
                <a:spcPts val="0"/>
              </a:spcBef>
              <a:spcAft>
                <a:spcPts val="0"/>
              </a:spcAft>
              <a:defRPr sz="1358">
                <a:latin typeface="+mj-lt"/>
              </a:defRPr>
            </a:lvl4pPr>
            <a:lvl5pPr>
              <a:spcBef>
                <a:spcPts val="0"/>
              </a:spcBef>
              <a:spcAft>
                <a:spcPts val="0"/>
              </a:spcAft>
              <a:defRPr sz="1358">
                <a:latin typeface="+mj-lt"/>
              </a:defRPr>
            </a:lvl5pPr>
            <a:lvl6pPr marL="841742" indent="-171852">
              <a:spcBef>
                <a:spcPts val="0"/>
              </a:spcBef>
              <a:spcAft>
                <a:spcPts val="0"/>
              </a:spcAft>
              <a:buSzPct val="70000"/>
              <a:defRPr sz="1358">
                <a:latin typeface="+mj-lt"/>
              </a:defRPr>
            </a:lvl6pPr>
            <a:lvl7pPr marL="1010067" indent="-168338">
              <a:spcBef>
                <a:spcPts val="0"/>
              </a:spcBef>
              <a:spcAft>
                <a:spcPts val="0"/>
              </a:spcAft>
              <a:buSzPct val="70000"/>
              <a:buFont typeface="Arial" pitchFamily="34" charset="0"/>
              <a:buChar char="–"/>
              <a:defRPr sz="1358" baseline="0">
                <a:latin typeface="+mj-lt"/>
              </a:defRPr>
            </a:lvl7pPr>
            <a:lvl8pPr marL="1178416" indent="-168338">
              <a:spcBef>
                <a:spcPts val="0"/>
              </a:spcBef>
              <a:spcAft>
                <a:spcPts val="0"/>
              </a:spcAft>
              <a:buSzPct val="70000"/>
              <a:defRPr sz="1358" baseline="0">
                <a:latin typeface="+mj-lt"/>
              </a:defRPr>
            </a:lvl8pPr>
            <a:lvl9pPr marL="1343237" indent="-164832">
              <a:spcBef>
                <a:spcPts val="0"/>
              </a:spcBef>
              <a:spcAft>
                <a:spcPts val="0"/>
              </a:spcAft>
              <a:buSzPct val="70000"/>
              <a:buFont typeface="Arial" pitchFamily="34" charset="0"/>
              <a:buChar char="–"/>
              <a:defRPr sz="1358">
                <a:latin typeface="+mj-lt"/>
              </a:defRPr>
            </a:lvl9pPr>
          </a:lstStyle>
          <a:p>
            <a:pPr marL="0" lvl="0" indent="0" algn="l" defTabSz="673382" rtl="0" eaLnBrk="1" fontAlgn="base" latinLnBrk="0" hangingPunct="1">
              <a:spcBef>
                <a:spcPts val="0"/>
              </a:spcBef>
              <a:spcAft>
                <a:spcPts val="0"/>
              </a:spcAft>
              <a:buClr>
                <a:schemeClr val="bg2"/>
              </a:buClr>
              <a:tabLst/>
            </a:pPr>
            <a:r>
              <a:rPr lang="en-US" dirty="0"/>
              <a:t>Heading 4</a:t>
            </a:r>
          </a:p>
        </p:txBody>
      </p:sp>
      <p:cxnSp>
        <p:nvCxnSpPr>
          <p:cNvPr id="39" name="Straight Connector 38"/>
          <p:cNvCxnSpPr/>
          <p:nvPr userDrawn="1"/>
        </p:nvCxnSpPr>
        <p:spPr bwMode="gray">
          <a:xfrm>
            <a:off x="641370" y="4581085"/>
            <a:ext cx="5208871"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6364834" y="4581085"/>
            <a:ext cx="5208871"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Text Placeholder 41"/>
          <p:cNvSpPr>
            <a:spLocks noGrp="1"/>
          </p:cNvSpPr>
          <p:nvPr>
            <p:ph type="body" sz="quarter" idx="19"/>
          </p:nvPr>
        </p:nvSpPr>
        <p:spPr bwMode="gray">
          <a:xfrm>
            <a:off x="641353" y="1270518"/>
            <a:ext cx="10966451" cy="276999"/>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829387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7_Content 4">
    <p:spTree>
      <p:nvGrpSpPr>
        <p:cNvPr id="1" name=""/>
        <p:cNvGrpSpPr/>
        <p:nvPr/>
      </p:nvGrpSpPr>
      <p:grpSpPr>
        <a:xfrm>
          <a:off x="0" y="0"/>
          <a:ext cx="0" cy="0"/>
          <a:chOff x="0" y="0"/>
          <a:chExt cx="0" cy="0"/>
        </a:xfrm>
      </p:grpSpPr>
      <p:sp>
        <p:nvSpPr>
          <p:cNvPr id="19" name="Text Placeholder 4"/>
          <p:cNvSpPr>
            <a:spLocks noGrp="1"/>
          </p:cNvSpPr>
          <p:nvPr>
            <p:ph type="body" sz="quarter" idx="18" hasCustomPrompt="1"/>
          </p:nvPr>
        </p:nvSpPr>
        <p:spPr bwMode="gray">
          <a:xfrm>
            <a:off x="3251204" y="1971692"/>
            <a:ext cx="2724152" cy="1000467"/>
          </a:xfrm>
          <a:ln>
            <a:noFill/>
          </a:ln>
        </p:spPr>
        <p:txBody>
          <a:bodyPr wrap="square" lIns="0" tIns="0" rIns="0" bIns="0">
            <a:spAutoFit/>
          </a:bodyPr>
          <a:lstStyle>
            <a:lvl1pPr marL="0" marR="0" indent="0" algn="l" defTabSz="673382" rtl="0" eaLnBrk="1" fontAlgn="base" latinLnBrk="0" hangingPunct="1">
              <a:lnSpc>
                <a:spcPct val="100000"/>
              </a:lnSpc>
              <a:spcBef>
                <a:spcPts val="0"/>
              </a:spcBef>
              <a:spcAft>
                <a:spcPts val="0"/>
              </a:spcAft>
              <a:buClr>
                <a:schemeClr val="tx2"/>
              </a:buClr>
              <a:buSzTx/>
              <a:buFont typeface="Arial" pitchFamily="34" charset="0"/>
              <a:buNone/>
              <a:tabLst/>
              <a:defRPr lang="en-US" sz="1358"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286">
                <a:latin typeface="Arial" pitchFamily="34" charset="0"/>
                <a:cs typeface="Arial" pitchFamily="34" charset="0"/>
              </a:defRPr>
            </a:lvl2pPr>
            <a:lvl3pPr>
              <a:spcBef>
                <a:spcPts val="0"/>
              </a:spcBef>
              <a:spcAft>
                <a:spcPts val="0"/>
              </a:spcAft>
              <a:defRPr sz="1286">
                <a:latin typeface="Arial" pitchFamily="34" charset="0"/>
                <a:cs typeface="Arial" pitchFamily="34" charset="0"/>
              </a:defRPr>
            </a:lvl3pPr>
            <a:lvl4pPr>
              <a:spcBef>
                <a:spcPts val="0"/>
              </a:spcBef>
              <a:spcAft>
                <a:spcPts val="0"/>
              </a:spcAft>
              <a:defRPr sz="1286">
                <a:latin typeface="Arial" pitchFamily="34" charset="0"/>
                <a:cs typeface="Arial" pitchFamily="34" charset="0"/>
              </a:defRPr>
            </a:lvl4pPr>
            <a:lvl5pPr>
              <a:spcBef>
                <a:spcPts val="0"/>
              </a:spcBef>
              <a:spcAft>
                <a:spcPts val="0"/>
              </a:spcAft>
              <a:defRPr sz="1286">
                <a:latin typeface="Arial" pitchFamily="34" charset="0"/>
                <a:cs typeface="Arial" pitchFamily="34" charset="0"/>
              </a:defRPr>
            </a:lvl5pPr>
            <a:lvl6pPr marL="841742" indent="-171852">
              <a:spcBef>
                <a:spcPts val="0"/>
              </a:spcBef>
              <a:spcAft>
                <a:spcPts val="0"/>
              </a:spcAft>
              <a:buSzPct val="70000"/>
              <a:defRPr sz="1358">
                <a:latin typeface="+mj-lt"/>
              </a:defRPr>
            </a:lvl6pPr>
            <a:lvl7pPr marL="1010067" indent="-168338">
              <a:spcBef>
                <a:spcPts val="0"/>
              </a:spcBef>
              <a:spcAft>
                <a:spcPts val="0"/>
              </a:spcAft>
              <a:buSzPct val="70000"/>
              <a:buFont typeface="Arial" pitchFamily="34" charset="0"/>
              <a:buChar char="–"/>
              <a:defRPr sz="1358" baseline="0">
                <a:latin typeface="+mj-lt"/>
              </a:defRPr>
            </a:lvl7pPr>
            <a:lvl8pPr marL="1178416" indent="-168338">
              <a:spcBef>
                <a:spcPts val="0"/>
              </a:spcBef>
              <a:spcAft>
                <a:spcPts val="0"/>
              </a:spcAft>
              <a:buSzPct val="70000"/>
              <a:defRPr sz="1358" baseline="0">
                <a:latin typeface="+mj-lt"/>
              </a:defRPr>
            </a:lvl8pPr>
            <a:lvl9pPr marL="1343237" indent="-164832">
              <a:spcBef>
                <a:spcPts val="0"/>
              </a:spcBef>
              <a:spcAft>
                <a:spcPts val="0"/>
              </a:spcAft>
              <a:buSzPct val="70000"/>
              <a:buFont typeface="Arial" pitchFamily="34" charset="0"/>
              <a:buChar char="–"/>
              <a:defRPr sz="1358">
                <a:latin typeface="+mj-lt"/>
              </a:defRPr>
            </a:lvl9pPr>
          </a:lstStyle>
          <a:p>
            <a:pPr marL="0" marR="0" lvl="0" indent="0" algn="l" defTabSz="673382"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a:t>Heading 1</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6" name="Picture Placeholder 22"/>
          <p:cNvSpPr>
            <a:spLocks noGrp="1"/>
          </p:cNvSpPr>
          <p:nvPr>
            <p:ph type="pic" sz="quarter" idx="13"/>
          </p:nvPr>
        </p:nvSpPr>
        <p:spPr bwMode="gray">
          <a:xfrm>
            <a:off x="641359" y="1971695"/>
            <a:ext cx="2305047" cy="1892299"/>
          </a:xfrm>
        </p:spPr>
        <p:txBody>
          <a:bodyPr rtlCol="0">
            <a:normAutofit/>
          </a:bodyPr>
          <a:lstStyle>
            <a:lvl1pPr>
              <a:buNone/>
              <a:defRPr>
                <a:latin typeface="Arial" pitchFamily="34" charset="0"/>
                <a:cs typeface="Arial" pitchFamily="34" charset="0"/>
              </a:defRPr>
            </a:lvl1pPr>
          </a:lstStyle>
          <a:p>
            <a:pPr lvl="0"/>
            <a:r>
              <a:rPr lang="en-US" noProof="0"/>
              <a:t>Click icon to add picture</a:t>
            </a:r>
            <a:endParaRPr lang="en-US" noProof="0" dirty="0"/>
          </a:p>
        </p:txBody>
      </p:sp>
      <p:sp>
        <p:nvSpPr>
          <p:cNvPr id="20" name="Title 1"/>
          <p:cNvSpPr>
            <a:spLocks noGrp="1"/>
          </p:cNvSpPr>
          <p:nvPr>
            <p:ph type="title"/>
          </p:nvPr>
        </p:nvSpPr>
        <p:spPr bwMode="gray">
          <a:xfrm>
            <a:off x="641421" y="727156"/>
            <a:ext cx="10968567" cy="362728"/>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357" b="1" kern="1200" dirty="0">
                <a:solidFill>
                  <a:schemeClr val="tx2"/>
                </a:solidFill>
                <a:latin typeface="Arial" pitchFamily="34" charset="0"/>
                <a:ea typeface="+mj-ea"/>
                <a:cs typeface="Arial" pitchFamily="34" charset="0"/>
              </a:defRPr>
            </a:lvl1pPr>
          </a:lstStyle>
          <a:p>
            <a:pPr lvl="0" algn="l" defTabSz="673382" rtl="0" eaLnBrk="1" fontAlgn="base" latinLnBrk="0" hangingPunct="1">
              <a:spcBef>
                <a:spcPct val="0"/>
              </a:spcBef>
              <a:spcAft>
                <a:spcPct val="0"/>
              </a:spcAft>
              <a:buNone/>
            </a:pPr>
            <a:r>
              <a:rPr lang="en-US"/>
              <a:t>Click to edit Master title style</a:t>
            </a:r>
            <a:endParaRPr lang="en-US" dirty="0"/>
          </a:p>
        </p:txBody>
      </p:sp>
      <p:sp>
        <p:nvSpPr>
          <p:cNvPr id="42" name="Text Placeholder 4"/>
          <p:cNvSpPr>
            <a:spLocks noGrp="1"/>
          </p:cNvSpPr>
          <p:nvPr>
            <p:ph type="body" sz="quarter" idx="19" hasCustomPrompt="1"/>
          </p:nvPr>
        </p:nvSpPr>
        <p:spPr bwMode="gray">
          <a:xfrm>
            <a:off x="8892119" y="1971692"/>
            <a:ext cx="2724152" cy="1000467"/>
          </a:xfrm>
          <a:ln>
            <a:noFill/>
          </a:ln>
        </p:spPr>
        <p:txBody>
          <a:bodyPr wrap="square" lIns="0" tIns="0" rIns="0" bIns="0">
            <a:spAutoFit/>
          </a:bodyPr>
          <a:lstStyle>
            <a:lvl1pPr marL="0" marR="0" indent="0" algn="l" defTabSz="673382" rtl="0" eaLnBrk="1" fontAlgn="base" latinLnBrk="0" hangingPunct="1">
              <a:lnSpc>
                <a:spcPct val="100000"/>
              </a:lnSpc>
              <a:spcBef>
                <a:spcPts val="0"/>
              </a:spcBef>
              <a:spcAft>
                <a:spcPts val="0"/>
              </a:spcAft>
              <a:buClr>
                <a:schemeClr val="tx2"/>
              </a:buClr>
              <a:buSzTx/>
              <a:buFont typeface="Arial" pitchFamily="34" charset="0"/>
              <a:buNone/>
              <a:tabLst/>
              <a:defRPr lang="en-US" sz="1358"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86" b="0" kern="1200" baseline="0" dirty="0" smtClean="0">
                <a:solidFill>
                  <a:schemeClr val="tx1"/>
                </a:solidFill>
                <a:latin typeface="Arial" pitchFamily="34" charset="0"/>
                <a:ea typeface="+mn-ea"/>
                <a:cs typeface="Arial" pitchFamily="34" charset="0"/>
              </a:defRPr>
            </a:lvl2pPr>
            <a:lvl3pPr>
              <a:spcBef>
                <a:spcPts val="0"/>
              </a:spcBef>
              <a:spcAft>
                <a:spcPts val="0"/>
              </a:spcAft>
              <a:defRPr sz="1286">
                <a:latin typeface="Arial" pitchFamily="34" charset="0"/>
                <a:cs typeface="Arial" pitchFamily="34" charset="0"/>
              </a:defRPr>
            </a:lvl3pPr>
            <a:lvl4pPr>
              <a:spcBef>
                <a:spcPts val="0"/>
              </a:spcBef>
              <a:spcAft>
                <a:spcPts val="0"/>
              </a:spcAft>
              <a:defRPr sz="1286">
                <a:latin typeface="Arial" pitchFamily="34" charset="0"/>
                <a:cs typeface="Arial" pitchFamily="34" charset="0"/>
              </a:defRPr>
            </a:lvl4pPr>
            <a:lvl5pPr>
              <a:spcBef>
                <a:spcPts val="0"/>
              </a:spcBef>
              <a:spcAft>
                <a:spcPts val="0"/>
              </a:spcAft>
              <a:defRPr sz="1286">
                <a:latin typeface="Arial" pitchFamily="34" charset="0"/>
                <a:cs typeface="Arial" pitchFamily="34" charset="0"/>
              </a:defRPr>
            </a:lvl5pPr>
            <a:lvl6pPr marL="841742" indent="-171852">
              <a:spcBef>
                <a:spcPts val="0"/>
              </a:spcBef>
              <a:spcAft>
                <a:spcPts val="0"/>
              </a:spcAft>
              <a:buSzPct val="70000"/>
              <a:defRPr sz="1358">
                <a:latin typeface="+mj-lt"/>
              </a:defRPr>
            </a:lvl6pPr>
            <a:lvl7pPr marL="1010067" indent="-168338">
              <a:spcBef>
                <a:spcPts val="0"/>
              </a:spcBef>
              <a:spcAft>
                <a:spcPts val="0"/>
              </a:spcAft>
              <a:buSzPct val="70000"/>
              <a:buFont typeface="Arial" pitchFamily="34" charset="0"/>
              <a:buChar char="–"/>
              <a:defRPr sz="1358" baseline="0">
                <a:latin typeface="+mj-lt"/>
              </a:defRPr>
            </a:lvl7pPr>
            <a:lvl8pPr marL="1178416" indent="-168338">
              <a:spcBef>
                <a:spcPts val="0"/>
              </a:spcBef>
              <a:spcAft>
                <a:spcPts val="0"/>
              </a:spcAft>
              <a:buSzPct val="70000"/>
              <a:defRPr sz="1358" baseline="0">
                <a:latin typeface="+mj-lt"/>
              </a:defRPr>
            </a:lvl8pPr>
            <a:lvl9pPr marL="1343237" indent="-164832">
              <a:spcBef>
                <a:spcPts val="0"/>
              </a:spcBef>
              <a:spcAft>
                <a:spcPts val="0"/>
              </a:spcAft>
              <a:buSzPct val="70000"/>
              <a:buFont typeface="Arial" pitchFamily="34" charset="0"/>
              <a:buChar char="–"/>
              <a:defRPr sz="1358">
                <a:latin typeface="+mj-lt"/>
              </a:defRPr>
            </a:lvl9pPr>
          </a:lstStyle>
          <a:p>
            <a:pPr marL="0" marR="0" lvl="0" indent="0" algn="l" defTabSz="673382"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a:t>Heading 2</a:t>
            </a:r>
          </a:p>
          <a:p>
            <a:pPr marL="210440" lvl="1" indent="-210440" algn="l" defTabSz="673382" rtl="0" eaLnBrk="1" fontAlgn="base" latinLnBrk="0" hangingPunct="1">
              <a:spcBef>
                <a:spcPts val="0"/>
              </a:spcBef>
              <a:spcAft>
                <a:spcPts val="0"/>
              </a:spcAft>
              <a:buClr>
                <a:schemeClr val="bg2"/>
              </a:buClr>
              <a:buSzPct val="120000"/>
              <a:buFont typeface="Wingdings" pitchFamily="2" charset="2"/>
              <a:buChar char="§"/>
            </a:pPr>
            <a:r>
              <a:rPr lang="en-US" dirty="0"/>
              <a:t>First level</a:t>
            </a:r>
          </a:p>
          <a:p>
            <a:pPr lvl="2"/>
            <a:r>
              <a:rPr lang="en-US" dirty="0"/>
              <a:t>Second level</a:t>
            </a:r>
          </a:p>
          <a:p>
            <a:pPr lvl="3"/>
            <a:r>
              <a:rPr lang="en-US" dirty="0"/>
              <a:t>Third level</a:t>
            </a:r>
          </a:p>
          <a:p>
            <a:pPr lvl="4"/>
            <a:r>
              <a:rPr lang="en-US" dirty="0"/>
              <a:t>Fourth level</a:t>
            </a:r>
          </a:p>
        </p:txBody>
      </p:sp>
      <p:sp>
        <p:nvSpPr>
          <p:cNvPr id="43" name="Picture Placeholder 22"/>
          <p:cNvSpPr>
            <a:spLocks noGrp="1"/>
          </p:cNvSpPr>
          <p:nvPr>
            <p:ph type="pic" sz="quarter" idx="20"/>
          </p:nvPr>
        </p:nvSpPr>
        <p:spPr bwMode="gray">
          <a:xfrm>
            <a:off x="6282276" y="1971695"/>
            <a:ext cx="2305047" cy="1892299"/>
          </a:xfrm>
        </p:spPr>
        <p:txBody>
          <a:bodyPr rtlCol="0">
            <a:normAutofit/>
          </a:bodyPr>
          <a:lstStyle>
            <a:lvl1pPr>
              <a:buNone/>
              <a:defRPr>
                <a:latin typeface="Arial" pitchFamily="34" charset="0"/>
                <a:cs typeface="Arial" pitchFamily="34" charset="0"/>
              </a:defRPr>
            </a:lvl1pPr>
          </a:lstStyle>
          <a:p>
            <a:pPr lvl="0"/>
            <a:r>
              <a:rPr lang="en-US" noProof="0"/>
              <a:t>Click icon to add picture</a:t>
            </a:r>
            <a:endParaRPr lang="en-US" noProof="0" dirty="0"/>
          </a:p>
        </p:txBody>
      </p:sp>
      <p:sp>
        <p:nvSpPr>
          <p:cNvPr id="45" name="Text Placeholder 4"/>
          <p:cNvSpPr>
            <a:spLocks noGrp="1"/>
          </p:cNvSpPr>
          <p:nvPr>
            <p:ph type="body" sz="quarter" idx="21" hasCustomPrompt="1"/>
          </p:nvPr>
        </p:nvSpPr>
        <p:spPr bwMode="gray">
          <a:xfrm>
            <a:off x="3251204" y="4241820"/>
            <a:ext cx="2724152" cy="1000467"/>
          </a:xfrm>
          <a:ln>
            <a:noFill/>
          </a:ln>
        </p:spPr>
        <p:txBody>
          <a:bodyPr wrap="square" lIns="0" tIns="0" rIns="0" bIns="0">
            <a:spAutoFit/>
          </a:bodyPr>
          <a:lstStyle>
            <a:lvl1pPr marL="0" marR="0" indent="0" algn="l" defTabSz="673382" rtl="0" eaLnBrk="1" fontAlgn="base" latinLnBrk="0" hangingPunct="1">
              <a:lnSpc>
                <a:spcPct val="100000"/>
              </a:lnSpc>
              <a:spcBef>
                <a:spcPts val="0"/>
              </a:spcBef>
              <a:spcAft>
                <a:spcPts val="0"/>
              </a:spcAft>
              <a:buClr>
                <a:schemeClr val="tx2"/>
              </a:buClr>
              <a:buSzTx/>
              <a:buFont typeface="Arial" pitchFamily="34" charset="0"/>
              <a:buNone/>
              <a:tabLst/>
              <a:defRPr lang="en-US" sz="1358"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86" b="0" kern="1200" baseline="0" dirty="0" smtClean="0">
                <a:solidFill>
                  <a:schemeClr val="tx1"/>
                </a:solidFill>
                <a:latin typeface="Arial" pitchFamily="34" charset="0"/>
                <a:ea typeface="+mn-ea"/>
                <a:cs typeface="Arial" pitchFamily="34" charset="0"/>
              </a:defRPr>
            </a:lvl2pPr>
            <a:lvl3pPr>
              <a:spcBef>
                <a:spcPts val="0"/>
              </a:spcBef>
              <a:spcAft>
                <a:spcPts val="0"/>
              </a:spcAft>
              <a:defRPr sz="1286">
                <a:latin typeface="Arial" pitchFamily="34" charset="0"/>
                <a:cs typeface="Arial" pitchFamily="34" charset="0"/>
              </a:defRPr>
            </a:lvl3pPr>
            <a:lvl4pPr>
              <a:spcBef>
                <a:spcPts val="0"/>
              </a:spcBef>
              <a:spcAft>
                <a:spcPts val="0"/>
              </a:spcAft>
              <a:defRPr sz="1286">
                <a:latin typeface="Arial" pitchFamily="34" charset="0"/>
                <a:cs typeface="Arial" pitchFamily="34" charset="0"/>
              </a:defRPr>
            </a:lvl4pPr>
            <a:lvl5pPr>
              <a:spcBef>
                <a:spcPts val="0"/>
              </a:spcBef>
              <a:spcAft>
                <a:spcPts val="0"/>
              </a:spcAft>
              <a:defRPr sz="1286">
                <a:latin typeface="Arial" pitchFamily="34" charset="0"/>
                <a:cs typeface="Arial" pitchFamily="34" charset="0"/>
              </a:defRPr>
            </a:lvl5pPr>
            <a:lvl6pPr marL="841742" indent="-171852">
              <a:spcBef>
                <a:spcPts val="0"/>
              </a:spcBef>
              <a:spcAft>
                <a:spcPts val="0"/>
              </a:spcAft>
              <a:buSzPct val="70000"/>
              <a:defRPr sz="1358">
                <a:latin typeface="+mj-lt"/>
              </a:defRPr>
            </a:lvl6pPr>
            <a:lvl7pPr marL="1010067" indent="-168338">
              <a:spcBef>
                <a:spcPts val="0"/>
              </a:spcBef>
              <a:spcAft>
                <a:spcPts val="0"/>
              </a:spcAft>
              <a:buSzPct val="70000"/>
              <a:buFont typeface="Arial" pitchFamily="34" charset="0"/>
              <a:buChar char="–"/>
              <a:defRPr sz="1358" baseline="0">
                <a:latin typeface="+mj-lt"/>
              </a:defRPr>
            </a:lvl7pPr>
            <a:lvl8pPr marL="1178416" indent="-168338">
              <a:spcBef>
                <a:spcPts val="0"/>
              </a:spcBef>
              <a:spcAft>
                <a:spcPts val="0"/>
              </a:spcAft>
              <a:buSzPct val="70000"/>
              <a:defRPr sz="1358" baseline="0">
                <a:latin typeface="+mj-lt"/>
              </a:defRPr>
            </a:lvl8pPr>
            <a:lvl9pPr marL="1343237" indent="-164832">
              <a:spcBef>
                <a:spcPts val="0"/>
              </a:spcBef>
              <a:spcAft>
                <a:spcPts val="0"/>
              </a:spcAft>
              <a:buSzPct val="70000"/>
              <a:buFont typeface="Arial" pitchFamily="34" charset="0"/>
              <a:buChar char="–"/>
              <a:defRPr sz="1358">
                <a:latin typeface="+mj-lt"/>
              </a:defRPr>
            </a:lvl9pPr>
          </a:lstStyle>
          <a:p>
            <a:pPr marL="0" marR="0" lvl="0" indent="0" algn="l" defTabSz="673382"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a:t>Heading 3</a:t>
            </a:r>
          </a:p>
          <a:p>
            <a:pPr marL="210440" lvl="1" indent="-210440" algn="l" defTabSz="673382" rtl="0" eaLnBrk="1" fontAlgn="base" latinLnBrk="0" hangingPunct="1">
              <a:spcBef>
                <a:spcPts val="0"/>
              </a:spcBef>
              <a:spcAft>
                <a:spcPts val="0"/>
              </a:spcAft>
              <a:buClr>
                <a:schemeClr val="bg2"/>
              </a:buClr>
              <a:buSzPct val="120000"/>
              <a:buFont typeface="Wingdings" pitchFamily="2" charset="2"/>
              <a:buChar char="§"/>
            </a:pPr>
            <a:r>
              <a:rPr lang="en-US" dirty="0"/>
              <a:t>First level</a:t>
            </a:r>
          </a:p>
          <a:p>
            <a:pPr lvl="2"/>
            <a:r>
              <a:rPr lang="en-US" dirty="0"/>
              <a:t>Second level</a:t>
            </a:r>
          </a:p>
          <a:p>
            <a:pPr lvl="3"/>
            <a:r>
              <a:rPr lang="en-US" dirty="0"/>
              <a:t>Third level</a:t>
            </a:r>
          </a:p>
          <a:p>
            <a:pPr lvl="4"/>
            <a:r>
              <a:rPr lang="en-US" dirty="0"/>
              <a:t>Fourth level</a:t>
            </a:r>
          </a:p>
        </p:txBody>
      </p:sp>
      <p:sp>
        <p:nvSpPr>
          <p:cNvPr id="46" name="Picture Placeholder 22"/>
          <p:cNvSpPr>
            <a:spLocks noGrp="1"/>
          </p:cNvSpPr>
          <p:nvPr>
            <p:ph type="pic" sz="quarter" idx="22"/>
          </p:nvPr>
        </p:nvSpPr>
        <p:spPr bwMode="gray">
          <a:xfrm>
            <a:off x="641359" y="4241815"/>
            <a:ext cx="2305047" cy="1892299"/>
          </a:xfrm>
        </p:spPr>
        <p:txBody>
          <a:bodyPr rtlCol="0">
            <a:normAutofit/>
          </a:bodyPr>
          <a:lstStyle>
            <a:lvl1pPr>
              <a:buNone/>
              <a:defRPr>
                <a:latin typeface="Arial" pitchFamily="34" charset="0"/>
                <a:cs typeface="Arial" pitchFamily="34" charset="0"/>
              </a:defRPr>
            </a:lvl1pPr>
          </a:lstStyle>
          <a:p>
            <a:pPr lvl="0"/>
            <a:r>
              <a:rPr lang="en-US" noProof="0"/>
              <a:t>Click icon to add picture</a:t>
            </a:r>
            <a:endParaRPr lang="en-US" noProof="0" dirty="0"/>
          </a:p>
        </p:txBody>
      </p:sp>
      <p:sp>
        <p:nvSpPr>
          <p:cNvPr id="48" name="Text Placeholder 4"/>
          <p:cNvSpPr>
            <a:spLocks noGrp="1"/>
          </p:cNvSpPr>
          <p:nvPr>
            <p:ph type="body" sz="quarter" idx="23" hasCustomPrompt="1"/>
          </p:nvPr>
        </p:nvSpPr>
        <p:spPr bwMode="gray">
          <a:xfrm>
            <a:off x="8892119" y="4241820"/>
            <a:ext cx="2724152" cy="1000467"/>
          </a:xfrm>
          <a:ln>
            <a:noFill/>
          </a:ln>
        </p:spPr>
        <p:txBody>
          <a:bodyPr wrap="square" lIns="0" tIns="0" rIns="0" bIns="0">
            <a:spAutoFit/>
          </a:bodyPr>
          <a:lstStyle>
            <a:lvl1pPr marL="0" marR="0" indent="0" algn="l" defTabSz="673382" rtl="0" eaLnBrk="1" fontAlgn="base" latinLnBrk="0" hangingPunct="1">
              <a:lnSpc>
                <a:spcPct val="100000"/>
              </a:lnSpc>
              <a:spcBef>
                <a:spcPts val="0"/>
              </a:spcBef>
              <a:spcAft>
                <a:spcPts val="0"/>
              </a:spcAft>
              <a:buClr>
                <a:schemeClr val="tx2"/>
              </a:buClr>
              <a:buSzTx/>
              <a:buFont typeface="Arial" pitchFamily="34" charset="0"/>
              <a:buNone/>
              <a:tabLst/>
              <a:defRPr lang="en-US" sz="1358"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86" b="0" kern="1200" baseline="0" dirty="0" smtClean="0">
                <a:solidFill>
                  <a:schemeClr val="tx1"/>
                </a:solidFill>
                <a:latin typeface="Arial" pitchFamily="34" charset="0"/>
                <a:ea typeface="+mn-ea"/>
                <a:cs typeface="Arial" pitchFamily="34" charset="0"/>
              </a:defRPr>
            </a:lvl2pPr>
            <a:lvl3pPr>
              <a:spcBef>
                <a:spcPts val="0"/>
              </a:spcBef>
              <a:spcAft>
                <a:spcPts val="0"/>
              </a:spcAft>
              <a:defRPr sz="1286">
                <a:latin typeface="Arial" pitchFamily="34" charset="0"/>
                <a:cs typeface="Arial" pitchFamily="34" charset="0"/>
              </a:defRPr>
            </a:lvl3pPr>
            <a:lvl4pPr>
              <a:spcBef>
                <a:spcPts val="0"/>
              </a:spcBef>
              <a:spcAft>
                <a:spcPts val="0"/>
              </a:spcAft>
              <a:defRPr sz="1286">
                <a:latin typeface="Arial" pitchFamily="34" charset="0"/>
                <a:cs typeface="Arial" pitchFamily="34" charset="0"/>
              </a:defRPr>
            </a:lvl4pPr>
            <a:lvl5pPr>
              <a:spcBef>
                <a:spcPts val="0"/>
              </a:spcBef>
              <a:spcAft>
                <a:spcPts val="0"/>
              </a:spcAft>
              <a:defRPr sz="1286">
                <a:latin typeface="Arial" pitchFamily="34" charset="0"/>
                <a:cs typeface="Arial" pitchFamily="34" charset="0"/>
              </a:defRPr>
            </a:lvl5pPr>
            <a:lvl6pPr marL="841742" indent="-171852">
              <a:spcBef>
                <a:spcPts val="0"/>
              </a:spcBef>
              <a:spcAft>
                <a:spcPts val="0"/>
              </a:spcAft>
              <a:buSzPct val="70000"/>
              <a:defRPr sz="1358">
                <a:latin typeface="+mj-lt"/>
              </a:defRPr>
            </a:lvl6pPr>
            <a:lvl7pPr marL="1010067" indent="-168338">
              <a:spcBef>
                <a:spcPts val="0"/>
              </a:spcBef>
              <a:spcAft>
                <a:spcPts val="0"/>
              </a:spcAft>
              <a:buSzPct val="70000"/>
              <a:buFont typeface="Arial" pitchFamily="34" charset="0"/>
              <a:buChar char="–"/>
              <a:defRPr sz="1358" baseline="0">
                <a:latin typeface="+mj-lt"/>
              </a:defRPr>
            </a:lvl7pPr>
            <a:lvl8pPr marL="1178416" indent="-168338">
              <a:spcBef>
                <a:spcPts val="0"/>
              </a:spcBef>
              <a:spcAft>
                <a:spcPts val="0"/>
              </a:spcAft>
              <a:buSzPct val="70000"/>
              <a:defRPr sz="1358" baseline="0">
                <a:latin typeface="+mj-lt"/>
              </a:defRPr>
            </a:lvl8pPr>
            <a:lvl9pPr marL="1343237" indent="-164832">
              <a:spcBef>
                <a:spcPts val="0"/>
              </a:spcBef>
              <a:spcAft>
                <a:spcPts val="0"/>
              </a:spcAft>
              <a:buSzPct val="70000"/>
              <a:buFont typeface="Arial" pitchFamily="34" charset="0"/>
              <a:buChar char="–"/>
              <a:defRPr sz="1358">
                <a:latin typeface="+mj-lt"/>
              </a:defRPr>
            </a:lvl9pPr>
          </a:lstStyle>
          <a:p>
            <a:pPr marL="0" marR="0" lvl="0" indent="0" algn="l" defTabSz="673382"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a:t>Heading 4</a:t>
            </a:r>
          </a:p>
          <a:p>
            <a:pPr marL="210440" lvl="1" indent="-210440" algn="l" defTabSz="673382" rtl="0" eaLnBrk="1" fontAlgn="base" latinLnBrk="0" hangingPunct="1">
              <a:spcBef>
                <a:spcPts val="0"/>
              </a:spcBef>
              <a:spcAft>
                <a:spcPts val="0"/>
              </a:spcAft>
              <a:buClr>
                <a:schemeClr val="bg2"/>
              </a:buClr>
              <a:buSzPct val="120000"/>
              <a:buFont typeface="Wingdings" pitchFamily="2" charset="2"/>
              <a:buChar char="§"/>
            </a:pPr>
            <a:r>
              <a:rPr lang="en-US" dirty="0"/>
              <a:t>First level</a:t>
            </a:r>
          </a:p>
          <a:p>
            <a:pPr lvl="2"/>
            <a:r>
              <a:rPr lang="en-US" dirty="0"/>
              <a:t>Second level</a:t>
            </a:r>
          </a:p>
          <a:p>
            <a:pPr lvl="3"/>
            <a:r>
              <a:rPr lang="en-US" dirty="0"/>
              <a:t>Third level</a:t>
            </a:r>
          </a:p>
          <a:p>
            <a:pPr lvl="4"/>
            <a:r>
              <a:rPr lang="en-US" dirty="0"/>
              <a:t>Fourth level</a:t>
            </a:r>
          </a:p>
        </p:txBody>
      </p:sp>
      <p:sp>
        <p:nvSpPr>
          <p:cNvPr id="49" name="Picture Placeholder 22"/>
          <p:cNvSpPr>
            <a:spLocks noGrp="1"/>
          </p:cNvSpPr>
          <p:nvPr>
            <p:ph type="pic" sz="quarter" idx="24"/>
          </p:nvPr>
        </p:nvSpPr>
        <p:spPr bwMode="gray">
          <a:xfrm>
            <a:off x="6282276" y="4241815"/>
            <a:ext cx="2305047" cy="1892299"/>
          </a:xfrm>
        </p:spPr>
        <p:txBody>
          <a:bodyPr rtlCol="0">
            <a:normAutofit/>
          </a:bodyPr>
          <a:lstStyle>
            <a:lvl1pPr>
              <a:buNone/>
              <a:defRPr>
                <a:latin typeface="Arial" pitchFamily="34" charset="0"/>
                <a:cs typeface="Arial" pitchFamily="34" charset="0"/>
              </a:defRPr>
            </a:lvl1pPr>
          </a:lstStyle>
          <a:p>
            <a:pPr lvl="0"/>
            <a:r>
              <a:rPr lang="en-US" noProof="0"/>
              <a:t>Click icon to add picture</a:t>
            </a:r>
            <a:endParaRPr lang="en-US" noProof="0" dirty="0"/>
          </a:p>
        </p:txBody>
      </p:sp>
      <p:sp>
        <p:nvSpPr>
          <p:cNvPr id="51" name="Text Placeholder 41"/>
          <p:cNvSpPr>
            <a:spLocks noGrp="1"/>
          </p:cNvSpPr>
          <p:nvPr>
            <p:ph type="body" sz="quarter" idx="25"/>
          </p:nvPr>
        </p:nvSpPr>
        <p:spPr bwMode="gray">
          <a:xfrm>
            <a:off x="641353" y="1270455"/>
            <a:ext cx="10966451" cy="208968"/>
          </a:xfrm>
        </p:spPr>
        <p:txBody>
          <a:bodyPr/>
          <a:lstStyle>
            <a:lvl1pPr>
              <a:buNone/>
              <a:defRPr lang="en-US" sz="1358" b="1" kern="1200" baseline="0" dirty="0" smtClean="0">
                <a:solidFill>
                  <a:schemeClr val="bg2"/>
                </a:solidFill>
                <a:latin typeface="Arial" pitchFamily="34" charset="0"/>
                <a:ea typeface="+mn-ea"/>
                <a:cs typeface="Arial" pitchFamily="34" charset="0"/>
              </a:defRPr>
            </a:lvl1pPr>
          </a:lstStyle>
          <a:p>
            <a:pPr marL="0" lvl="0" indent="0" algn="l" defTabSz="673382" rtl="0" eaLnBrk="1" fontAlgn="base" latinLnBrk="0" hangingPunct="1">
              <a:spcBef>
                <a:spcPts val="0"/>
              </a:spcBef>
              <a:spcAft>
                <a:spcPts val="0"/>
              </a:spcAft>
              <a:buClr>
                <a:schemeClr val="bg2"/>
              </a:buClr>
              <a:tabLst/>
            </a:pPr>
            <a:r>
              <a:rPr lang="en-US"/>
              <a:t>Click to edit Master text styles</a:t>
            </a:r>
          </a:p>
        </p:txBody>
      </p:sp>
    </p:spTree>
    <p:extLst>
      <p:ext uri="{BB962C8B-B14F-4D97-AF65-F5344CB8AC3E}">
        <p14:creationId xmlns:p14="http://schemas.microsoft.com/office/powerpoint/2010/main" val="16837415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3_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641421" y="1971703"/>
            <a:ext cx="10968567" cy="4162426"/>
          </a:xfrm>
        </p:spPr>
        <p:txBody>
          <a:bodyPr>
            <a:noAutofit/>
          </a:bodyPr>
          <a:lstStyle>
            <a:lvl1pPr marL="0" indent="0">
              <a:buNone/>
              <a:defRPr>
                <a:latin typeface="Arial" pitchFamily="34" charset="0"/>
                <a:cs typeface="Arial" pitchFamily="34" charset="0"/>
              </a:defRPr>
            </a:lvl1pPr>
          </a:lstStyle>
          <a:p>
            <a:r>
              <a:rPr lang="en-US"/>
              <a:t>Click icon to add table</a:t>
            </a:r>
            <a:endParaRPr lang="en-US" dirty="0"/>
          </a:p>
        </p:txBody>
      </p:sp>
      <p:sp>
        <p:nvSpPr>
          <p:cNvPr id="4" name="Title 1"/>
          <p:cNvSpPr>
            <a:spLocks noGrp="1"/>
          </p:cNvSpPr>
          <p:nvPr>
            <p:ph type="title"/>
          </p:nvPr>
        </p:nvSpPr>
        <p:spPr bwMode="gray">
          <a:xfrm>
            <a:off x="641421" y="727156"/>
            <a:ext cx="10968567" cy="362728"/>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357" b="1" kern="1200" dirty="0">
                <a:solidFill>
                  <a:schemeClr val="tx2"/>
                </a:solidFill>
                <a:latin typeface="Arial" pitchFamily="34" charset="0"/>
                <a:ea typeface="+mj-ea"/>
                <a:cs typeface="Arial" pitchFamily="34" charset="0"/>
              </a:defRPr>
            </a:lvl1pPr>
          </a:lstStyle>
          <a:p>
            <a:pPr lvl="0" algn="l" defTabSz="673382" rtl="0" eaLnBrk="1" fontAlgn="base" latinLnBrk="0" hangingPunct="1">
              <a:spcBef>
                <a:spcPct val="0"/>
              </a:spcBef>
              <a:spcAft>
                <a:spcPct val="0"/>
              </a:spcAft>
              <a:buNone/>
            </a:pPr>
            <a:r>
              <a:rPr lang="en-US"/>
              <a:t>Click to edit Master title style</a:t>
            </a:r>
            <a:endParaRPr lang="en-US" dirty="0"/>
          </a:p>
        </p:txBody>
      </p:sp>
      <p:sp>
        <p:nvSpPr>
          <p:cNvPr id="8" name="Text Placeholder 41"/>
          <p:cNvSpPr>
            <a:spLocks noGrp="1"/>
          </p:cNvSpPr>
          <p:nvPr>
            <p:ph type="body" sz="quarter" idx="13"/>
          </p:nvPr>
        </p:nvSpPr>
        <p:spPr bwMode="gray">
          <a:xfrm>
            <a:off x="641353" y="1270455"/>
            <a:ext cx="10966451" cy="208968"/>
          </a:xfrm>
        </p:spPr>
        <p:txBody>
          <a:bodyPr/>
          <a:lstStyle>
            <a:lvl1pPr>
              <a:buNone/>
              <a:defRPr lang="en-US" sz="1358" b="1" kern="1200" baseline="0" dirty="0" smtClean="0">
                <a:solidFill>
                  <a:schemeClr val="bg2"/>
                </a:solidFill>
                <a:latin typeface="Arial" pitchFamily="34" charset="0"/>
                <a:ea typeface="+mn-ea"/>
                <a:cs typeface="Arial" pitchFamily="34" charset="0"/>
              </a:defRPr>
            </a:lvl1pPr>
          </a:lstStyle>
          <a:p>
            <a:pPr marL="0" lvl="0" indent="0" algn="l" defTabSz="673382" rtl="0" eaLnBrk="1" fontAlgn="base" latinLnBrk="0" hangingPunct="1">
              <a:spcBef>
                <a:spcPts val="0"/>
              </a:spcBef>
              <a:spcAft>
                <a:spcPts val="0"/>
              </a:spcAft>
              <a:buClr>
                <a:schemeClr val="bg2"/>
              </a:buClr>
              <a:tabLst/>
            </a:pPr>
            <a:r>
              <a:rPr lang="en-US"/>
              <a:t>Click to edit Master text styles</a:t>
            </a:r>
          </a:p>
        </p:txBody>
      </p:sp>
    </p:spTree>
    <p:extLst>
      <p:ext uri="{BB962C8B-B14F-4D97-AF65-F5344CB8AC3E}">
        <p14:creationId xmlns:p14="http://schemas.microsoft.com/office/powerpoint/2010/main" val="27547501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10" Type="http://schemas.openxmlformats.org/officeDocument/2006/relationships/image" Target="../media/image6.png"/><Relationship Id="rId4" Type="http://schemas.openxmlformats.org/officeDocument/2006/relationships/slideLayout" Target="../slideLayouts/slideLayout33.xml"/><Relationship Id="rId9" Type="http://schemas.openxmlformats.org/officeDocument/2006/relationships/image" Target="../media/image5.jpeg"/></Relationships>
</file>

<file path=ppt/slideMasters/_rels/slideMaster4.xml.rels><?xml version="1.0" encoding="UTF-8" standalone="yes"?>
<Relationships xmlns="http://schemas.openxmlformats.org/package/2006/relationships"><Relationship Id="rId117" Type="http://schemas.openxmlformats.org/officeDocument/2006/relationships/slideLayout" Target="../slideLayouts/slideLayout153.xml"/><Relationship Id="rId21" Type="http://schemas.openxmlformats.org/officeDocument/2006/relationships/slideLayout" Target="../slideLayouts/slideLayout57.xml"/><Relationship Id="rId42" Type="http://schemas.openxmlformats.org/officeDocument/2006/relationships/slideLayout" Target="../slideLayouts/slideLayout78.xml"/><Relationship Id="rId63" Type="http://schemas.openxmlformats.org/officeDocument/2006/relationships/slideLayout" Target="../slideLayouts/slideLayout99.xml"/><Relationship Id="rId84" Type="http://schemas.openxmlformats.org/officeDocument/2006/relationships/slideLayout" Target="../slideLayouts/slideLayout120.xml"/><Relationship Id="rId138" Type="http://schemas.openxmlformats.org/officeDocument/2006/relationships/slideLayout" Target="../slideLayouts/slideLayout174.xml"/><Relationship Id="rId159" Type="http://schemas.openxmlformats.org/officeDocument/2006/relationships/slideLayout" Target="../slideLayouts/slideLayout195.xml"/><Relationship Id="rId170" Type="http://schemas.openxmlformats.org/officeDocument/2006/relationships/slideLayout" Target="../slideLayouts/slideLayout206.xml"/><Relationship Id="rId191" Type="http://schemas.openxmlformats.org/officeDocument/2006/relationships/slideLayout" Target="../slideLayouts/slideLayout227.xml"/><Relationship Id="rId205" Type="http://schemas.openxmlformats.org/officeDocument/2006/relationships/slideLayout" Target="../slideLayouts/slideLayout241.xml"/><Relationship Id="rId226" Type="http://schemas.openxmlformats.org/officeDocument/2006/relationships/slideLayout" Target="../slideLayouts/slideLayout262.xml"/><Relationship Id="rId247" Type="http://schemas.openxmlformats.org/officeDocument/2006/relationships/slideLayout" Target="../slideLayouts/slideLayout283.xml"/><Relationship Id="rId107" Type="http://schemas.openxmlformats.org/officeDocument/2006/relationships/slideLayout" Target="../slideLayouts/slideLayout143.xml"/><Relationship Id="rId268" Type="http://schemas.openxmlformats.org/officeDocument/2006/relationships/slideLayout" Target="../slideLayouts/slideLayout304.xml"/><Relationship Id="rId11" Type="http://schemas.openxmlformats.org/officeDocument/2006/relationships/slideLayout" Target="../slideLayouts/slideLayout47.xml"/><Relationship Id="rId32" Type="http://schemas.openxmlformats.org/officeDocument/2006/relationships/slideLayout" Target="../slideLayouts/slideLayout68.xml"/><Relationship Id="rId53" Type="http://schemas.openxmlformats.org/officeDocument/2006/relationships/slideLayout" Target="../slideLayouts/slideLayout89.xml"/><Relationship Id="rId74" Type="http://schemas.openxmlformats.org/officeDocument/2006/relationships/slideLayout" Target="../slideLayouts/slideLayout110.xml"/><Relationship Id="rId128" Type="http://schemas.openxmlformats.org/officeDocument/2006/relationships/slideLayout" Target="../slideLayouts/slideLayout164.xml"/><Relationship Id="rId149" Type="http://schemas.openxmlformats.org/officeDocument/2006/relationships/slideLayout" Target="../slideLayouts/slideLayout185.xml"/><Relationship Id="rId5" Type="http://schemas.openxmlformats.org/officeDocument/2006/relationships/slideLayout" Target="../slideLayouts/slideLayout41.xml"/><Relationship Id="rId95" Type="http://schemas.openxmlformats.org/officeDocument/2006/relationships/slideLayout" Target="../slideLayouts/slideLayout131.xml"/><Relationship Id="rId160" Type="http://schemas.openxmlformats.org/officeDocument/2006/relationships/slideLayout" Target="../slideLayouts/slideLayout196.xml"/><Relationship Id="rId181" Type="http://schemas.openxmlformats.org/officeDocument/2006/relationships/slideLayout" Target="../slideLayouts/slideLayout217.xml"/><Relationship Id="rId216" Type="http://schemas.openxmlformats.org/officeDocument/2006/relationships/slideLayout" Target="../slideLayouts/slideLayout252.xml"/><Relationship Id="rId237" Type="http://schemas.openxmlformats.org/officeDocument/2006/relationships/slideLayout" Target="../slideLayouts/slideLayout273.xml"/><Relationship Id="rId258" Type="http://schemas.openxmlformats.org/officeDocument/2006/relationships/slideLayout" Target="../slideLayouts/slideLayout294.xml"/><Relationship Id="rId22" Type="http://schemas.openxmlformats.org/officeDocument/2006/relationships/slideLayout" Target="../slideLayouts/slideLayout58.xml"/><Relationship Id="rId43" Type="http://schemas.openxmlformats.org/officeDocument/2006/relationships/slideLayout" Target="../slideLayouts/slideLayout79.xml"/><Relationship Id="rId64" Type="http://schemas.openxmlformats.org/officeDocument/2006/relationships/slideLayout" Target="../slideLayouts/slideLayout100.xml"/><Relationship Id="rId118" Type="http://schemas.openxmlformats.org/officeDocument/2006/relationships/slideLayout" Target="../slideLayouts/slideLayout154.xml"/><Relationship Id="rId139" Type="http://schemas.openxmlformats.org/officeDocument/2006/relationships/slideLayout" Target="../slideLayouts/slideLayout175.xml"/><Relationship Id="rId85" Type="http://schemas.openxmlformats.org/officeDocument/2006/relationships/slideLayout" Target="../slideLayouts/slideLayout121.xml"/><Relationship Id="rId150" Type="http://schemas.openxmlformats.org/officeDocument/2006/relationships/slideLayout" Target="../slideLayouts/slideLayout186.xml"/><Relationship Id="rId171" Type="http://schemas.openxmlformats.org/officeDocument/2006/relationships/slideLayout" Target="../slideLayouts/slideLayout207.xml"/><Relationship Id="rId192" Type="http://schemas.openxmlformats.org/officeDocument/2006/relationships/slideLayout" Target="../slideLayouts/slideLayout228.xml"/><Relationship Id="rId206" Type="http://schemas.openxmlformats.org/officeDocument/2006/relationships/slideLayout" Target="../slideLayouts/slideLayout242.xml"/><Relationship Id="rId227" Type="http://schemas.openxmlformats.org/officeDocument/2006/relationships/slideLayout" Target="../slideLayouts/slideLayout263.xml"/><Relationship Id="rId248" Type="http://schemas.openxmlformats.org/officeDocument/2006/relationships/slideLayout" Target="../slideLayouts/slideLayout284.xml"/><Relationship Id="rId269" Type="http://schemas.openxmlformats.org/officeDocument/2006/relationships/slideLayout" Target="../slideLayouts/slideLayout305.xml"/><Relationship Id="rId12" Type="http://schemas.openxmlformats.org/officeDocument/2006/relationships/slideLayout" Target="../slideLayouts/slideLayout48.xml"/><Relationship Id="rId33" Type="http://schemas.openxmlformats.org/officeDocument/2006/relationships/slideLayout" Target="../slideLayouts/slideLayout69.xml"/><Relationship Id="rId108" Type="http://schemas.openxmlformats.org/officeDocument/2006/relationships/slideLayout" Target="../slideLayouts/slideLayout144.xml"/><Relationship Id="rId129" Type="http://schemas.openxmlformats.org/officeDocument/2006/relationships/slideLayout" Target="../slideLayouts/slideLayout165.xml"/><Relationship Id="rId54" Type="http://schemas.openxmlformats.org/officeDocument/2006/relationships/slideLayout" Target="../slideLayouts/slideLayout90.xml"/><Relationship Id="rId75" Type="http://schemas.openxmlformats.org/officeDocument/2006/relationships/slideLayout" Target="../slideLayouts/slideLayout111.xml"/><Relationship Id="rId96" Type="http://schemas.openxmlformats.org/officeDocument/2006/relationships/slideLayout" Target="../slideLayouts/slideLayout132.xml"/><Relationship Id="rId140" Type="http://schemas.openxmlformats.org/officeDocument/2006/relationships/slideLayout" Target="../slideLayouts/slideLayout176.xml"/><Relationship Id="rId161" Type="http://schemas.openxmlformats.org/officeDocument/2006/relationships/slideLayout" Target="../slideLayouts/slideLayout197.xml"/><Relationship Id="rId182" Type="http://schemas.openxmlformats.org/officeDocument/2006/relationships/slideLayout" Target="../slideLayouts/slideLayout218.xml"/><Relationship Id="rId217" Type="http://schemas.openxmlformats.org/officeDocument/2006/relationships/slideLayout" Target="../slideLayouts/slideLayout253.xml"/><Relationship Id="rId6" Type="http://schemas.openxmlformats.org/officeDocument/2006/relationships/slideLayout" Target="../slideLayouts/slideLayout42.xml"/><Relationship Id="rId238" Type="http://schemas.openxmlformats.org/officeDocument/2006/relationships/slideLayout" Target="../slideLayouts/slideLayout274.xml"/><Relationship Id="rId259" Type="http://schemas.openxmlformats.org/officeDocument/2006/relationships/slideLayout" Target="../slideLayouts/slideLayout295.xml"/><Relationship Id="rId23" Type="http://schemas.openxmlformats.org/officeDocument/2006/relationships/slideLayout" Target="../slideLayouts/slideLayout59.xml"/><Relationship Id="rId119" Type="http://schemas.openxmlformats.org/officeDocument/2006/relationships/slideLayout" Target="../slideLayouts/slideLayout155.xml"/><Relationship Id="rId270" Type="http://schemas.openxmlformats.org/officeDocument/2006/relationships/slideLayout" Target="../slideLayouts/slideLayout306.xml"/><Relationship Id="rId44" Type="http://schemas.openxmlformats.org/officeDocument/2006/relationships/slideLayout" Target="../slideLayouts/slideLayout80.xml"/><Relationship Id="rId60" Type="http://schemas.openxmlformats.org/officeDocument/2006/relationships/slideLayout" Target="../slideLayouts/slideLayout96.xml"/><Relationship Id="rId65" Type="http://schemas.openxmlformats.org/officeDocument/2006/relationships/slideLayout" Target="../slideLayouts/slideLayout101.xml"/><Relationship Id="rId81" Type="http://schemas.openxmlformats.org/officeDocument/2006/relationships/slideLayout" Target="../slideLayouts/slideLayout117.xml"/><Relationship Id="rId86" Type="http://schemas.openxmlformats.org/officeDocument/2006/relationships/slideLayout" Target="../slideLayouts/slideLayout122.xml"/><Relationship Id="rId130" Type="http://schemas.openxmlformats.org/officeDocument/2006/relationships/slideLayout" Target="../slideLayouts/slideLayout166.xml"/><Relationship Id="rId135" Type="http://schemas.openxmlformats.org/officeDocument/2006/relationships/slideLayout" Target="../slideLayouts/slideLayout171.xml"/><Relationship Id="rId151" Type="http://schemas.openxmlformats.org/officeDocument/2006/relationships/slideLayout" Target="../slideLayouts/slideLayout187.xml"/><Relationship Id="rId156" Type="http://schemas.openxmlformats.org/officeDocument/2006/relationships/slideLayout" Target="../slideLayouts/slideLayout192.xml"/><Relationship Id="rId177" Type="http://schemas.openxmlformats.org/officeDocument/2006/relationships/slideLayout" Target="../slideLayouts/slideLayout213.xml"/><Relationship Id="rId198" Type="http://schemas.openxmlformats.org/officeDocument/2006/relationships/slideLayout" Target="../slideLayouts/slideLayout234.xml"/><Relationship Id="rId172" Type="http://schemas.openxmlformats.org/officeDocument/2006/relationships/slideLayout" Target="../slideLayouts/slideLayout208.xml"/><Relationship Id="rId193" Type="http://schemas.openxmlformats.org/officeDocument/2006/relationships/slideLayout" Target="../slideLayouts/slideLayout229.xml"/><Relationship Id="rId202" Type="http://schemas.openxmlformats.org/officeDocument/2006/relationships/slideLayout" Target="../slideLayouts/slideLayout238.xml"/><Relationship Id="rId207" Type="http://schemas.openxmlformats.org/officeDocument/2006/relationships/slideLayout" Target="../slideLayouts/slideLayout243.xml"/><Relationship Id="rId223" Type="http://schemas.openxmlformats.org/officeDocument/2006/relationships/slideLayout" Target="../slideLayouts/slideLayout259.xml"/><Relationship Id="rId228" Type="http://schemas.openxmlformats.org/officeDocument/2006/relationships/slideLayout" Target="../slideLayouts/slideLayout264.xml"/><Relationship Id="rId244" Type="http://schemas.openxmlformats.org/officeDocument/2006/relationships/slideLayout" Target="../slideLayouts/slideLayout280.xml"/><Relationship Id="rId249" Type="http://schemas.openxmlformats.org/officeDocument/2006/relationships/slideLayout" Target="../slideLayouts/slideLayout285.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9" Type="http://schemas.openxmlformats.org/officeDocument/2006/relationships/slideLayout" Target="../slideLayouts/slideLayout75.xml"/><Relationship Id="rId109" Type="http://schemas.openxmlformats.org/officeDocument/2006/relationships/slideLayout" Target="../slideLayouts/slideLayout145.xml"/><Relationship Id="rId260" Type="http://schemas.openxmlformats.org/officeDocument/2006/relationships/slideLayout" Target="../slideLayouts/slideLayout296.xml"/><Relationship Id="rId265" Type="http://schemas.openxmlformats.org/officeDocument/2006/relationships/slideLayout" Target="../slideLayouts/slideLayout301.xml"/><Relationship Id="rId34" Type="http://schemas.openxmlformats.org/officeDocument/2006/relationships/slideLayout" Target="../slideLayouts/slideLayout70.xml"/><Relationship Id="rId50" Type="http://schemas.openxmlformats.org/officeDocument/2006/relationships/slideLayout" Target="../slideLayouts/slideLayout86.xml"/><Relationship Id="rId55" Type="http://schemas.openxmlformats.org/officeDocument/2006/relationships/slideLayout" Target="../slideLayouts/slideLayout91.xml"/><Relationship Id="rId76" Type="http://schemas.openxmlformats.org/officeDocument/2006/relationships/slideLayout" Target="../slideLayouts/slideLayout112.xml"/><Relationship Id="rId97" Type="http://schemas.openxmlformats.org/officeDocument/2006/relationships/slideLayout" Target="../slideLayouts/slideLayout133.xml"/><Relationship Id="rId104" Type="http://schemas.openxmlformats.org/officeDocument/2006/relationships/slideLayout" Target="../slideLayouts/slideLayout140.xml"/><Relationship Id="rId120" Type="http://schemas.openxmlformats.org/officeDocument/2006/relationships/slideLayout" Target="../slideLayouts/slideLayout156.xml"/><Relationship Id="rId125" Type="http://schemas.openxmlformats.org/officeDocument/2006/relationships/slideLayout" Target="../slideLayouts/slideLayout161.xml"/><Relationship Id="rId141" Type="http://schemas.openxmlformats.org/officeDocument/2006/relationships/slideLayout" Target="../slideLayouts/slideLayout177.xml"/><Relationship Id="rId146" Type="http://schemas.openxmlformats.org/officeDocument/2006/relationships/slideLayout" Target="../slideLayouts/slideLayout182.xml"/><Relationship Id="rId167" Type="http://schemas.openxmlformats.org/officeDocument/2006/relationships/slideLayout" Target="../slideLayouts/slideLayout203.xml"/><Relationship Id="rId188" Type="http://schemas.openxmlformats.org/officeDocument/2006/relationships/slideLayout" Target="../slideLayouts/slideLayout224.xml"/><Relationship Id="rId7" Type="http://schemas.openxmlformats.org/officeDocument/2006/relationships/slideLayout" Target="../slideLayouts/slideLayout43.xml"/><Relationship Id="rId71" Type="http://schemas.openxmlformats.org/officeDocument/2006/relationships/slideLayout" Target="../slideLayouts/slideLayout107.xml"/><Relationship Id="rId92" Type="http://schemas.openxmlformats.org/officeDocument/2006/relationships/slideLayout" Target="../slideLayouts/slideLayout128.xml"/><Relationship Id="rId162" Type="http://schemas.openxmlformats.org/officeDocument/2006/relationships/slideLayout" Target="../slideLayouts/slideLayout198.xml"/><Relationship Id="rId183" Type="http://schemas.openxmlformats.org/officeDocument/2006/relationships/slideLayout" Target="../slideLayouts/slideLayout219.xml"/><Relationship Id="rId213" Type="http://schemas.openxmlformats.org/officeDocument/2006/relationships/slideLayout" Target="../slideLayouts/slideLayout249.xml"/><Relationship Id="rId218" Type="http://schemas.openxmlformats.org/officeDocument/2006/relationships/slideLayout" Target="../slideLayouts/slideLayout254.xml"/><Relationship Id="rId234" Type="http://schemas.openxmlformats.org/officeDocument/2006/relationships/slideLayout" Target="../slideLayouts/slideLayout270.xml"/><Relationship Id="rId239" Type="http://schemas.openxmlformats.org/officeDocument/2006/relationships/slideLayout" Target="../slideLayouts/slideLayout275.xml"/><Relationship Id="rId2" Type="http://schemas.openxmlformats.org/officeDocument/2006/relationships/slideLayout" Target="../slideLayouts/slideLayout38.xml"/><Relationship Id="rId29" Type="http://schemas.openxmlformats.org/officeDocument/2006/relationships/slideLayout" Target="../slideLayouts/slideLayout65.xml"/><Relationship Id="rId250" Type="http://schemas.openxmlformats.org/officeDocument/2006/relationships/slideLayout" Target="../slideLayouts/slideLayout286.xml"/><Relationship Id="rId255" Type="http://schemas.openxmlformats.org/officeDocument/2006/relationships/slideLayout" Target="../slideLayouts/slideLayout291.xml"/><Relationship Id="rId271" Type="http://schemas.openxmlformats.org/officeDocument/2006/relationships/slideLayout" Target="../slideLayouts/slideLayout307.xml"/><Relationship Id="rId24" Type="http://schemas.openxmlformats.org/officeDocument/2006/relationships/slideLayout" Target="../slideLayouts/slideLayout60.xml"/><Relationship Id="rId40" Type="http://schemas.openxmlformats.org/officeDocument/2006/relationships/slideLayout" Target="../slideLayouts/slideLayout76.xml"/><Relationship Id="rId45" Type="http://schemas.openxmlformats.org/officeDocument/2006/relationships/slideLayout" Target="../slideLayouts/slideLayout81.xml"/><Relationship Id="rId66" Type="http://schemas.openxmlformats.org/officeDocument/2006/relationships/slideLayout" Target="../slideLayouts/slideLayout102.xml"/><Relationship Id="rId87" Type="http://schemas.openxmlformats.org/officeDocument/2006/relationships/slideLayout" Target="../slideLayouts/slideLayout123.xml"/><Relationship Id="rId110" Type="http://schemas.openxmlformats.org/officeDocument/2006/relationships/slideLayout" Target="../slideLayouts/slideLayout146.xml"/><Relationship Id="rId115" Type="http://schemas.openxmlformats.org/officeDocument/2006/relationships/slideLayout" Target="../slideLayouts/slideLayout151.xml"/><Relationship Id="rId131" Type="http://schemas.openxmlformats.org/officeDocument/2006/relationships/slideLayout" Target="../slideLayouts/slideLayout167.xml"/><Relationship Id="rId136" Type="http://schemas.openxmlformats.org/officeDocument/2006/relationships/slideLayout" Target="../slideLayouts/slideLayout172.xml"/><Relationship Id="rId157" Type="http://schemas.openxmlformats.org/officeDocument/2006/relationships/slideLayout" Target="../slideLayouts/slideLayout193.xml"/><Relationship Id="rId178" Type="http://schemas.openxmlformats.org/officeDocument/2006/relationships/slideLayout" Target="../slideLayouts/slideLayout214.xml"/><Relationship Id="rId61" Type="http://schemas.openxmlformats.org/officeDocument/2006/relationships/slideLayout" Target="../slideLayouts/slideLayout97.xml"/><Relationship Id="rId82" Type="http://schemas.openxmlformats.org/officeDocument/2006/relationships/slideLayout" Target="../slideLayouts/slideLayout118.xml"/><Relationship Id="rId152" Type="http://schemas.openxmlformats.org/officeDocument/2006/relationships/slideLayout" Target="../slideLayouts/slideLayout188.xml"/><Relationship Id="rId173" Type="http://schemas.openxmlformats.org/officeDocument/2006/relationships/slideLayout" Target="../slideLayouts/slideLayout209.xml"/><Relationship Id="rId194" Type="http://schemas.openxmlformats.org/officeDocument/2006/relationships/slideLayout" Target="../slideLayouts/slideLayout230.xml"/><Relationship Id="rId199" Type="http://schemas.openxmlformats.org/officeDocument/2006/relationships/slideLayout" Target="../slideLayouts/slideLayout235.xml"/><Relationship Id="rId203" Type="http://schemas.openxmlformats.org/officeDocument/2006/relationships/slideLayout" Target="../slideLayouts/slideLayout239.xml"/><Relationship Id="rId208" Type="http://schemas.openxmlformats.org/officeDocument/2006/relationships/slideLayout" Target="../slideLayouts/slideLayout244.xml"/><Relationship Id="rId229" Type="http://schemas.openxmlformats.org/officeDocument/2006/relationships/slideLayout" Target="../slideLayouts/slideLayout265.xml"/><Relationship Id="rId19" Type="http://schemas.openxmlformats.org/officeDocument/2006/relationships/slideLayout" Target="../slideLayouts/slideLayout55.xml"/><Relationship Id="rId224" Type="http://schemas.openxmlformats.org/officeDocument/2006/relationships/slideLayout" Target="../slideLayouts/slideLayout260.xml"/><Relationship Id="rId240" Type="http://schemas.openxmlformats.org/officeDocument/2006/relationships/slideLayout" Target="../slideLayouts/slideLayout276.xml"/><Relationship Id="rId245" Type="http://schemas.openxmlformats.org/officeDocument/2006/relationships/slideLayout" Target="../slideLayouts/slideLayout281.xml"/><Relationship Id="rId261" Type="http://schemas.openxmlformats.org/officeDocument/2006/relationships/slideLayout" Target="../slideLayouts/slideLayout297.xml"/><Relationship Id="rId266" Type="http://schemas.openxmlformats.org/officeDocument/2006/relationships/slideLayout" Target="../slideLayouts/slideLayout302.xml"/><Relationship Id="rId14" Type="http://schemas.openxmlformats.org/officeDocument/2006/relationships/slideLayout" Target="../slideLayouts/slideLayout50.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56" Type="http://schemas.openxmlformats.org/officeDocument/2006/relationships/slideLayout" Target="../slideLayouts/slideLayout92.xml"/><Relationship Id="rId77" Type="http://schemas.openxmlformats.org/officeDocument/2006/relationships/slideLayout" Target="../slideLayouts/slideLayout113.xml"/><Relationship Id="rId100" Type="http://schemas.openxmlformats.org/officeDocument/2006/relationships/slideLayout" Target="../slideLayouts/slideLayout136.xml"/><Relationship Id="rId105" Type="http://schemas.openxmlformats.org/officeDocument/2006/relationships/slideLayout" Target="../slideLayouts/slideLayout141.xml"/><Relationship Id="rId126" Type="http://schemas.openxmlformats.org/officeDocument/2006/relationships/slideLayout" Target="../slideLayouts/slideLayout162.xml"/><Relationship Id="rId147" Type="http://schemas.openxmlformats.org/officeDocument/2006/relationships/slideLayout" Target="../slideLayouts/slideLayout183.xml"/><Relationship Id="rId168" Type="http://schemas.openxmlformats.org/officeDocument/2006/relationships/slideLayout" Target="../slideLayouts/slideLayout204.xml"/><Relationship Id="rId8" Type="http://schemas.openxmlformats.org/officeDocument/2006/relationships/slideLayout" Target="../slideLayouts/slideLayout44.xml"/><Relationship Id="rId51" Type="http://schemas.openxmlformats.org/officeDocument/2006/relationships/slideLayout" Target="../slideLayouts/slideLayout87.xml"/><Relationship Id="rId72" Type="http://schemas.openxmlformats.org/officeDocument/2006/relationships/slideLayout" Target="../slideLayouts/slideLayout108.xml"/><Relationship Id="rId93" Type="http://schemas.openxmlformats.org/officeDocument/2006/relationships/slideLayout" Target="../slideLayouts/slideLayout129.xml"/><Relationship Id="rId98" Type="http://schemas.openxmlformats.org/officeDocument/2006/relationships/slideLayout" Target="../slideLayouts/slideLayout134.xml"/><Relationship Id="rId121" Type="http://schemas.openxmlformats.org/officeDocument/2006/relationships/slideLayout" Target="../slideLayouts/slideLayout157.xml"/><Relationship Id="rId142" Type="http://schemas.openxmlformats.org/officeDocument/2006/relationships/slideLayout" Target="../slideLayouts/slideLayout178.xml"/><Relationship Id="rId163" Type="http://schemas.openxmlformats.org/officeDocument/2006/relationships/slideLayout" Target="../slideLayouts/slideLayout199.xml"/><Relationship Id="rId184" Type="http://schemas.openxmlformats.org/officeDocument/2006/relationships/slideLayout" Target="../slideLayouts/slideLayout220.xml"/><Relationship Id="rId189" Type="http://schemas.openxmlformats.org/officeDocument/2006/relationships/slideLayout" Target="../slideLayouts/slideLayout225.xml"/><Relationship Id="rId219" Type="http://schemas.openxmlformats.org/officeDocument/2006/relationships/slideLayout" Target="../slideLayouts/slideLayout255.xml"/><Relationship Id="rId3" Type="http://schemas.openxmlformats.org/officeDocument/2006/relationships/slideLayout" Target="../slideLayouts/slideLayout39.xml"/><Relationship Id="rId214" Type="http://schemas.openxmlformats.org/officeDocument/2006/relationships/slideLayout" Target="../slideLayouts/slideLayout250.xml"/><Relationship Id="rId230" Type="http://schemas.openxmlformats.org/officeDocument/2006/relationships/slideLayout" Target="../slideLayouts/slideLayout266.xml"/><Relationship Id="rId235" Type="http://schemas.openxmlformats.org/officeDocument/2006/relationships/slideLayout" Target="../slideLayouts/slideLayout271.xml"/><Relationship Id="rId251" Type="http://schemas.openxmlformats.org/officeDocument/2006/relationships/slideLayout" Target="../slideLayouts/slideLayout287.xml"/><Relationship Id="rId256" Type="http://schemas.openxmlformats.org/officeDocument/2006/relationships/slideLayout" Target="../slideLayouts/slideLayout292.xml"/><Relationship Id="rId25" Type="http://schemas.openxmlformats.org/officeDocument/2006/relationships/slideLayout" Target="../slideLayouts/slideLayout61.xml"/><Relationship Id="rId46" Type="http://schemas.openxmlformats.org/officeDocument/2006/relationships/slideLayout" Target="../slideLayouts/slideLayout82.xml"/><Relationship Id="rId67" Type="http://schemas.openxmlformats.org/officeDocument/2006/relationships/slideLayout" Target="../slideLayouts/slideLayout103.xml"/><Relationship Id="rId116" Type="http://schemas.openxmlformats.org/officeDocument/2006/relationships/slideLayout" Target="../slideLayouts/slideLayout152.xml"/><Relationship Id="rId137" Type="http://schemas.openxmlformats.org/officeDocument/2006/relationships/slideLayout" Target="../slideLayouts/slideLayout173.xml"/><Relationship Id="rId158" Type="http://schemas.openxmlformats.org/officeDocument/2006/relationships/slideLayout" Target="../slideLayouts/slideLayout194.xml"/><Relationship Id="rId272" Type="http://schemas.openxmlformats.org/officeDocument/2006/relationships/slideLayout" Target="../slideLayouts/slideLayout308.xml"/><Relationship Id="rId20" Type="http://schemas.openxmlformats.org/officeDocument/2006/relationships/slideLayout" Target="../slideLayouts/slideLayout56.xml"/><Relationship Id="rId41" Type="http://schemas.openxmlformats.org/officeDocument/2006/relationships/slideLayout" Target="../slideLayouts/slideLayout77.xml"/><Relationship Id="rId62" Type="http://schemas.openxmlformats.org/officeDocument/2006/relationships/slideLayout" Target="../slideLayouts/slideLayout98.xml"/><Relationship Id="rId83" Type="http://schemas.openxmlformats.org/officeDocument/2006/relationships/slideLayout" Target="../slideLayouts/slideLayout119.xml"/><Relationship Id="rId88" Type="http://schemas.openxmlformats.org/officeDocument/2006/relationships/slideLayout" Target="../slideLayouts/slideLayout124.xml"/><Relationship Id="rId111" Type="http://schemas.openxmlformats.org/officeDocument/2006/relationships/slideLayout" Target="../slideLayouts/slideLayout147.xml"/><Relationship Id="rId132" Type="http://schemas.openxmlformats.org/officeDocument/2006/relationships/slideLayout" Target="../slideLayouts/slideLayout168.xml"/><Relationship Id="rId153" Type="http://schemas.openxmlformats.org/officeDocument/2006/relationships/slideLayout" Target="../slideLayouts/slideLayout189.xml"/><Relationship Id="rId174" Type="http://schemas.openxmlformats.org/officeDocument/2006/relationships/slideLayout" Target="../slideLayouts/slideLayout210.xml"/><Relationship Id="rId179" Type="http://schemas.openxmlformats.org/officeDocument/2006/relationships/slideLayout" Target="../slideLayouts/slideLayout215.xml"/><Relationship Id="rId195" Type="http://schemas.openxmlformats.org/officeDocument/2006/relationships/slideLayout" Target="../slideLayouts/slideLayout231.xml"/><Relationship Id="rId209" Type="http://schemas.openxmlformats.org/officeDocument/2006/relationships/slideLayout" Target="../slideLayouts/slideLayout245.xml"/><Relationship Id="rId190" Type="http://schemas.openxmlformats.org/officeDocument/2006/relationships/slideLayout" Target="../slideLayouts/slideLayout226.xml"/><Relationship Id="rId204" Type="http://schemas.openxmlformats.org/officeDocument/2006/relationships/slideLayout" Target="../slideLayouts/slideLayout240.xml"/><Relationship Id="rId220" Type="http://schemas.openxmlformats.org/officeDocument/2006/relationships/slideLayout" Target="../slideLayouts/slideLayout256.xml"/><Relationship Id="rId225" Type="http://schemas.openxmlformats.org/officeDocument/2006/relationships/slideLayout" Target="../slideLayouts/slideLayout261.xml"/><Relationship Id="rId241" Type="http://schemas.openxmlformats.org/officeDocument/2006/relationships/slideLayout" Target="../slideLayouts/slideLayout277.xml"/><Relationship Id="rId246" Type="http://schemas.openxmlformats.org/officeDocument/2006/relationships/slideLayout" Target="../slideLayouts/slideLayout282.xml"/><Relationship Id="rId267" Type="http://schemas.openxmlformats.org/officeDocument/2006/relationships/slideLayout" Target="../slideLayouts/slideLayout303.xml"/><Relationship Id="rId15" Type="http://schemas.openxmlformats.org/officeDocument/2006/relationships/slideLayout" Target="../slideLayouts/slideLayout51.xml"/><Relationship Id="rId36" Type="http://schemas.openxmlformats.org/officeDocument/2006/relationships/slideLayout" Target="../slideLayouts/slideLayout72.xml"/><Relationship Id="rId57" Type="http://schemas.openxmlformats.org/officeDocument/2006/relationships/slideLayout" Target="../slideLayouts/slideLayout93.xml"/><Relationship Id="rId106" Type="http://schemas.openxmlformats.org/officeDocument/2006/relationships/slideLayout" Target="../slideLayouts/slideLayout142.xml"/><Relationship Id="rId127" Type="http://schemas.openxmlformats.org/officeDocument/2006/relationships/slideLayout" Target="../slideLayouts/slideLayout163.xml"/><Relationship Id="rId262" Type="http://schemas.openxmlformats.org/officeDocument/2006/relationships/slideLayout" Target="../slideLayouts/slideLayout298.xml"/><Relationship Id="rId10" Type="http://schemas.openxmlformats.org/officeDocument/2006/relationships/slideLayout" Target="../slideLayouts/slideLayout46.xml"/><Relationship Id="rId31" Type="http://schemas.openxmlformats.org/officeDocument/2006/relationships/slideLayout" Target="../slideLayouts/slideLayout67.xml"/><Relationship Id="rId52" Type="http://schemas.openxmlformats.org/officeDocument/2006/relationships/slideLayout" Target="../slideLayouts/slideLayout88.xml"/><Relationship Id="rId73" Type="http://schemas.openxmlformats.org/officeDocument/2006/relationships/slideLayout" Target="../slideLayouts/slideLayout109.xml"/><Relationship Id="rId78" Type="http://schemas.openxmlformats.org/officeDocument/2006/relationships/slideLayout" Target="../slideLayouts/slideLayout114.xml"/><Relationship Id="rId94" Type="http://schemas.openxmlformats.org/officeDocument/2006/relationships/slideLayout" Target="../slideLayouts/slideLayout130.xml"/><Relationship Id="rId99" Type="http://schemas.openxmlformats.org/officeDocument/2006/relationships/slideLayout" Target="../slideLayouts/slideLayout135.xml"/><Relationship Id="rId101" Type="http://schemas.openxmlformats.org/officeDocument/2006/relationships/slideLayout" Target="../slideLayouts/slideLayout137.xml"/><Relationship Id="rId122" Type="http://schemas.openxmlformats.org/officeDocument/2006/relationships/slideLayout" Target="../slideLayouts/slideLayout158.xml"/><Relationship Id="rId143" Type="http://schemas.openxmlformats.org/officeDocument/2006/relationships/slideLayout" Target="../slideLayouts/slideLayout179.xml"/><Relationship Id="rId148" Type="http://schemas.openxmlformats.org/officeDocument/2006/relationships/slideLayout" Target="../slideLayouts/slideLayout184.xml"/><Relationship Id="rId164" Type="http://schemas.openxmlformats.org/officeDocument/2006/relationships/slideLayout" Target="../slideLayouts/slideLayout200.xml"/><Relationship Id="rId169" Type="http://schemas.openxmlformats.org/officeDocument/2006/relationships/slideLayout" Target="../slideLayouts/slideLayout205.xml"/><Relationship Id="rId185" Type="http://schemas.openxmlformats.org/officeDocument/2006/relationships/slideLayout" Target="../slideLayouts/slideLayout221.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80" Type="http://schemas.openxmlformats.org/officeDocument/2006/relationships/slideLayout" Target="../slideLayouts/slideLayout216.xml"/><Relationship Id="rId210" Type="http://schemas.openxmlformats.org/officeDocument/2006/relationships/slideLayout" Target="../slideLayouts/slideLayout246.xml"/><Relationship Id="rId215" Type="http://schemas.openxmlformats.org/officeDocument/2006/relationships/slideLayout" Target="../slideLayouts/slideLayout251.xml"/><Relationship Id="rId236" Type="http://schemas.openxmlformats.org/officeDocument/2006/relationships/slideLayout" Target="../slideLayouts/slideLayout272.xml"/><Relationship Id="rId257" Type="http://schemas.openxmlformats.org/officeDocument/2006/relationships/slideLayout" Target="../slideLayouts/slideLayout293.xml"/><Relationship Id="rId26" Type="http://schemas.openxmlformats.org/officeDocument/2006/relationships/slideLayout" Target="../slideLayouts/slideLayout62.xml"/><Relationship Id="rId231" Type="http://schemas.openxmlformats.org/officeDocument/2006/relationships/slideLayout" Target="../slideLayouts/slideLayout267.xml"/><Relationship Id="rId252" Type="http://schemas.openxmlformats.org/officeDocument/2006/relationships/slideLayout" Target="../slideLayouts/slideLayout288.xml"/><Relationship Id="rId273" Type="http://schemas.openxmlformats.org/officeDocument/2006/relationships/theme" Target="../theme/theme4.xml"/><Relationship Id="rId47" Type="http://schemas.openxmlformats.org/officeDocument/2006/relationships/slideLayout" Target="../slideLayouts/slideLayout83.xml"/><Relationship Id="rId68" Type="http://schemas.openxmlformats.org/officeDocument/2006/relationships/slideLayout" Target="../slideLayouts/slideLayout104.xml"/><Relationship Id="rId89" Type="http://schemas.openxmlformats.org/officeDocument/2006/relationships/slideLayout" Target="../slideLayouts/slideLayout125.xml"/><Relationship Id="rId112" Type="http://schemas.openxmlformats.org/officeDocument/2006/relationships/slideLayout" Target="../slideLayouts/slideLayout148.xml"/><Relationship Id="rId133" Type="http://schemas.openxmlformats.org/officeDocument/2006/relationships/slideLayout" Target="../slideLayouts/slideLayout169.xml"/><Relationship Id="rId154" Type="http://schemas.openxmlformats.org/officeDocument/2006/relationships/slideLayout" Target="../slideLayouts/slideLayout190.xml"/><Relationship Id="rId175" Type="http://schemas.openxmlformats.org/officeDocument/2006/relationships/slideLayout" Target="../slideLayouts/slideLayout211.xml"/><Relationship Id="rId196" Type="http://schemas.openxmlformats.org/officeDocument/2006/relationships/slideLayout" Target="../slideLayouts/slideLayout232.xml"/><Relationship Id="rId200" Type="http://schemas.openxmlformats.org/officeDocument/2006/relationships/slideLayout" Target="../slideLayouts/slideLayout236.xml"/><Relationship Id="rId16" Type="http://schemas.openxmlformats.org/officeDocument/2006/relationships/slideLayout" Target="../slideLayouts/slideLayout52.xml"/><Relationship Id="rId221" Type="http://schemas.openxmlformats.org/officeDocument/2006/relationships/slideLayout" Target="../slideLayouts/slideLayout257.xml"/><Relationship Id="rId242" Type="http://schemas.openxmlformats.org/officeDocument/2006/relationships/slideLayout" Target="../slideLayouts/slideLayout278.xml"/><Relationship Id="rId263" Type="http://schemas.openxmlformats.org/officeDocument/2006/relationships/slideLayout" Target="../slideLayouts/slideLayout299.xml"/><Relationship Id="rId37" Type="http://schemas.openxmlformats.org/officeDocument/2006/relationships/slideLayout" Target="../slideLayouts/slideLayout73.xml"/><Relationship Id="rId58" Type="http://schemas.openxmlformats.org/officeDocument/2006/relationships/slideLayout" Target="../slideLayouts/slideLayout94.xml"/><Relationship Id="rId79" Type="http://schemas.openxmlformats.org/officeDocument/2006/relationships/slideLayout" Target="../slideLayouts/slideLayout115.xml"/><Relationship Id="rId102" Type="http://schemas.openxmlformats.org/officeDocument/2006/relationships/slideLayout" Target="../slideLayouts/slideLayout138.xml"/><Relationship Id="rId123" Type="http://schemas.openxmlformats.org/officeDocument/2006/relationships/slideLayout" Target="../slideLayouts/slideLayout159.xml"/><Relationship Id="rId144" Type="http://schemas.openxmlformats.org/officeDocument/2006/relationships/slideLayout" Target="../slideLayouts/slideLayout180.xml"/><Relationship Id="rId90" Type="http://schemas.openxmlformats.org/officeDocument/2006/relationships/slideLayout" Target="../slideLayouts/slideLayout126.xml"/><Relationship Id="rId165" Type="http://schemas.openxmlformats.org/officeDocument/2006/relationships/slideLayout" Target="../slideLayouts/slideLayout201.xml"/><Relationship Id="rId186" Type="http://schemas.openxmlformats.org/officeDocument/2006/relationships/slideLayout" Target="../slideLayouts/slideLayout222.xml"/><Relationship Id="rId211" Type="http://schemas.openxmlformats.org/officeDocument/2006/relationships/slideLayout" Target="../slideLayouts/slideLayout247.xml"/><Relationship Id="rId232" Type="http://schemas.openxmlformats.org/officeDocument/2006/relationships/slideLayout" Target="../slideLayouts/slideLayout268.xml"/><Relationship Id="rId253" Type="http://schemas.openxmlformats.org/officeDocument/2006/relationships/slideLayout" Target="../slideLayouts/slideLayout289.xml"/><Relationship Id="rId27" Type="http://schemas.openxmlformats.org/officeDocument/2006/relationships/slideLayout" Target="../slideLayouts/slideLayout63.xml"/><Relationship Id="rId48" Type="http://schemas.openxmlformats.org/officeDocument/2006/relationships/slideLayout" Target="../slideLayouts/slideLayout84.xml"/><Relationship Id="rId69" Type="http://schemas.openxmlformats.org/officeDocument/2006/relationships/slideLayout" Target="../slideLayouts/slideLayout105.xml"/><Relationship Id="rId113" Type="http://schemas.openxmlformats.org/officeDocument/2006/relationships/slideLayout" Target="../slideLayouts/slideLayout149.xml"/><Relationship Id="rId134" Type="http://schemas.openxmlformats.org/officeDocument/2006/relationships/slideLayout" Target="../slideLayouts/slideLayout170.xml"/><Relationship Id="rId80" Type="http://schemas.openxmlformats.org/officeDocument/2006/relationships/slideLayout" Target="../slideLayouts/slideLayout116.xml"/><Relationship Id="rId155" Type="http://schemas.openxmlformats.org/officeDocument/2006/relationships/slideLayout" Target="../slideLayouts/slideLayout191.xml"/><Relationship Id="rId176" Type="http://schemas.openxmlformats.org/officeDocument/2006/relationships/slideLayout" Target="../slideLayouts/slideLayout212.xml"/><Relationship Id="rId197" Type="http://schemas.openxmlformats.org/officeDocument/2006/relationships/slideLayout" Target="../slideLayouts/slideLayout233.xml"/><Relationship Id="rId201" Type="http://schemas.openxmlformats.org/officeDocument/2006/relationships/slideLayout" Target="../slideLayouts/slideLayout237.xml"/><Relationship Id="rId222" Type="http://schemas.openxmlformats.org/officeDocument/2006/relationships/slideLayout" Target="../slideLayouts/slideLayout258.xml"/><Relationship Id="rId243" Type="http://schemas.openxmlformats.org/officeDocument/2006/relationships/slideLayout" Target="../slideLayouts/slideLayout279.xml"/><Relationship Id="rId264" Type="http://schemas.openxmlformats.org/officeDocument/2006/relationships/slideLayout" Target="../slideLayouts/slideLayout300.xml"/><Relationship Id="rId17" Type="http://schemas.openxmlformats.org/officeDocument/2006/relationships/slideLayout" Target="../slideLayouts/slideLayout53.xml"/><Relationship Id="rId38" Type="http://schemas.openxmlformats.org/officeDocument/2006/relationships/slideLayout" Target="../slideLayouts/slideLayout74.xml"/><Relationship Id="rId59" Type="http://schemas.openxmlformats.org/officeDocument/2006/relationships/slideLayout" Target="../slideLayouts/slideLayout95.xml"/><Relationship Id="rId103" Type="http://schemas.openxmlformats.org/officeDocument/2006/relationships/slideLayout" Target="../slideLayouts/slideLayout139.xml"/><Relationship Id="rId124" Type="http://schemas.openxmlformats.org/officeDocument/2006/relationships/slideLayout" Target="../slideLayouts/slideLayout160.xml"/><Relationship Id="rId70" Type="http://schemas.openxmlformats.org/officeDocument/2006/relationships/slideLayout" Target="../slideLayouts/slideLayout106.xml"/><Relationship Id="rId91" Type="http://schemas.openxmlformats.org/officeDocument/2006/relationships/slideLayout" Target="../slideLayouts/slideLayout127.xml"/><Relationship Id="rId145" Type="http://schemas.openxmlformats.org/officeDocument/2006/relationships/slideLayout" Target="../slideLayouts/slideLayout181.xml"/><Relationship Id="rId166" Type="http://schemas.openxmlformats.org/officeDocument/2006/relationships/slideLayout" Target="../slideLayouts/slideLayout202.xml"/><Relationship Id="rId187" Type="http://schemas.openxmlformats.org/officeDocument/2006/relationships/slideLayout" Target="../slideLayouts/slideLayout223.xml"/><Relationship Id="rId1" Type="http://schemas.openxmlformats.org/officeDocument/2006/relationships/slideLayout" Target="../slideLayouts/slideLayout37.xml"/><Relationship Id="rId212" Type="http://schemas.openxmlformats.org/officeDocument/2006/relationships/slideLayout" Target="../slideLayouts/slideLayout248.xml"/><Relationship Id="rId233" Type="http://schemas.openxmlformats.org/officeDocument/2006/relationships/slideLayout" Target="../slideLayouts/slideLayout269.xml"/><Relationship Id="rId254" Type="http://schemas.openxmlformats.org/officeDocument/2006/relationships/slideLayout" Target="../slideLayouts/slideLayout290.xml"/><Relationship Id="rId28" Type="http://schemas.openxmlformats.org/officeDocument/2006/relationships/slideLayout" Target="../slideLayouts/slideLayout64.xml"/><Relationship Id="rId49" Type="http://schemas.openxmlformats.org/officeDocument/2006/relationships/slideLayout" Target="../slideLayouts/slideLayout85.xml"/><Relationship Id="rId114" Type="http://schemas.openxmlformats.org/officeDocument/2006/relationships/slideLayout" Target="../slideLayouts/slideLayout15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321.xml"/><Relationship Id="rId18" Type="http://schemas.openxmlformats.org/officeDocument/2006/relationships/slideLayout" Target="../slideLayouts/slideLayout326.xml"/><Relationship Id="rId26" Type="http://schemas.openxmlformats.org/officeDocument/2006/relationships/slideLayout" Target="../slideLayouts/slideLayout334.xml"/><Relationship Id="rId39" Type="http://schemas.openxmlformats.org/officeDocument/2006/relationships/slideLayout" Target="../slideLayouts/slideLayout347.xml"/><Relationship Id="rId3" Type="http://schemas.openxmlformats.org/officeDocument/2006/relationships/slideLayout" Target="../slideLayouts/slideLayout311.xml"/><Relationship Id="rId21" Type="http://schemas.openxmlformats.org/officeDocument/2006/relationships/slideLayout" Target="../slideLayouts/slideLayout329.xml"/><Relationship Id="rId34" Type="http://schemas.openxmlformats.org/officeDocument/2006/relationships/slideLayout" Target="../slideLayouts/slideLayout342.xml"/><Relationship Id="rId42" Type="http://schemas.openxmlformats.org/officeDocument/2006/relationships/slideLayout" Target="../slideLayouts/slideLayout350.xml"/><Relationship Id="rId47" Type="http://schemas.openxmlformats.org/officeDocument/2006/relationships/slideLayout" Target="../slideLayouts/slideLayout355.xml"/><Relationship Id="rId50" Type="http://schemas.openxmlformats.org/officeDocument/2006/relationships/slideLayout" Target="../slideLayouts/slideLayout358.xml"/><Relationship Id="rId7" Type="http://schemas.openxmlformats.org/officeDocument/2006/relationships/slideLayout" Target="../slideLayouts/slideLayout315.xml"/><Relationship Id="rId12" Type="http://schemas.openxmlformats.org/officeDocument/2006/relationships/slideLayout" Target="../slideLayouts/slideLayout320.xml"/><Relationship Id="rId17" Type="http://schemas.openxmlformats.org/officeDocument/2006/relationships/slideLayout" Target="../slideLayouts/slideLayout325.xml"/><Relationship Id="rId25" Type="http://schemas.openxmlformats.org/officeDocument/2006/relationships/slideLayout" Target="../slideLayouts/slideLayout333.xml"/><Relationship Id="rId33" Type="http://schemas.openxmlformats.org/officeDocument/2006/relationships/slideLayout" Target="../slideLayouts/slideLayout341.xml"/><Relationship Id="rId38" Type="http://schemas.openxmlformats.org/officeDocument/2006/relationships/slideLayout" Target="../slideLayouts/slideLayout346.xml"/><Relationship Id="rId46" Type="http://schemas.openxmlformats.org/officeDocument/2006/relationships/slideLayout" Target="../slideLayouts/slideLayout354.xml"/><Relationship Id="rId2" Type="http://schemas.openxmlformats.org/officeDocument/2006/relationships/slideLayout" Target="../slideLayouts/slideLayout310.xml"/><Relationship Id="rId16" Type="http://schemas.openxmlformats.org/officeDocument/2006/relationships/slideLayout" Target="../slideLayouts/slideLayout324.xml"/><Relationship Id="rId20" Type="http://schemas.openxmlformats.org/officeDocument/2006/relationships/slideLayout" Target="../slideLayouts/slideLayout328.xml"/><Relationship Id="rId29" Type="http://schemas.openxmlformats.org/officeDocument/2006/relationships/slideLayout" Target="../slideLayouts/slideLayout337.xml"/><Relationship Id="rId41" Type="http://schemas.openxmlformats.org/officeDocument/2006/relationships/slideLayout" Target="../slideLayouts/slideLayout349.xml"/><Relationship Id="rId54" Type="http://schemas.openxmlformats.org/officeDocument/2006/relationships/image" Target="../media/image47.png"/><Relationship Id="rId1" Type="http://schemas.openxmlformats.org/officeDocument/2006/relationships/slideLayout" Target="../slideLayouts/slideLayout309.xml"/><Relationship Id="rId6" Type="http://schemas.openxmlformats.org/officeDocument/2006/relationships/slideLayout" Target="../slideLayouts/slideLayout314.xml"/><Relationship Id="rId11" Type="http://schemas.openxmlformats.org/officeDocument/2006/relationships/slideLayout" Target="../slideLayouts/slideLayout319.xml"/><Relationship Id="rId24" Type="http://schemas.openxmlformats.org/officeDocument/2006/relationships/slideLayout" Target="../slideLayouts/slideLayout332.xml"/><Relationship Id="rId32" Type="http://schemas.openxmlformats.org/officeDocument/2006/relationships/slideLayout" Target="../slideLayouts/slideLayout340.xml"/><Relationship Id="rId37" Type="http://schemas.openxmlformats.org/officeDocument/2006/relationships/slideLayout" Target="../slideLayouts/slideLayout345.xml"/><Relationship Id="rId40" Type="http://schemas.openxmlformats.org/officeDocument/2006/relationships/slideLayout" Target="../slideLayouts/slideLayout348.xml"/><Relationship Id="rId45" Type="http://schemas.openxmlformats.org/officeDocument/2006/relationships/slideLayout" Target="../slideLayouts/slideLayout353.xml"/><Relationship Id="rId53" Type="http://schemas.openxmlformats.org/officeDocument/2006/relationships/theme" Target="../theme/theme5.xml"/><Relationship Id="rId5" Type="http://schemas.openxmlformats.org/officeDocument/2006/relationships/slideLayout" Target="../slideLayouts/slideLayout313.xml"/><Relationship Id="rId15" Type="http://schemas.openxmlformats.org/officeDocument/2006/relationships/slideLayout" Target="../slideLayouts/slideLayout323.xml"/><Relationship Id="rId23" Type="http://schemas.openxmlformats.org/officeDocument/2006/relationships/slideLayout" Target="../slideLayouts/slideLayout331.xml"/><Relationship Id="rId28" Type="http://schemas.openxmlformats.org/officeDocument/2006/relationships/slideLayout" Target="../slideLayouts/slideLayout336.xml"/><Relationship Id="rId36" Type="http://schemas.openxmlformats.org/officeDocument/2006/relationships/slideLayout" Target="../slideLayouts/slideLayout344.xml"/><Relationship Id="rId49" Type="http://schemas.openxmlformats.org/officeDocument/2006/relationships/slideLayout" Target="../slideLayouts/slideLayout357.xml"/><Relationship Id="rId10" Type="http://schemas.openxmlformats.org/officeDocument/2006/relationships/slideLayout" Target="../slideLayouts/slideLayout318.xml"/><Relationship Id="rId19" Type="http://schemas.openxmlformats.org/officeDocument/2006/relationships/slideLayout" Target="../slideLayouts/slideLayout327.xml"/><Relationship Id="rId31" Type="http://schemas.openxmlformats.org/officeDocument/2006/relationships/slideLayout" Target="../slideLayouts/slideLayout339.xml"/><Relationship Id="rId44" Type="http://schemas.openxmlformats.org/officeDocument/2006/relationships/slideLayout" Target="../slideLayouts/slideLayout352.xml"/><Relationship Id="rId52" Type="http://schemas.openxmlformats.org/officeDocument/2006/relationships/slideLayout" Target="../slideLayouts/slideLayout360.xml"/><Relationship Id="rId4" Type="http://schemas.openxmlformats.org/officeDocument/2006/relationships/slideLayout" Target="../slideLayouts/slideLayout312.xml"/><Relationship Id="rId9" Type="http://schemas.openxmlformats.org/officeDocument/2006/relationships/slideLayout" Target="../slideLayouts/slideLayout317.xml"/><Relationship Id="rId14" Type="http://schemas.openxmlformats.org/officeDocument/2006/relationships/slideLayout" Target="../slideLayouts/slideLayout322.xml"/><Relationship Id="rId22" Type="http://schemas.openxmlformats.org/officeDocument/2006/relationships/slideLayout" Target="../slideLayouts/slideLayout330.xml"/><Relationship Id="rId27" Type="http://schemas.openxmlformats.org/officeDocument/2006/relationships/slideLayout" Target="../slideLayouts/slideLayout335.xml"/><Relationship Id="rId30" Type="http://schemas.openxmlformats.org/officeDocument/2006/relationships/slideLayout" Target="../slideLayouts/slideLayout338.xml"/><Relationship Id="rId35" Type="http://schemas.openxmlformats.org/officeDocument/2006/relationships/slideLayout" Target="../slideLayouts/slideLayout343.xml"/><Relationship Id="rId43" Type="http://schemas.openxmlformats.org/officeDocument/2006/relationships/slideLayout" Target="../slideLayouts/slideLayout351.xml"/><Relationship Id="rId48" Type="http://schemas.openxmlformats.org/officeDocument/2006/relationships/slideLayout" Target="../slideLayouts/slideLayout356.xml"/><Relationship Id="rId8" Type="http://schemas.openxmlformats.org/officeDocument/2006/relationships/slideLayout" Target="../slideLayouts/slideLayout316.xml"/><Relationship Id="rId51" Type="http://schemas.openxmlformats.org/officeDocument/2006/relationships/slideLayout" Target="../slideLayouts/slideLayout359.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373.xml"/><Relationship Id="rId18" Type="http://schemas.openxmlformats.org/officeDocument/2006/relationships/slideLayout" Target="../slideLayouts/slideLayout378.xml"/><Relationship Id="rId26" Type="http://schemas.openxmlformats.org/officeDocument/2006/relationships/slideLayout" Target="../slideLayouts/slideLayout386.xml"/><Relationship Id="rId39" Type="http://schemas.openxmlformats.org/officeDocument/2006/relationships/slideLayout" Target="../slideLayouts/slideLayout399.xml"/><Relationship Id="rId21" Type="http://schemas.openxmlformats.org/officeDocument/2006/relationships/slideLayout" Target="../slideLayouts/slideLayout381.xml"/><Relationship Id="rId34" Type="http://schemas.openxmlformats.org/officeDocument/2006/relationships/slideLayout" Target="../slideLayouts/slideLayout394.xml"/><Relationship Id="rId42" Type="http://schemas.openxmlformats.org/officeDocument/2006/relationships/slideLayout" Target="../slideLayouts/slideLayout402.xml"/><Relationship Id="rId47" Type="http://schemas.openxmlformats.org/officeDocument/2006/relationships/slideLayout" Target="../slideLayouts/slideLayout407.xml"/><Relationship Id="rId50" Type="http://schemas.openxmlformats.org/officeDocument/2006/relationships/slideLayout" Target="../slideLayouts/slideLayout410.xml"/><Relationship Id="rId55" Type="http://schemas.openxmlformats.org/officeDocument/2006/relationships/slideLayout" Target="../slideLayouts/slideLayout415.xml"/><Relationship Id="rId63" Type="http://schemas.openxmlformats.org/officeDocument/2006/relationships/slideLayout" Target="../slideLayouts/slideLayout423.xml"/><Relationship Id="rId68" Type="http://schemas.openxmlformats.org/officeDocument/2006/relationships/slideLayout" Target="../slideLayouts/slideLayout428.xml"/><Relationship Id="rId76" Type="http://schemas.openxmlformats.org/officeDocument/2006/relationships/slideLayout" Target="../slideLayouts/slideLayout436.xml"/><Relationship Id="rId84" Type="http://schemas.openxmlformats.org/officeDocument/2006/relationships/slideLayout" Target="../slideLayouts/slideLayout444.xml"/><Relationship Id="rId89" Type="http://schemas.openxmlformats.org/officeDocument/2006/relationships/slideLayout" Target="../slideLayouts/slideLayout449.xml"/><Relationship Id="rId7" Type="http://schemas.openxmlformats.org/officeDocument/2006/relationships/slideLayout" Target="../slideLayouts/slideLayout367.xml"/><Relationship Id="rId71" Type="http://schemas.openxmlformats.org/officeDocument/2006/relationships/slideLayout" Target="../slideLayouts/slideLayout431.xml"/><Relationship Id="rId92" Type="http://schemas.openxmlformats.org/officeDocument/2006/relationships/slideLayout" Target="../slideLayouts/slideLayout452.xml"/><Relationship Id="rId2" Type="http://schemas.openxmlformats.org/officeDocument/2006/relationships/slideLayout" Target="../slideLayouts/slideLayout362.xml"/><Relationship Id="rId16" Type="http://schemas.openxmlformats.org/officeDocument/2006/relationships/slideLayout" Target="../slideLayouts/slideLayout376.xml"/><Relationship Id="rId29" Type="http://schemas.openxmlformats.org/officeDocument/2006/relationships/slideLayout" Target="../slideLayouts/slideLayout389.xml"/><Relationship Id="rId11" Type="http://schemas.openxmlformats.org/officeDocument/2006/relationships/slideLayout" Target="../slideLayouts/slideLayout371.xml"/><Relationship Id="rId24" Type="http://schemas.openxmlformats.org/officeDocument/2006/relationships/slideLayout" Target="../slideLayouts/slideLayout384.xml"/><Relationship Id="rId32" Type="http://schemas.openxmlformats.org/officeDocument/2006/relationships/slideLayout" Target="../slideLayouts/slideLayout392.xml"/><Relationship Id="rId37" Type="http://schemas.openxmlformats.org/officeDocument/2006/relationships/slideLayout" Target="../slideLayouts/slideLayout397.xml"/><Relationship Id="rId40" Type="http://schemas.openxmlformats.org/officeDocument/2006/relationships/slideLayout" Target="../slideLayouts/slideLayout400.xml"/><Relationship Id="rId45" Type="http://schemas.openxmlformats.org/officeDocument/2006/relationships/slideLayout" Target="../slideLayouts/slideLayout405.xml"/><Relationship Id="rId53" Type="http://schemas.openxmlformats.org/officeDocument/2006/relationships/slideLayout" Target="../slideLayouts/slideLayout413.xml"/><Relationship Id="rId58" Type="http://schemas.openxmlformats.org/officeDocument/2006/relationships/slideLayout" Target="../slideLayouts/slideLayout418.xml"/><Relationship Id="rId66" Type="http://schemas.openxmlformats.org/officeDocument/2006/relationships/slideLayout" Target="../slideLayouts/slideLayout426.xml"/><Relationship Id="rId74" Type="http://schemas.openxmlformats.org/officeDocument/2006/relationships/slideLayout" Target="../slideLayouts/slideLayout434.xml"/><Relationship Id="rId79" Type="http://schemas.openxmlformats.org/officeDocument/2006/relationships/slideLayout" Target="../slideLayouts/slideLayout439.xml"/><Relationship Id="rId87" Type="http://schemas.openxmlformats.org/officeDocument/2006/relationships/slideLayout" Target="../slideLayouts/slideLayout447.xml"/><Relationship Id="rId5" Type="http://schemas.openxmlformats.org/officeDocument/2006/relationships/slideLayout" Target="../slideLayouts/slideLayout365.xml"/><Relationship Id="rId61" Type="http://schemas.openxmlformats.org/officeDocument/2006/relationships/slideLayout" Target="../slideLayouts/slideLayout421.xml"/><Relationship Id="rId82" Type="http://schemas.openxmlformats.org/officeDocument/2006/relationships/slideLayout" Target="../slideLayouts/slideLayout442.xml"/><Relationship Id="rId90" Type="http://schemas.openxmlformats.org/officeDocument/2006/relationships/slideLayout" Target="../slideLayouts/slideLayout450.xml"/><Relationship Id="rId19" Type="http://schemas.openxmlformats.org/officeDocument/2006/relationships/slideLayout" Target="../slideLayouts/slideLayout379.xml"/><Relationship Id="rId14" Type="http://schemas.openxmlformats.org/officeDocument/2006/relationships/slideLayout" Target="../slideLayouts/slideLayout374.xml"/><Relationship Id="rId22" Type="http://schemas.openxmlformats.org/officeDocument/2006/relationships/slideLayout" Target="../slideLayouts/slideLayout382.xml"/><Relationship Id="rId27" Type="http://schemas.openxmlformats.org/officeDocument/2006/relationships/slideLayout" Target="../slideLayouts/slideLayout387.xml"/><Relationship Id="rId30" Type="http://schemas.openxmlformats.org/officeDocument/2006/relationships/slideLayout" Target="../slideLayouts/slideLayout390.xml"/><Relationship Id="rId35" Type="http://schemas.openxmlformats.org/officeDocument/2006/relationships/slideLayout" Target="../slideLayouts/slideLayout395.xml"/><Relationship Id="rId43" Type="http://schemas.openxmlformats.org/officeDocument/2006/relationships/slideLayout" Target="../slideLayouts/slideLayout403.xml"/><Relationship Id="rId48" Type="http://schemas.openxmlformats.org/officeDocument/2006/relationships/slideLayout" Target="../slideLayouts/slideLayout408.xml"/><Relationship Id="rId56" Type="http://schemas.openxmlformats.org/officeDocument/2006/relationships/slideLayout" Target="../slideLayouts/slideLayout416.xml"/><Relationship Id="rId64" Type="http://schemas.openxmlformats.org/officeDocument/2006/relationships/slideLayout" Target="../slideLayouts/slideLayout424.xml"/><Relationship Id="rId69" Type="http://schemas.openxmlformats.org/officeDocument/2006/relationships/slideLayout" Target="../slideLayouts/slideLayout429.xml"/><Relationship Id="rId77" Type="http://schemas.openxmlformats.org/officeDocument/2006/relationships/slideLayout" Target="../slideLayouts/slideLayout437.xml"/><Relationship Id="rId8" Type="http://schemas.openxmlformats.org/officeDocument/2006/relationships/slideLayout" Target="../slideLayouts/slideLayout368.xml"/><Relationship Id="rId51" Type="http://schemas.openxmlformats.org/officeDocument/2006/relationships/slideLayout" Target="../slideLayouts/slideLayout411.xml"/><Relationship Id="rId72" Type="http://schemas.openxmlformats.org/officeDocument/2006/relationships/slideLayout" Target="../slideLayouts/slideLayout432.xml"/><Relationship Id="rId80" Type="http://schemas.openxmlformats.org/officeDocument/2006/relationships/slideLayout" Target="../slideLayouts/slideLayout440.xml"/><Relationship Id="rId85" Type="http://schemas.openxmlformats.org/officeDocument/2006/relationships/slideLayout" Target="../slideLayouts/slideLayout445.xml"/><Relationship Id="rId93" Type="http://schemas.openxmlformats.org/officeDocument/2006/relationships/theme" Target="../theme/theme6.xml"/><Relationship Id="rId3" Type="http://schemas.openxmlformats.org/officeDocument/2006/relationships/slideLayout" Target="../slideLayouts/slideLayout363.xml"/><Relationship Id="rId12" Type="http://schemas.openxmlformats.org/officeDocument/2006/relationships/slideLayout" Target="../slideLayouts/slideLayout372.xml"/><Relationship Id="rId17" Type="http://schemas.openxmlformats.org/officeDocument/2006/relationships/slideLayout" Target="../slideLayouts/slideLayout377.xml"/><Relationship Id="rId25" Type="http://schemas.openxmlformats.org/officeDocument/2006/relationships/slideLayout" Target="../slideLayouts/slideLayout385.xml"/><Relationship Id="rId33" Type="http://schemas.openxmlformats.org/officeDocument/2006/relationships/slideLayout" Target="../slideLayouts/slideLayout393.xml"/><Relationship Id="rId38" Type="http://schemas.openxmlformats.org/officeDocument/2006/relationships/slideLayout" Target="../slideLayouts/slideLayout398.xml"/><Relationship Id="rId46" Type="http://schemas.openxmlformats.org/officeDocument/2006/relationships/slideLayout" Target="../slideLayouts/slideLayout406.xml"/><Relationship Id="rId59" Type="http://schemas.openxmlformats.org/officeDocument/2006/relationships/slideLayout" Target="../slideLayouts/slideLayout419.xml"/><Relationship Id="rId67" Type="http://schemas.openxmlformats.org/officeDocument/2006/relationships/slideLayout" Target="../slideLayouts/slideLayout427.xml"/><Relationship Id="rId20" Type="http://schemas.openxmlformats.org/officeDocument/2006/relationships/slideLayout" Target="../slideLayouts/slideLayout380.xml"/><Relationship Id="rId41" Type="http://schemas.openxmlformats.org/officeDocument/2006/relationships/slideLayout" Target="../slideLayouts/slideLayout401.xml"/><Relationship Id="rId54" Type="http://schemas.openxmlformats.org/officeDocument/2006/relationships/slideLayout" Target="../slideLayouts/slideLayout414.xml"/><Relationship Id="rId62" Type="http://schemas.openxmlformats.org/officeDocument/2006/relationships/slideLayout" Target="../slideLayouts/slideLayout422.xml"/><Relationship Id="rId70" Type="http://schemas.openxmlformats.org/officeDocument/2006/relationships/slideLayout" Target="../slideLayouts/slideLayout430.xml"/><Relationship Id="rId75" Type="http://schemas.openxmlformats.org/officeDocument/2006/relationships/slideLayout" Target="../slideLayouts/slideLayout435.xml"/><Relationship Id="rId83" Type="http://schemas.openxmlformats.org/officeDocument/2006/relationships/slideLayout" Target="../slideLayouts/slideLayout443.xml"/><Relationship Id="rId88" Type="http://schemas.openxmlformats.org/officeDocument/2006/relationships/slideLayout" Target="../slideLayouts/slideLayout448.xml"/><Relationship Id="rId91" Type="http://schemas.openxmlformats.org/officeDocument/2006/relationships/slideLayout" Target="../slideLayouts/slideLayout451.xml"/><Relationship Id="rId1" Type="http://schemas.openxmlformats.org/officeDocument/2006/relationships/slideLayout" Target="../slideLayouts/slideLayout361.xml"/><Relationship Id="rId6" Type="http://schemas.openxmlformats.org/officeDocument/2006/relationships/slideLayout" Target="../slideLayouts/slideLayout366.xml"/><Relationship Id="rId15" Type="http://schemas.openxmlformats.org/officeDocument/2006/relationships/slideLayout" Target="../slideLayouts/slideLayout375.xml"/><Relationship Id="rId23" Type="http://schemas.openxmlformats.org/officeDocument/2006/relationships/slideLayout" Target="../slideLayouts/slideLayout383.xml"/><Relationship Id="rId28" Type="http://schemas.openxmlformats.org/officeDocument/2006/relationships/slideLayout" Target="../slideLayouts/slideLayout388.xml"/><Relationship Id="rId36" Type="http://schemas.openxmlformats.org/officeDocument/2006/relationships/slideLayout" Target="../slideLayouts/slideLayout396.xml"/><Relationship Id="rId49" Type="http://schemas.openxmlformats.org/officeDocument/2006/relationships/slideLayout" Target="../slideLayouts/slideLayout409.xml"/><Relationship Id="rId57" Type="http://schemas.openxmlformats.org/officeDocument/2006/relationships/slideLayout" Target="../slideLayouts/slideLayout417.xml"/><Relationship Id="rId10" Type="http://schemas.openxmlformats.org/officeDocument/2006/relationships/slideLayout" Target="../slideLayouts/slideLayout370.xml"/><Relationship Id="rId31" Type="http://schemas.openxmlformats.org/officeDocument/2006/relationships/slideLayout" Target="../slideLayouts/slideLayout391.xml"/><Relationship Id="rId44" Type="http://schemas.openxmlformats.org/officeDocument/2006/relationships/slideLayout" Target="../slideLayouts/slideLayout404.xml"/><Relationship Id="rId52" Type="http://schemas.openxmlformats.org/officeDocument/2006/relationships/slideLayout" Target="../slideLayouts/slideLayout412.xml"/><Relationship Id="rId60" Type="http://schemas.openxmlformats.org/officeDocument/2006/relationships/slideLayout" Target="../slideLayouts/slideLayout420.xml"/><Relationship Id="rId65" Type="http://schemas.openxmlformats.org/officeDocument/2006/relationships/slideLayout" Target="../slideLayouts/slideLayout425.xml"/><Relationship Id="rId73" Type="http://schemas.openxmlformats.org/officeDocument/2006/relationships/slideLayout" Target="../slideLayouts/slideLayout433.xml"/><Relationship Id="rId78" Type="http://schemas.openxmlformats.org/officeDocument/2006/relationships/slideLayout" Target="../slideLayouts/slideLayout438.xml"/><Relationship Id="rId81" Type="http://schemas.openxmlformats.org/officeDocument/2006/relationships/slideLayout" Target="../slideLayouts/slideLayout441.xml"/><Relationship Id="rId86" Type="http://schemas.openxmlformats.org/officeDocument/2006/relationships/slideLayout" Target="../slideLayouts/slideLayout446.xml"/><Relationship Id="rId94" Type="http://schemas.openxmlformats.org/officeDocument/2006/relationships/image" Target="../media/image53.png"/><Relationship Id="rId4" Type="http://schemas.openxmlformats.org/officeDocument/2006/relationships/slideLayout" Target="../slideLayouts/slideLayout364.xml"/><Relationship Id="rId9" Type="http://schemas.openxmlformats.org/officeDocument/2006/relationships/slideLayout" Target="../slideLayouts/slideLayout3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460.xml"/><Relationship Id="rId13" Type="http://schemas.openxmlformats.org/officeDocument/2006/relationships/slideLayout" Target="../slideLayouts/slideLayout465.xml"/><Relationship Id="rId18" Type="http://schemas.openxmlformats.org/officeDocument/2006/relationships/slideLayout" Target="../slideLayouts/slideLayout470.xml"/><Relationship Id="rId3" Type="http://schemas.openxmlformats.org/officeDocument/2006/relationships/slideLayout" Target="../slideLayouts/slideLayout455.xml"/><Relationship Id="rId21" Type="http://schemas.openxmlformats.org/officeDocument/2006/relationships/theme" Target="../theme/theme7.xml"/><Relationship Id="rId7" Type="http://schemas.openxmlformats.org/officeDocument/2006/relationships/slideLayout" Target="../slideLayouts/slideLayout459.xml"/><Relationship Id="rId12" Type="http://schemas.openxmlformats.org/officeDocument/2006/relationships/slideLayout" Target="../slideLayouts/slideLayout464.xml"/><Relationship Id="rId17" Type="http://schemas.openxmlformats.org/officeDocument/2006/relationships/slideLayout" Target="../slideLayouts/slideLayout469.xml"/><Relationship Id="rId2" Type="http://schemas.openxmlformats.org/officeDocument/2006/relationships/slideLayout" Target="../slideLayouts/slideLayout454.xml"/><Relationship Id="rId16" Type="http://schemas.openxmlformats.org/officeDocument/2006/relationships/slideLayout" Target="../slideLayouts/slideLayout468.xml"/><Relationship Id="rId20" Type="http://schemas.openxmlformats.org/officeDocument/2006/relationships/slideLayout" Target="../slideLayouts/slideLayout472.xml"/><Relationship Id="rId1" Type="http://schemas.openxmlformats.org/officeDocument/2006/relationships/slideLayout" Target="../slideLayouts/slideLayout453.xml"/><Relationship Id="rId6" Type="http://schemas.openxmlformats.org/officeDocument/2006/relationships/slideLayout" Target="../slideLayouts/slideLayout458.xml"/><Relationship Id="rId11" Type="http://schemas.openxmlformats.org/officeDocument/2006/relationships/slideLayout" Target="../slideLayouts/slideLayout463.xml"/><Relationship Id="rId5" Type="http://schemas.openxmlformats.org/officeDocument/2006/relationships/slideLayout" Target="../slideLayouts/slideLayout457.xml"/><Relationship Id="rId15" Type="http://schemas.openxmlformats.org/officeDocument/2006/relationships/slideLayout" Target="../slideLayouts/slideLayout467.xml"/><Relationship Id="rId10" Type="http://schemas.openxmlformats.org/officeDocument/2006/relationships/slideLayout" Target="../slideLayouts/slideLayout462.xml"/><Relationship Id="rId19" Type="http://schemas.openxmlformats.org/officeDocument/2006/relationships/slideLayout" Target="../slideLayouts/slideLayout471.xml"/><Relationship Id="rId4" Type="http://schemas.openxmlformats.org/officeDocument/2006/relationships/slideLayout" Target="../slideLayouts/slideLayout456.xml"/><Relationship Id="rId9" Type="http://schemas.openxmlformats.org/officeDocument/2006/relationships/slideLayout" Target="../slideLayouts/slideLayout461.xml"/><Relationship Id="rId14" Type="http://schemas.openxmlformats.org/officeDocument/2006/relationships/slideLayout" Target="../slideLayouts/slideLayout466.xml"/><Relationship Id="rId22" Type="http://schemas.openxmlformats.org/officeDocument/2006/relationships/image" Target="../media/image68.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1027" name="Title Placeholder 1"/>
          <p:cNvSpPr>
            <a:spLocks noGrp="1"/>
          </p:cNvSpPr>
          <p:nvPr>
            <p:ph type="title"/>
          </p:nvPr>
        </p:nvSpPr>
        <p:spPr bwMode="auto">
          <a:xfrm>
            <a:off x="624418" y="711201"/>
            <a:ext cx="10949516" cy="49212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smtClean="0"/>
              <a:t>Click to edit Master title style</a:t>
            </a:r>
          </a:p>
        </p:txBody>
      </p:sp>
      <p:sp>
        <p:nvSpPr>
          <p:cNvPr id="3" name="Text Placeholder 2"/>
          <p:cNvSpPr>
            <a:spLocks noGrp="1"/>
          </p:cNvSpPr>
          <p:nvPr>
            <p:ph type="body" idx="1"/>
          </p:nvPr>
        </p:nvSpPr>
        <p:spPr>
          <a:xfrm>
            <a:off x="641351" y="1971676"/>
            <a:ext cx="10949516" cy="147796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master text styles</a:t>
            </a:r>
          </a:p>
          <a:p>
            <a:pPr lvl="2"/>
            <a:r>
              <a:rPr lang="en-US" dirty="0" smtClean="0"/>
              <a:t>First level</a:t>
            </a:r>
          </a:p>
          <a:p>
            <a:pPr lvl="3"/>
            <a:r>
              <a:rPr lang="en-US" dirty="0" smtClean="0"/>
              <a:t>Second level</a:t>
            </a:r>
          </a:p>
          <a:p>
            <a:pPr lvl="4"/>
            <a:r>
              <a:rPr lang="en-US" dirty="0" smtClean="0"/>
              <a:t>Third level</a:t>
            </a:r>
          </a:p>
          <a:p>
            <a:pPr lvl="5"/>
            <a:r>
              <a:rPr lang="en-US" dirty="0" smtClean="0"/>
              <a:t>Fifth level</a:t>
            </a:r>
            <a:endParaRPr lang="en-US" dirty="0"/>
          </a:p>
        </p:txBody>
      </p:sp>
      <p:sp>
        <p:nvSpPr>
          <p:cNvPr id="4" name="TextBox 20"/>
          <p:cNvSpPr txBox="1">
            <a:spLocks noChangeArrowheads="1"/>
          </p:cNvSpPr>
          <p:nvPr userDrawn="1"/>
        </p:nvSpPr>
        <p:spPr bwMode="gray">
          <a:xfrm>
            <a:off x="624418" y="6603200"/>
            <a:ext cx="2720296" cy="138499"/>
          </a:xfrm>
          <a:prstGeom prst="rect">
            <a:avLst/>
          </a:prstGeom>
          <a:noFill/>
          <a:ln w="9525">
            <a:noFill/>
            <a:miter lim="800000"/>
            <a:headEnd/>
            <a:tailEnd/>
          </a:ln>
        </p:spPr>
        <p:txBody>
          <a:bodyPr wrap="none" lIns="0" tIns="0" rIns="0" bIns="0">
            <a:spAutoFit/>
          </a:bodyPr>
          <a:lstStyle/>
          <a:p>
            <a:pPr defTabSz="913373" fontAlgn="base">
              <a:spcBef>
                <a:spcPct val="0"/>
              </a:spcBef>
              <a:spcAft>
                <a:spcPct val="0"/>
              </a:spcAft>
              <a:defRPr/>
            </a:pPr>
            <a:r>
              <a:rPr lang="en-US" sz="900" dirty="0">
                <a:solidFill>
                  <a:srgbClr val="6D6E71"/>
                </a:solidFill>
                <a:cs typeface="Arial" pitchFamily="34" charset="0"/>
              </a:rPr>
              <a:t>Copyright © 2017 Tech Mahindra. All rights reserved.</a:t>
            </a:r>
          </a:p>
        </p:txBody>
      </p:sp>
      <p:sp>
        <p:nvSpPr>
          <p:cNvPr id="5" name="Slide Number Placeholder 5"/>
          <p:cNvSpPr txBox="1">
            <a:spLocks/>
          </p:cNvSpPr>
          <p:nvPr userDrawn="1"/>
        </p:nvSpPr>
        <p:spPr bwMode="auto">
          <a:xfrm>
            <a:off x="11814773" y="6613575"/>
            <a:ext cx="157094" cy="153888"/>
          </a:xfrm>
          <a:prstGeom prst="rect">
            <a:avLst/>
          </a:prstGeom>
          <a:noFill/>
          <a:ln w="9525">
            <a:noFill/>
            <a:miter lim="800000"/>
            <a:headEnd/>
            <a:tailEnd/>
          </a:ln>
        </p:spPr>
        <p:txBody>
          <a:bodyPr wrap="none" lIns="0" tIns="0" rIns="0" bIns="0" anchor="ctr">
            <a:spAutoFit/>
          </a:bodyPr>
          <a:lstStyle/>
          <a:p>
            <a:pPr algn="r">
              <a:defRPr/>
            </a:pPr>
            <a:fld id="{DB2CB707-45FB-4000-B8FB-CE39B416E644}" type="slidenum">
              <a:rPr lang="en-US" sz="1000">
                <a:solidFill>
                  <a:srgbClr val="6D6E71"/>
                </a:solidFill>
                <a:cs typeface="Arial" pitchFamily="34" charset="0"/>
              </a:rPr>
              <a:pPr algn="r">
                <a:defRPr/>
              </a:pPr>
              <a:t>‹#›</a:t>
            </a:fld>
            <a:endParaRPr lang="en-US" sz="1000" dirty="0">
              <a:solidFill>
                <a:srgbClr val="6D6E71"/>
              </a:solidFill>
              <a:cs typeface="Arial" pitchFamily="34" charset="0"/>
            </a:endParaRPr>
          </a:p>
        </p:txBody>
      </p:sp>
    </p:spTree>
    <p:extLst>
      <p:ext uri="{BB962C8B-B14F-4D97-AF65-F5344CB8AC3E}">
        <p14:creationId xmlns:p14="http://schemas.microsoft.com/office/powerpoint/2010/main" val="182737745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txStyles>
    <p:titleStyle>
      <a:lvl1pPr algn="l" rtl="0" eaLnBrk="1" fontAlgn="base" hangingPunct="1">
        <a:spcBef>
          <a:spcPct val="0"/>
        </a:spcBef>
        <a:spcAft>
          <a:spcPct val="0"/>
        </a:spcAft>
        <a:defRPr lang="en-US" sz="3200" b="1" kern="1200" dirty="0">
          <a:solidFill>
            <a:schemeClr val="tx2"/>
          </a:solidFill>
          <a:latin typeface="Arial" pitchFamily="34" charset="0"/>
          <a:ea typeface="+mj-ea"/>
          <a:cs typeface="Arial" pitchFamily="34" charset="0"/>
        </a:defRPr>
      </a:lvl1pPr>
      <a:lvl2pPr algn="l" rtl="0" eaLnBrk="1" fontAlgn="base" hangingPunct="1">
        <a:spcBef>
          <a:spcPct val="0"/>
        </a:spcBef>
        <a:spcAft>
          <a:spcPct val="0"/>
        </a:spcAft>
        <a:defRPr sz="3200" b="1">
          <a:solidFill>
            <a:schemeClr val="tx2"/>
          </a:solidFill>
          <a:latin typeface="Arial" charset="0"/>
          <a:cs typeface="Arial" charset="0"/>
        </a:defRPr>
      </a:lvl2pPr>
      <a:lvl3pPr algn="l" rtl="0" eaLnBrk="1" fontAlgn="base" hangingPunct="1">
        <a:spcBef>
          <a:spcPct val="0"/>
        </a:spcBef>
        <a:spcAft>
          <a:spcPct val="0"/>
        </a:spcAft>
        <a:defRPr sz="3200" b="1">
          <a:solidFill>
            <a:schemeClr val="tx2"/>
          </a:solidFill>
          <a:latin typeface="Arial" charset="0"/>
          <a:cs typeface="Arial" charset="0"/>
        </a:defRPr>
      </a:lvl3pPr>
      <a:lvl4pPr algn="l" rtl="0" eaLnBrk="1" fontAlgn="base" hangingPunct="1">
        <a:spcBef>
          <a:spcPct val="0"/>
        </a:spcBef>
        <a:spcAft>
          <a:spcPct val="0"/>
        </a:spcAft>
        <a:defRPr sz="3200" b="1">
          <a:solidFill>
            <a:schemeClr val="tx2"/>
          </a:solidFill>
          <a:latin typeface="Arial" charset="0"/>
          <a:cs typeface="Arial" charset="0"/>
        </a:defRPr>
      </a:lvl4pPr>
      <a:lvl5pPr algn="l" rtl="0" eaLnBrk="1" fontAlgn="base" hangingPunct="1">
        <a:spcBef>
          <a:spcPct val="0"/>
        </a:spcBef>
        <a:spcAft>
          <a:spcPct val="0"/>
        </a:spcAft>
        <a:defRPr sz="3200" b="1">
          <a:solidFill>
            <a:schemeClr val="tx2"/>
          </a:solidFill>
          <a:latin typeface="Arial" charset="0"/>
          <a:cs typeface="Arial" charset="0"/>
        </a:defRPr>
      </a:lvl5pPr>
      <a:lvl6pPr marL="457200" algn="l" rtl="0" eaLnBrk="1" fontAlgn="base" hangingPunct="1">
        <a:spcBef>
          <a:spcPct val="0"/>
        </a:spcBef>
        <a:spcAft>
          <a:spcPct val="0"/>
        </a:spcAft>
        <a:defRPr sz="3200" b="1">
          <a:solidFill>
            <a:schemeClr val="tx2"/>
          </a:solidFill>
          <a:latin typeface="Arial" charset="0"/>
          <a:cs typeface="Arial" charset="0"/>
        </a:defRPr>
      </a:lvl6pPr>
      <a:lvl7pPr marL="914400" algn="l" rtl="0" eaLnBrk="1" fontAlgn="base" hangingPunct="1">
        <a:spcBef>
          <a:spcPct val="0"/>
        </a:spcBef>
        <a:spcAft>
          <a:spcPct val="0"/>
        </a:spcAft>
        <a:defRPr sz="3200" b="1">
          <a:solidFill>
            <a:schemeClr val="tx2"/>
          </a:solidFill>
          <a:latin typeface="Arial" charset="0"/>
          <a:cs typeface="Arial" charset="0"/>
        </a:defRPr>
      </a:lvl7pPr>
      <a:lvl8pPr marL="1371600" algn="l" rtl="0" eaLnBrk="1" fontAlgn="base" hangingPunct="1">
        <a:spcBef>
          <a:spcPct val="0"/>
        </a:spcBef>
        <a:spcAft>
          <a:spcPct val="0"/>
        </a:spcAft>
        <a:defRPr sz="3200" b="1">
          <a:solidFill>
            <a:schemeClr val="tx2"/>
          </a:solidFill>
          <a:latin typeface="Arial" charset="0"/>
          <a:cs typeface="Arial" charset="0"/>
        </a:defRPr>
      </a:lvl8pPr>
      <a:lvl9pPr marL="1828800" algn="l" rtl="0" eaLnBrk="1" fontAlgn="base" hangingPunct="1">
        <a:spcBef>
          <a:spcPct val="0"/>
        </a:spcBef>
        <a:spcAft>
          <a:spcPct val="0"/>
        </a:spcAft>
        <a:defRPr sz="3200" b="1">
          <a:solidFill>
            <a:schemeClr val="tx2"/>
          </a:solidFill>
          <a:latin typeface="Arial" charset="0"/>
          <a:cs typeface="Arial" charset="0"/>
        </a:defRPr>
      </a:lvl9pPr>
    </p:titleStyle>
    <p:bodyStyle>
      <a:lvl1pPr marL="290513" indent="-290513" algn="l" rtl="0" eaLnBrk="1" fontAlgn="base" hangingPunct="1">
        <a:spcBef>
          <a:spcPct val="0"/>
        </a:spcBef>
        <a:spcAft>
          <a:spcPct val="0"/>
        </a:spcAft>
        <a:buClr>
          <a:schemeClr val="bg2"/>
        </a:buClr>
        <a:buSzPct val="120000"/>
        <a:buFont typeface="Wingdings" pitchFamily="2" charset="2"/>
        <a:buChar char="§"/>
        <a:defRPr lang="en-US" kern="1200" dirty="0">
          <a:solidFill>
            <a:schemeClr val="tx1"/>
          </a:solidFill>
          <a:latin typeface="Arial" pitchFamily="34" charset="0"/>
          <a:ea typeface="+mn-ea"/>
          <a:cs typeface="Arial" pitchFamily="34" charset="0"/>
        </a:defRPr>
      </a:lvl1pPr>
      <a:lvl2pPr marL="285750" indent="-285750" algn="l" rtl="0" eaLnBrk="1" fontAlgn="base" hangingPunct="1">
        <a:spcBef>
          <a:spcPct val="0"/>
        </a:spcBef>
        <a:spcAft>
          <a:spcPct val="0"/>
        </a:spcAft>
        <a:buClr>
          <a:schemeClr val="bg2"/>
        </a:buClr>
        <a:buSzPct val="100000"/>
        <a:buFont typeface="Wingdings" pitchFamily="2" charset="2"/>
        <a:buChar char="§"/>
        <a:defRPr lang="en-US" kern="1200" dirty="0">
          <a:solidFill>
            <a:schemeClr val="tx1"/>
          </a:solidFill>
          <a:latin typeface="+mn-lt"/>
          <a:ea typeface="+mn-ea"/>
          <a:cs typeface="Arial" charset="0"/>
        </a:defRPr>
      </a:lvl2pPr>
      <a:lvl3pPr marL="571500" indent="-279400" algn="l" rtl="0" eaLnBrk="1" fontAlgn="base" hangingPunct="1">
        <a:spcBef>
          <a:spcPct val="0"/>
        </a:spcBef>
        <a:spcAft>
          <a:spcPct val="0"/>
        </a:spcAft>
        <a:buClr>
          <a:schemeClr val="bg2"/>
        </a:buClr>
        <a:buSzPct val="90000"/>
        <a:buFont typeface="Arial" charset="0"/>
        <a:buChar char="–"/>
        <a:defRPr lang="en-US" kern="1200" dirty="0">
          <a:solidFill>
            <a:schemeClr val="tx1"/>
          </a:solidFill>
          <a:latin typeface="Arial" pitchFamily="34" charset="0"/>
          <a:ea typeface="+mn-ea"/>
          <a:cs typeface="Arial" pitchFamily="34" charset="0"/>
        </a:defRPr>
      </a:lvl3pPr>
      <a:lvl4pPr marL="850900" indent="-279400" algn="l" rtl="0" eaLnBrk="1" fontAlgn="base" hangingPunct="1">
        <a:spcBef>
          <a:spcPct val="0"/>
        </a:spcBef>
        <a:spcAft>
          <a:spcPct val="0"/>
        </a:spcAft>
        <a:buClr>
          <a:schemeClr val="bg2"/>
        </a:buClr>
        <a:buSzPct val="80000"/>
        <a:buFont typeface="Wingdings" pitchFamily="2" charset="2"/>
        <a:buChar char="§"/>
        <a:defRPr lang="en-US" kern="1200" dirty="0">
          <a:solidFill>
            <a:schemeClr val="tx1"/>
          </a:solidFill>
          <a:latin typeface="Arial" pitchFamily="34" charset="0"/>
          <a:ea typeface="+mn-ea"/>
          <a:cs typeface="Arial" charset="0"/>
        </a:defRPr>
      </a:lvl4pPr>
      <a:lvl5pPr marL="1136650" indent="-285750" algn="l" defTabSz="933450" rtl="0" eaLnBrk="1" fontAlgn="base" hangingPunct="1">
        <a:spcBef>
          <a:spcPct val="0"/>
        </a:spcBef>
        <a:spcAft>
          <a:spcPct val="0"/>
        </a:spcAft>
        <a:buClr>
          <a:schemeClr val="bg2"/>
        </a:buClr>
        <a:buSzPct val="70000"/>
        <a:buFont typeface="Arial" charset="0"/>
        <a:buChar char="–"/>
        <a:defRPr lang="en-US" kern="1200" dirty="0">
          <a:solidFill>
            <a:schemeClr val="tx1"/>
          </a:solidFill>
          <a:latin typeface="Arial" pitchFamily="34" charset="0"/>
          <a:ea typeface="+mn-ea"/>
          <a:cs typeface="Arial" charset="0"/>
        </a:defRPr>
      </a:lvl5pPr>
      <a:lvl6pPr marL="1371600" indent="-241300" algn="l" defTabSz="914400" rtl="0" eaLnBrk="1" latinLnBrk="0" hangingPunct="1">
        <a:spcBef>
          <a:spcPct val="20000"/>
        </a:spcBef>
        <a:buClr>
          <a:schemeClr val="bg2"/>
        </a:buClr>
        <a:buSzPct val="60000"/>
        <a:buFont typeface="Wingdings" pitchFamily="2" charset="2"/>
        <a:buChar char="§"/>
        <a:defRPr sz="2000" kern="1200">
          <a:solidFill>
            <a:schemeClr val="tx1"/>
          </a:solidFill>
          <a:latin typeface="Arial"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3819F6-A829-4AC5-AB66-830AA8607644}" type="datetimeFigureOut">
              <a:rPr lang="en-IN" smtClean="0">
                <a:solidFill>
                  <a:prstClr val="black">
                    <a:tint val="75000"/>
                  </a:prstClr>
                </a:solidFill>
              </a:rPr>
              <a:pPr/>
              <a:t>26-07-2018</a:t>
            </a:fld>
            <a:endParaRPr lang="en-IN">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0F6B33-B172-4FAD-A126-1084FF35147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547659054"/>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cstate="email">
            <a:alphaModFix amt="92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descr="Ridge.pdf"/>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bwMode="ltGray">
          <a:xfrm>
            <a:off x="612" y="1"/>
            <a:ext cx="3026832" cy="825500"/>
          </a:xfrm>
          <a:prstGeom prst="rect">
            <a:avLst/>
          </a:prstGeom>
        </p:spPr>
      </p:pic>
      <p:sp>
        <p:nvSpPr>
          <p:cNvPr id="2" name="Title Placeholder 1"/>
          <p:cNvSpPr>
            <a:spLocks noGrp="1"/>
          </p:cNvSpPr>
          <p:nvPr>
            <p:ph type="title"/>
          </p:nvPr>
        </p:nvSpPr>
        <p:spPr>
          <a:xfrm>
            <a:off x="624465" y="711201"/>
            <a:ext cx="10949516"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lgn="l" rtl="0" eaLnBrk="1" fontAlgn="base" hangingPunct="1">
              <a:spcBef>
                <a:spcPct val="0"/>
              </a:spcBef>
              <a:spcAft>
                <a:spcPct val="0"/>
              </a:spcAft>
            </a:pPr>
            <a:r>
              <a:rPr lang="en-US" smtClean="0"/>
              <a:t>Click to edit Master title style</a:t>
            </a:r>
            <a:endParaRPr lang="en-US" dirty="0"/>
          </a:p>
        </p:txBody>
      </p:sp>
      <p:sp>
        <p:nvSpPr>
          <p:cNvPr id="3" name="Text Placeholder 2"/>
          <p:cNvSpPr>
            <a:spLocks noGrp="1"/>
          </p:cNvSpPr>
          <p:nvPr>
            <p:ph type="body" idx="1"/>
          </p:nvPr>
        </p:nvSpPr>
        <p:spPr>
          <a:xfrm>
            <a:off x="641398" y="1971676"/>
            <a:ext cx="10949516" cy="147732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master text styles</a:t>
            </a:r>
          </a:p>
          <a:p>
            <a:pPr marL="570534" marR="0" lvl="2" indent="-278917" algn="l" defTabSz="912831" rtl="0" eaLnBrk="1" fontAlgn="base" latinLnBrk="0" hangingPunct="1">
              <a:lnSpc>
                <a:spcPct val="100000"/>
              </a:lnSpc>
              <a:spcBef>
                <a:spcPts val="0"/>
              </a:spcBef>
              <a:spcAft>
                <a:spcPts val="0"/>
              </a:spcAft>
              <a:buClr>
                <a:schemeClr val="bg2"/>
              </a:buClr>
              <a:buSzPct val="90000"/>
              <a:buFont typeface="Arial" pitchFamily="34" charset="0"/>
              <a:buChar char="–"/>
              <a:tabLst/>
              <a:defRPr/>
            </a:pPr>
            <a:r>
              <a:rPr lang="en-US" dirty="0" smtClean="0"/>
              <a:t>First level</a:t>
            </a:r>
          </a:p>
          <a:p>
            <a:pPr lvl="3"/>
            <a:r>
              <a:rPr lang="en-US" dirty="0" smtClean="0"/>
              <a:t>Second level</a:t>
            </a:r>
          </a:p>
          <a:p>
            <a:pPr lvl="4"/>
            <a:r>
              <a:rPr lang="en-US" dirty="0" smtClean="0"/>
              <a:t>Third level</a:t>
            </a:r>
          </a:p>
          <a:p>
            <a:pPr lvl="5"/>
            <a:r>
              <a:rPr lang="en-US" dirty="0" smtClean="0"/>
              <a:t>Fifth level</a:t>
            </a:r>
            <a:endParaRPr lang="en-US" dirty="0"/>
          </a:p>
        </p:txBody>
      </p:sp>
      <p:sp>
        <p:nvSpPr>
          <p:cNvPr id="9" name="Slide Number Placeholder 5"/>
          <p:cNvSpPr txBox="1">
            <a:spLocks/>
          </p:cNvSpPr>
          <p:nvPr/>
        </p:nvSpPr>
        <p:spPr bwMode="auto">
          <a:xfrm>
            <a:off x="11815643" y="6614011"/>
            <a:ext cx="157094" cy="153888"/>
          </a:xfrm>
          <a:prstGeom prst="rect">
            <a:avLst/>
          </a:prstGeom>
          <a:noFill/>
          <a:ln w="9525">
            <a:noFill/>
            <a:miter lim="800000"/>
            <a:headEnd/>
            <a:tailEnd/>
          </a:ln>
        </p:spPr>
        <p:txBody>
          <a:bodyPr wrap="none" lIns="0" tIns="0" rIns="0" bIns="0" anchor="ctr">
            <a:spAutoFit/>
          </a:bodyPr>
          <a:lstStyle/>
          <a:p>
            <a:pPr algn="r" defTabSz="912831">
              <a:defRPr/>
            </a:pPr>
            <a:fld id="{6856ECDB-1CEE-4F69-ADCA-557460F2116E}" type="slidenum">
              <a:rPr lang="en-US" sz="1000">
                <a:solidFill>
                  <a:srgbClr val="6D6E71"/>
                </a:solidFill>
                <a:cs typeface="Arial" pitchFamily="34" charset="0"/>
              </a:rPr>
              <a:pPr algn="r" defTabSz="912831">
                <a:defRPr/>
              </a:pPr>
              <a:t>‹#›</a:t>
            </a:fld>
            <a:endParaRPr lang="en-US" sz="1000" dirty="0">
              <a:solidFill>
                <a:srgbClr val="6D6E71"/>
              </a:solidFill>
              <a:cs typeface="Arial" pitchFamily="34" charset="0"/>
            </a:endParaRPr>
          </a:p>
        </p:txBody>
      </p:sp>
      <p:sp>
        <p:nvSpPr>
          <p:cNvPr id="7" name="TextBox 20"/>
          <p:cNvSpPr txBox="1">
            <a:spLocks noChangeArrowheads="1"/>
          </p:cNvSpPr>
          <p:nvPr/>
        </p:nvSpPr>
        <p:spPr bwMode="gray">
          <a:xfrm>
            <a:off x="641352" y="6629445"/>
            <a:ext cx="2431756" cy="123111"/>
          </a:xfrm>
          <a:prstGeom prst="rect">
            <a:avLst/>
          </a:prstGeom>
          <a:noFill/>
          <a:ln w="9525">
            <a:noFill/>
            <a:miter lim="800000"/>
            <a:headEnd/>
            <a:tailEnd/>
          </a:ln>
        </p:spPr>
        <p:txBody>
          <a:bodyPr wrap="none" lIns="0" tIns="0" rIns="0" bIns="0">
            <a:spAutoFit/>
          </a:bodyPr>
          <a:lstStyle/>
          <a:p>
            <a:pPr defTabSz="912831">
              <a:defRPr/>
            </a:pPr>
            <a:r>
              <a:rPr lang="en-US" sz="800" dirty="0">
                <a:solidFill>
                  <a:srgbClr val="6D6E71"/>
                </a:solidFill>
                <a:cs typeface="Arial" pitchFamily="34" charset="0"/>
              </a:rPr>
              <a:t>Copyright © 2014 Tech Mahindra. All rights reserved.</a:t>
            </a:r>
          </a:p>
        </p:txBody>
      </p:sp>
    </p:spTree>
    <p:extLst>
      <p:ext uri="{BB962C8B-B14F-4D97-AF65-F5344CB8AC3E}">
        <p14:creationId xmlns:p14="http://schemas.microsoft.com/office/powerpoint/2010/main" val="1562379630"/>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2831"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p:titleStyle>
    <p:bodyStyle>
      <a:lvl1pPr marL="290030" indent="-290030" algn="l" defTabSz="912831" rtl="0" eaLnBrk="1" fontAlgn="base" latinLnBrk="0" hangingPunct="1">
        <a:spcBef>
          <a:spcPts val="0"/>
        </a:spcBef>
        <a:spcAft>
          <a:spcPct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268" indent="-285268" algn="l" defTabSz="912831" rtl="0" eaLnBrk="1" fontAlgn="base" latinLnBrk="0" hangingPunct="1">
        <a:spcBef>
          <a:spcPts val="0"/>
        </a:spcBef>
        <a:spcAft>
          <a:spcPct val="0"/>
        </a:spcAft>
        <a:buClr>
          <a:schemeClr val="bg2"/>
        </a:buClr>
        <a:buSzPct val="100000"/>
        <a:buFont typeface="Wingdings" pitchFamily="2" charset="2"/>
        <a:buChar char="§"/>
        <a:defRPr lang="en-US" sz="1800" b="0" kern="1200" baseline="0" dirty="0" smtClean="0">
          <a:solidFill>
            <a:schemeClr val="tx1"/>
          </a:solidFill>
          <a:latin typeface="+mn-lt"/>
          <a:ea typeface="+mn-ea"/>
          <a:cs typeface="+mn-cs"/>
        </a:defRPr>
      </a:lvl2pPr>
      <a:lvl3pPr marL="570534" indent="-278917" algn="l" defTabSz="912831" rtl="0" eaLnBrk="1" fontAlgn="base" latinLnBrk="0" hangingPunct="1">
        <a:spcBef>
          <a:spcPts val="0"/>
        </a:spcBef>
        <a:spcAft>
          <a:spcPct val="0"/>
        </a:spcAft>
        <a:buClr>
          <a:schemeClr val="bg2"/>
        </a:buClr>
        <a:buSzPct val="90000"/>
        <a:buFont typeface="Arial" pitchFamily="34" charset="0"/>
        <a:buChar char="–"/>
        <a:def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defRPr>
      </a:lvl3pPr>
      <a:lvl4pPr marL="849451" indent="-278917" algn="l" defTabSz="912831" rtl="0" eaLnBrk="1" fontAlgn="base" latinLnBrk="0" hangingPunct="1">
        <a:spcBef>
          <a:spcPts val="0"/>
        </a:spcBef>
        <a:spcAft>
          <a:spcPct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mn-cs"/>
        </a:defRPr>
      </a:lvl4pPr>
      <a:lvl5pPr marL="1134718" indent="-285268" algn="l" defTabSz="931839" rtl="0" eaLnBrk="1" fontAlgn="base" latinLnBrk="0" hangingPunct="1">
        <a:spcBef>
          <a:spcPts val="0"/>
        </a:spcBef>
        <a:spcAft>
          <a:spcPct val="0"/>
        </a:spcAft>
        <a:buClr>
          <a:schemeClr val="bg2"/>
        </a:buClr>
        <a:buSzPct val="70000"/>
        <a:buFont typeface="Arial" pitchFamily="34" charset="0"/>
        <a:buChar char="–"/>
        <a:defRPr lang="en-US" sz="1800" b="0" kern="1200" baseline="0" dirty="0" smtClean="0">
          <a:solidFill>
            <a:schemeClr val="tx1"/>
          </a:solidFill>
          <a:latin typeface="Arial" pitchFamily="34" charset="0"/>
          <a:ea typeface="+mn-ea"/>
          <a:cs typeface="+mn-cs"/>
        </a:defRPr>
      </a:lvl5pPr>
      <a:lvl6pPr marL="1369246" indent="-240886" algn="l" defTabSz="912831" rtl="0" eaLnBrk="1" latinLnBrk="0" hangingPunct="1">
        <a:spcBef>
          <a:spcPct val="20000"/>
        </a:spcBef>
        <a:buClr>
          <a:schemeClr val="bg2"/>
        </a:buClr>
        <a:buSzPct val="60000"/>
        <a:buFont typeface="Wingdings" pitchFamily="2" charset="2"/>
        <a:buChar char="§"/>
        <a:defRPr sz="2000" kern="1200">
          <a:solidFill>
            <a:schemeClr val="tx1"/>
          </a:solidFill>
          <a:latin typeface="Arial" pitchFamily="34" charset="0"/>
          <a:ea typeface="+mn-ea"/>
          <a:cs typeface="+mn-cs"/>
        </a:defRPr>
      </a:lvl6pPr>
      <a:lvl7pPr marL="2966674" indent="-228198" algn="l" defTabSz="91283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089" indent="-228198" algn="l" defTabSz="91283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9506" indent="-228198" algn="l" defTabSz="91283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2831" rtl="0" eaLnBrk="1" latinLnBrk="0" hangingPunct="1">
        <a:defRPr sz="1800" kern="1200">
          <a:solidFill>
            <a:schemeClr val="tx1"/>
          </a:solidFill>
          <a:latin typeface="+mn-lt"/>
          <a:ea typeface="+mn-ea"/>
          <a:cs typeface="+mn-cs"/>
        </a:defRPr>
      </a:lvl1pPr>
      <a:lvl2pPr marL="456414" algn="l" defTabSz="912831" rtl="0" eaLnBrk="1" latinLnBrk="0" hangingPunct="1">
        <a:defRPr sz="1800" kern="1200">
          <a:solidFill>
            <a:schemeClr val="tx1"/>
          </a:solidFill>
          <a:latin typeface="+mn-lt"/>
          <a:ea typeface="+mn-ea"/>
          <a:cs typeface="+mn-cs"/>
        </a:defRPr>
      </a:lvl2pPr>
      <a:lvl3pPr marL="912831" algn="l" defTabSz="912831" rtl="0" eaLnBrk="1" latinLnBrk="0" hangingPunct="1">
        <a:defRPr sz="1800" kern="1200">
          <a:solidFill>
            <a:schemeClr val="tx1"/>
          </a:solidFill>
          <a:latin typeface="+mn-lt"/>
          <a:ea typeface="+mn-ea"/>
          <a:cs typeface="+mn-cs"/>
        </a:defRPr>
      </a:lvl3pPr>
      <a:lvl4pPr marL="1369246" algn="l" defTabSz="912831" rtl="0" eaLnBrk="1" latinLnBrk="0" hangingPunct="1">
        <a:defRPr sz="1800" kern="1200">
          <a:solidFill>
            <a:schemeClr val="tx1"/>
          </a:solidFill>
          <a:latin typeface="+mn-lt"/>
          <a:ea typeface="+mn-ea"/>
          <a:cs typeface="+mn-cs"/>
        </a:defRPr>
      </a:lvl4pPr>
      <a:lvl5pPr marL="1825661" algn="l" defTabSz="912831" rtl="0" eaLnBrk="1" latinLnBrk="0" hangingPunct="1">
        <a:defRPr sz="1800" kern="1200">
          <a:solidFill>
            <a:schemeClr val="tx1"/>
          </a:solidFill>
          <a:latin typeface="+mn-lt"/>
          <a:ea typeface="+mn-ea"/>
          <a:cs typeface="+mn-cs"/>
        </a:defRPr>
      </a:lvl5pPr>
      <a:lvl6pPr marL="2282066" algn="l" defTabSz="912831" rtl="0" eaLnBrk="1" latinLnBrk="0" hangingPunct="1">
        <a:defRPr sz="1800" kern="1200">
          <a:solidFill>
            <a:schemeClr val="tx1"/>
          </a:solidFill>
          <a:latin typeface="+mn-lt"/>
          <a:ea typeface="+mn-ea"/>
          <a:cs typeface="+mn-cs"/>
        </a:defRPr>
      </a:lvl6pPr>
      <a:lvl7pPr marL="2738474" algn="l" defTabSz="912831" rtl="0" eaLnBrk="1" latinLnBrk="0" hangingPunct="1">
        <a:defRPr sz="1800" kern="1200">
          <a:solidFill>
            <a:schemeClr val="tx1"/>
          </a:solidFill>
          <a:latin typeface="+mn-lt"/>
          <a:ea typeface="+mn-ea"/>
          <a:cs typeface="+mn-cs"/>
        </a:defRPr>
      </a:lvl7pPr>
      <a:lvl8pPr marL="3194883" algn="l" defTabSz="912831" rtl="0" eaLnBrk="1" latinLnBrk="0" hangingPunct="1">
        <a:defRPr sz="1800" kern="1200">
          <a:solidFill>
            <a:schemeClr val="tx1"/>
          </a:solidFill>
          <a:latin typeface="+mn-lt"/>
          <a:ea typeface="+mn-ea"/>
          <a:cs typeface="+mn-cs"/>
        </a:defRPr>
      </a:lvl8pPr>
      <a:lvl9pPr marL="3651315" algn="l" defTabSz="912831"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1" name="Title Placeholder 1"/>
          <p:cNvSpPr>
            <a:spLocks noGrp="1"/>
          </p:cNvSpPr>
          <p:nvPr>
            <p:ph type="title"/>
          </p:nvPr>
        </p:nvSpPr>
        <p:spPr bwMode="auto">
          <a:xfrm>
            <a:off x="624424" y="711252"/>
            <a:ext cx="10949517" cy="406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a:t>Click to edit Master title style</a:t>
            </a:r>
          </a:p>
        </p:txBody>
      </p:sp>
      <p:sp>
        <p:nvSpPr>
          <p:cNvPr id="3" name="Text Placeholder 2"/>
          <p:cNvSpPr>
            <a:spLocks noGrp="1"/>
          </p:cNvSpPr>
          <p:nvPr>
            <p:ph type="body" idx="1"/>
          </p:nvPr>
        </p:nvSpPr>
        <p:spPr>
          <a:xfrm>
            <a:off x="641360" y="1971677"/>
            <a:ext cx="10949517" cy="143776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a:t>Click to edit master text styles</a:t>
            </a:r>
          </a:p>
          <a:p>
            <a:pPr lvl="2"/>
            <a:r>
              <a:rPr lang="en-US" dirty="0"/>
              <a:t>First level</a:t>
            </a:r>
          </a:p>
          <a:p>
            <a:pPr lvl="3"/>
            <a:r>
              <a:rPr lang="en-US" dirty="0"/>
              <a:t>Second level</a:t>
            </a:r>
          </a:p>
          <a:p>
            <a:pPr lvl="4"/>
            <a:r>
              <a:rPr lang="en-US" dirty="0"/>
              <a:t>Third level</a:t>
            </a:r>
          </a:p>
          <a:p>
            <a:pPr lvl="5"/>
            <a:r>
              <a:rPr lang="en-US" dirty="0"/>
              <a:t>Fifth level</a:t>
            </a:r>
          </a:p>
        </p:txBody>
      </p:sp>
      <p:sp>
        <p:nvSpPr>
          <p:cNvPr id="2" name="TextBox 1"/>
          <p:cNvSpPr txBox="1"/>
          <p:nvPr userDrawn="1"/>
        </p:nvSpPr>
        <p:spPr>
          <a:xfrm>
            <a:off x="10443411" y="6615267"/>
            <a:ext cx="1130528" cy="11541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r" fontAlgn="base">
              <a:buClr>
                <a:srgbClr val="6D6E71"/>
              </a:buClr>
            </a:pPr>
            <a:fld id="{762D47BC-2340-4AED-AB4B-7DCAD9988766}" type="slidenum">
              <a:rPr lang="en-US" sz="750">
                <a:solidFill>
                  <a:prstClr val="black">
                    <a:lumMod val="75000"/>
                    <a:lumOff val="25000"/>
                  </a:prstClr>
                </a:solidFill>
                <a:cs typeface="Arial" charset="0"/>
              </a:rPr>
              <a:pPr algn="r" fontAlgn="base">
                <a:buClr>
                  <a:srgbClr val="6D6E71"/>
                </a:buClr>
              </a:pPr>
              <a:t>‹#›</a:t>
            </a:fld>
            <a:endParaRPr lang="en-US" sz="750" dirty="0">
              <a:solidFill>
                <a:prstClr val="black">
                  <a:lumMod val="75000"/>
                  <a:lumOff val="25000"/>
                </a:prstClr>
              </a:solidFill>
              <a:cs typeface="Arial" charset="0"/>
            </a:endParaRPr>
          </a:p>
        </p:txBody>
      </p:sp>
      <p:sp>
        <p:nvSpPr>
          <p:cNvPr id="6" name="TextBox 5"/>
          <p:cNvSpPr txBox="1"/>
          <p:nvPr userDrawn="1"/>
        </p:nvSpPr>
        <p:spPr>
          <a:xfrm>
            <a:off x="182945" y="6557373"/>
            <a:ext cx="3998210" cy="196208"/>
          </a:xfrm>
          <a:prstGeom prst="rect">
            <a:avLst/>
          </a:prstGeom>
          <a:noFill/>
        </p:spPr>
        <p:txBody>
          <a:bodyPr wrap="none" rtlCol="0">
            <a:spAutoFit/>
          </a:bodyPr>
          <a:lstStyle/>
          <a:p>
            <a:r>
              <a:rPr lang="en-IN" sz="675" dirty="0">
                <a:solidFill>
                  <a:srgbClr val="595959"/>
                </a:solidFill>
                <a:cs typeface="Arial" panose="020B0604020202020204" pitchFamily="34" charset="0"/>
              </a:rPr>
              <a:t>Confidential document: not to be shared without explicit permission of Marketing &amp; Communications</a:t>
            </a:r>
          </a:p>
        </p:txBody>
      </p:sp>
    </p:spTree>
    <p:extLst>
      <p:ext uri="{BB962C8B-B14F-4D97-AF65-F5344CB8AC3E}">
        <p14:creationId xmlns:p14="http://schemas.microsoft.com/office/powerpoint/2010/main" val="2783448185"/>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 id="2147483738" r:id="rId26"/>
    <p:sldLayoutId id="2147483739" r:id="rId27"/>
    <p:sldLayoutId id="2147483740" r:id="rId28"/>
    <p:sldLayoutId id="2147483741" r:id="rId29"/>
    <p:sldLayoutId id="2147483742" r:id="rId30"/>
    <p:sldLayoutId id="2147483743" r:id="rId31"/>
    <p:sldLayoutId id="2147483744" r:id="rId32"/>
    <p:sldLayoutId id="2147483745" r:id="rId33"/>
    <p:sldLayoutId id="2147483746" r:id="rId34"/>
    <p:sldLayoutId id="2147483747" r:id="rId35"/>
    <p:sldLayoutId id="2147483748" r:id="rId36"/>
    <p:sldLayoutId id="2147483749" r:id="rId37"/>
    <p:sldLayoutId id="2147483750" r:id="rId38"/>
    <p:sldLayoutId id="2147483751" r:id="rId39"/>
    <p:sldLayoutId id="2147483752" r:id="rId40"/>
    <p:sldLayoutId id="2147483753" r:id="rId41"/>
    <p:sldLayoutId id="2147483754" r:id="rId42"/>
    <p:sldLayoutId id="2147483755" r:id="rId43"/>
    <p:sldLayoutId id="2147483756" r:id="rId44"/>
    <p:sldLayoutId id="2147483757" r:id="rId45"/>
    <p:sldLayoutId id="2147483758" r:id="rId46"/>
    <p:sldLayoutId id="2147483759" r:id="rId47"/>
    <p:sldLayoutId id="2147483760" r:id="rId48"/>
    <p:sldLayoutId id="2147483761" r:id="rId49"/>
    <p:sldLayoutId id="2147483762" r:id="rId50"/>
    <p:sldLayoutId id="2147483763" r:id="rId51"/>
    <p:sldLayoutId id="2147483764" r:id="rId52"/>
    <p:sldLayoutId id="2147483765" r:id="rId53"/>
    <p:sldLayoutId id="2147483766" r:id="rId54"/>
    <p:sldLayoutId id="2147483767" r:id="rId55"/>
    <p:sldLayoutId id="2147483768" r:id="rId56"/>
    <p:sldLayoutId id="2147483769" r:id="rId57"/>
    <p:sldLayoutId id="2147483770" r:id="rId58"/>
    <p:sldLayoutId id="2147483771" r:id="rId59"/>
    <p:sldLayoutId id="2147483772" r:id="rId60"/>
    <p:sldLayoutId id="2147483773" r:id="rId61"/>
    <p:sldLayoutId id="2147483774" r:id="rId62"/>
    <p:sldLayoutId id="2147483775" r:id="rId63"/>
    <p:sldLayoutId id="2147483776" r:id="rId64"/>
    <p:sldLayoutId id="2147483777" r:id="rId65"/>
    <p:sldLayoutId id="2147483778" r:id="rId66"/>
    <p:sldLayoutId id="2147483779" r:id="rId67"/>
    <p:sldLayoutId id="2147483780" r:id="rId68"/>
    <p:sldLayoutId id="2147483781" r:id="rId69"/>
    <p:sldLayoutId id="2147483782" r:id="rId70"/>
    <p:sldLayoutId id="2147483783" r:id="rId71"/>
    <p:sldLayoutId id="2147483784" r:id="rId72"/>
    <p:sldLayoutId id="2147483785" r:id="rId73"/>
    <p:sldLayoutId id="2147483786" r:id="rId74"/>
    <p:sldLayoutId id="2147483787" r:id="rId75"/>
    <p:sldLayoutId id="2147483788" r:id="rId76"/>
    <p:sldLayoutId id="2147483789" r:id="rId77"/>
    <p:sldLayoutId id="2147483790" r:id="rId78"/>
    <p:sldLayoutId id="2147483791" r:id="rId79"/>
    <p:sldLayoutId id="2147483792" r:id="rId80"/>
    <p:sldLayoutId id="2147483793" r:id="rId81"/>
    <p:sldLayoutId id="2147483794" r:id="rId82"/>
    <p:sldLayoutId id="2147483795" r:id="rId83"/>
    <p:sldLayoutId id="2147483796" r:id="rId84"/>
    <p:sldLayoutId id="2147483797" r:id="rId85"/>
    <p:sldLayoutId id="2147483798" r:id="rId86"/>
    <p:sldLayoutId id="2147483799" r:id="rId87"/>
    <p:sldLayoutId id="2147483800" r:id="rId88"/>
    <p:sldLayoutId id="2147483801" r:id="rId89"/>
    <p:sldLayoutId id="2147483802" r:id="rId90"/>
    <p:sldLayoutId id="2147483803" r:id="rId91"/>
    <p:sldLayoutId id="2147483804" r:id="rId92"/>
    <p:sldLayoutId id="2147483805" r:id="rId93"/>
    <p:sldLayoutId id="2147483806" r:id="rId94"/>
    <p:sldLayoutId id="2147483807" r:id="rId95"/>
    <p:sldLayoutId id="2147483808" r:id="rId96"/>
    <p:sldLayoutId id="2147483809" r:id="rId97"/>
    <p:sldLayoutId id="2147483810" r:id="rId98"/>
    <p:sldLayoutId id="2147483811" r:id="rId99"/>
    <p:sldLayoutId id="2147483812" r:id="rId100"/>
    <p:sldLayoutId id="2147483813" r:id="rId101"/>
    <p:sldLayoutId id="2147483814" r:id="rId102"/>
    <p:sldLayoutId id="2147483815" r:id="rId103"/>
    <p:sldLayoutId id="2147483816" r:id="rId104"/>
    <p:sldLayoutId id="2147483817" r:id="rId105"/>
    <p:sldLayoutId id="2147483818" r:id="rId106"/>
    <p:sldLayoutId id="2147483819" r:id="rId107"/>
    <p:sldLayoutId id="2147483820" r:id="rId108"/>
    <p:sldLayoutId id="2147483821" r:id="rId109"/>
    <p:sldLayoutId id="2147483822" r:id="rId110"/>
    <p:sldLayoutId id="2147483823" r:id="rId111"/>
    <p:sldLayoutId id="2147483824" r:id="rId112"/>
    <p:sldLayoutId id="2147483825" r:id="rId113"/>
    <p:sldLayoutId id="2147483826" r:id="rId114"/>
    <p:sldLayoutId id="2147483827" r:id="rId115"/>
    <p:sldLayoutId id="2147483828" r:id="rId116"/>
    <p:sldLayoutId id="2147483829" r:id="rId117"/>
    <p:sldLayoutId id="2147483830" r:id="rId118"/>
    <p:sldLayoutId id="2147483831" r:id="rId119"/>
    <p:sldLayoutId id="2147483832" r:id="rId120"/>
    <p:sldLayoutId id="2147483833" r:id="rId121"/>
    <p:sldLayoutId id="2147483834" r:id="rId122"/>
    <p:sldLayoutId id="2147483835" r:id="rId123"/>
    <p:sldLayoutId id="2147483836" r:id="rId124"/>
    <p:sldLayoutId id="2147483837" r:id="rId125"/>
    <p:sldLayoutId id="2147483838" r:id="rId126"/>
    <p:sldLayoutId id="2147483839" r:id="rId127"/>
    <p:sldLayoutId id="2147483840" r:id="rId128"/>
    <p:sldLayoutId id="2147483841" r:id="rId129"/>
    <p:sldLayoutId id="2147483842" r:id="rId130"/>
    <p:sldLayoutId id="2147483843" r:id="rId131"/>
    <p:sldLayoutId id="2147483844" r:id="rId132"/>
    <p:sldLayoutId id="2147483845" r:id="rId133"/>
    <p:sldLayoutId id="2147483846" r:id="rId134"/>
    <p:sldLayoutId id="2147483847" r:id="rId135"/>
    <p:sldLayoutId id="2147483848" r:id="rId136"/>
    <p:sldLayoutId id="2147483849" r:id="rId137"/>
    <p:sldLayoutId id="2147483850" r:id="rId138"/>
    <p:sldLayoutId id="2147483851" r:id="rId139"/>
    <p:sldLayoutId id="2147483852" r:id="rId140"/>
    <p:sldLayoutId id="2147483853" r:id="rId141"/>
    <p:sldLayoutId id="2147483854" r:id="rId142"/>
    <p:sldLayoutId id="2147483855" r:id="rId143"/>
    <p:sldLayoutId id="2147483856" r:id="rId144"/>
    <p:sldLayoutId id="2147483857" r:id="rId145"/>
    <p:sldLayoutId id="2147483858" r:id="rId146"/>
    <p:sldLayoutId id="2147483859" r:id="rId147"/>
    <p:sldLayoutId id="2147483860" r:id="rId148"/>
    <p:sldLayoutId id="2147483861" r:id="rId149"/>
    <p:sldLayoutId id="2147483862" r:id="rId150"/>
    <p:sldLayoutId id="2147483863" r:id="rId151"/>
    <p:sldLayoutId id="2147483864" r:id="rId152"/>
    <p:sldLayoutId id="2147483865" r:id="rId153"/>
    <p:sldLayoutId id="2147483866" r:id="rId154"/>
    <p:sldLayoutId id="2147483867" r:id="rId155"/>
    <p:sldLayoutId id="2147483868" r:id="rId156"/>
    <p:sldLayoutId id="2147483869" r:id="rId157"/>
    <p:sldLayoutId id="2147483870" r:id="rId158"/>
    <p:sldLayoutId id="2147483871" r:id="rId159"/>
    <p:sldLayoutId id="2147483872" r:id="rId160"/>
    <p:sldLayoutId id="2147483873" r:id="rId161"/>
    <p:sldLayoutId id="2147483874" r:id="rId162"/>
    <p:sldLayoutId id="2147483875" r:id="rId163"/>
    <p:sldLayoutId id="2147483876" r:id="rId164"/>
    <p:sldLayoutId id="2147483877" r:id="rId165"/>
    <p:sldLayoutId id="2147483878" r:id="rId166"/>
    <p:sldLayoutId id="2147483879" r:id="rId167"/>
    <p:sldLayoutId id="2147483880" r:id="rId168"/>
    <p:sldLayoutId id="2147483881" r:id="rId169"/>
    <p:sldLayoutId id="2147483882" r:id="rId170"/>
    <p:sldLayoutId id="2147483883" r:id="rId171"/>
    <p:sldLayoutId id="2147483884" r:id="rId172"/>
    <p:sldLayoutId id="2147483885" r:id="rId173"/>
    <p:sldLayoutId id="2147483886" r:id="rId174"/>
    <p:sldLayoutId id="2147483887" r:id="rId175"/>
    <p:sldLayoutId id="2147483888" r:id="rId176"/>
    <p:sldLayoutId id="2147483889" r:id="rId177"/>
    <p:sldLayoutId id="2147483890" r:id="rId178"/>
    <p:sldLayoutId id="2147483891" r:id="rId179"/>
    <p:sldLayoutId id="2147483892" r:id="rId180"/>
    <p:sldLayoutId id="2147483893" r:id="rId181"/>
    <p:sldLayoutId id="2147483894" r:id="rId182"/>
    <p:sldLayoutId id="2147483895" r:id="rId183"/>
    <p:sldLayoutId id="2147483896" r:id="rId184"/>
    <p:sldLayoutId id="2147483897" r:id="rId185"/>
    <p:sldLayoutId id="2147483898" r:id="rId186"/>
    <p:sldLayoutId id="2147483899" r:id="rId187"/>
    <p:sldLayoutId id="2147483900" r:id="rId188"/>
    <p:sldLayoutId id="2147483901" r:id="rId189"/>
    <p:sldLayoutId id="2147483902" r:id="rId190"/>
    <p:sldLayoutId id="2147483903" r:id="rId191"/>
    <p:sldLayoutId id="2147483904" r:id="rId192"/>
    <p:sldLayoutId id="2147483905" r:id="rId193"/>
    <p:sldLayoutId id="2147483906" r:id="rId194"/>
    <p:sldLayoutId id="2147483907" r:id="rId195"/>
    <p:sldLayoutId id="2147483908" r:id="rId196"/>
    <p:sldLayoutId id="2147483909" r:id="rId197"/>
    <p:sldLayoutId id="2147483910" r:id="rId198"/>
    <p:sldLayoutId id="2147483911" r:id="rId199"/>
    <p:sldLayoutId id="2147483912" r:id="rId200"/>
    <p:sldLayoutId id="2147483913" r:id="rId201"/>
    <p:sldLayoutId id="2147483914" r:id="rId202"/>
    <p:sldLayoutId id="2147483915" r:id="rId203"/>
    <p:sldLayoutId id="2147483916" r:id="rId204"/>
    <p:sldLayoutId id="2147483917" r:id="rId205"/>
    <p:sldLayoutId id="2147483918" r:id="rId206"/>
    <p:sldLayoutId id="2147483919" r:id="rId207"/>
    <p:sldLayoutId id="2147483920" r:id="rId208"/>
    <p:sldLayoutId id="2147483921" r:id="rId209"/>
    <p:sldLayoutId id="2147483922" r:id="rId210"/>
    <p:sldLayoutId id="2147483923" r:id="rId211"/>
    <p:sldLayoutId id="2147483924" r:id="rId212"/>
    <p:sldLayoutId id="2147483925" r:id="rId213"/>
    <p:sldLayoutId id="2147483926" r:id="rId214"/>
    <p:sldLayoutId id="2147483927" r:id="rId215"/>
    <p:sldLayoutId id="2147483928" r:id="rId216"/>
    <p:sldLayoutId id="2147483929" r:id="rId217"/>
    <p:sldLayoutId id="2147483930" r:id="rId218"/>
    <p:sldLayoutId id="2147483931" r:id="rId219"/>
    <p:sldLayoutId id="2147483932" r:id="rId220"/>
    <p:sldLayoutId id="2147483933" r:id="rId221"/>
    <p:sldLayoutId id="2147483934" r:id="rId222"/>
    <p:sldLayoutId id="2147483935" r:id="rId223"/>
    <p:sldLayoutId id="2147483936" r:id="rId224"/>
    <p:sldLayoutId id="2147483937" r:id="rId225"/>
    <p:sldLayoutId id="2147483938" r:id="rId226"/>
    <p:sldLayoutId id="2147483939" r:id="rId227"/>
    <p:sldLayoutId id="2147483940" r:id="rId228"/>
    <p:sldLayoutId id="2147483941" r:id="rId229"/>
    <p:sldLayoutId id="2147483942" r:id="rId230"/>
    <p:sldLayoutId id="2147483943" r:id="rId231"/>
    <p:sldLayoutId id="2147483944" r:id="rId232"/>
    <p:sldLayoutId id="2147483945" r:id="rId233"/>
    <p:sldLayoutId id="2147483946" r:id="rId234"/>
    <p:sldLayoutId id="2147483947" r:id="rId235"/>
    <p:sldLayoutId id="2147483948" r:id="rId236"/>
    <p:sldLayoutId id="2147483949" r:id="rId237"/>
    <p:sldLayoutId id="2147483950" r:id="rId238"/>
    <p:sldLayoutId id="2147483951" r:id="rId239"/>
    <p:sldLayoutId id="2147483952" r:id="rId240"/>
    <p:sldLayoutId id="2147483953" r:id="rId241"/>
    <p:sldLayoutId id="2147483954" r:id="rId242"/>
    <p:sldLayoutId id="2147483955" r:id="rId243"/>
    <p:sldLayoutId id="2147483956" r:id="rId244"/>
    <p:sldLayoutId id="2147483957" r:id="rId245"/>
    <p:sldLayoutId id="2147483958" r:id="rId246"/>
    <p:sldLayoutId id="2147483959" r:id="rId247"/>
    <p:sldLayoutId id="2147483960" r:id="rId248"/>
    <p:sldLayoutId id="2147483961" r:id="rId249"/>
    <p:sldLayoutId id="2147483962" r:id="rId250"/>
    <p:sldLayoutId id="2147483963" r:id="rId251"/>
    <p:sldLayoutId id="2147483964" r:id="rId252"/>
    <p:sldLayoutId id="2147483965" r:id="rId253"/>
    <p:sldLayoutId id="2147483966" r:id="rId254"/>
    <p:sldLayoutId id="2147483967" r:id="rId255"/>
    <p:sldLayoutId id="2147483968" r:id="rId256"/>
    <p:sldLayoutId id="2147483969" r:id="rId257"/>
    <p:sldLayoutId id="2147483970" r:id="rId258"/>
    <p:sldLayoutId id="2147483971" r:id="rId259"/>
    <p:sldLayoutId id="2147483972" r:id="rId260"/>
    <p:sldLayoutId id="2147483973" r:id="rId261"/>
    <p:sldLayoutId id="2147483974" r:id="rId262"/>
    <p:sldLayoutId id="2147483975" r:id="rId263"/>
    <p:sldLayoutId id="2147483976" r:id="rId264"/>
    <p:sldLayoutId id="2147483977" r:id="rId265"/>
    <p:sldLayoutId id="2147483978" r:id="rId266"/>
    <p:sldLayoutId id="2147483979" r:id="rId267"/>
    <p:sldLayoutId id="2147483980" r:id="rId268"/>
    <p:sldLayoutId id="2147483981" r:id="rId269"/>
    <p:sldLayoutId id="2147483982" r:id="rId270"/>
    <p:sldLayoutId id="2147483984" r:id="rId271"/>
    <p:sldLayoutId id="2147483985" r:id="rId272"/>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ftr="0" dt="0"/>
  <p:txStyles>
    <p:titleStyle>
      <a:lvl1pPr algn="l" defTabSz="775010" rtl="0" eaLnBrk="0" fontAlgn="base" hangingPunct="0">
        <a:spcBef>
          <a:spcPct val="0"/>
        </a:spcBef>
        <a:spcAft>
          <a:spcPct val="0"/>
        </a:spcAft>
        <a:defRPr lang="en-US" sz="2643" b="1" kern="1200" dirty="0">
          <a:solidFill>
            <a:schemeClr val="tx2"/>
          </a:solidFill>
          <a:latin typeface="Arial" pitchFamily="34" charset="0"/>
          <a:ea typeface="+mj-ea"/>
          <a:cs typeface="Arial" pitchFamily="34" charset="0"/>
        </a:defRPr>
      </a:lvl1pPr>
      <a:lvl2pPr algn="l" defTabSz="775010" rtl="0" eaLnBrk="0" fontAlgn="base" hangingPunct="0">
        <a:spcBef>
          <a:spcPct val="0"/>
        </a:spcBef>
        <a:spcAft>
          <a:spcPct val="0"/>
        </a:spcAft>
        <a:defRPr sz="2643" b="1">
          <a:solidFill>
            <a:schemeClr val="tx2"/>
          </a:solidFill>
          <a:latin typeface="Arial" pitchFamily="34" charset="0"/>
          <a:cs typeface="Arial" pitchFamily="34" charset="0"/>
        </a:defRPr>
      </a:lvl2pPr>
      <a:lvl3pPr algn="l" defTabSz="775010" rtl="0" eaLnBrk="0" fontAlgn="base" hangingPunct="0">
        <a:spcBef>
          <a:spcPct val="0"/>
        </a:spcBef>
        <a:spcAft>
          <a:spcPct val="0"/>
        </a:spcAft>
        <a:defRPr sz="2643" b="1">
          <a:solidFill>
            <a:schemeClr val="tx2"/>
          </a:solidFill>
          <a:latin typeface="Arial" pitchFamily="34" charset="0"/>
          <a:cs typeface="Arial" pitchFamily="34" charset="0"/>
        </a:defRPr>
      </a:lvl3pPr>
      <a:lvl4pPr algn="l" defTabSz="775010" rtl="0" eaLnBrk="0" fontAlgn="base" hangingPunct="0">
        <a:spcBef>
          <a:spcPct val="0"/>
        </a:spcBef>
        <a:spcAft>
          <a:spcPct val="0"/>
        </a:spcAft>
        <a:defRPr sz="2643" b="1">
          <a:solidFill>
            <a:schemeClr val="tx2"/>
          </a:solidFill>
          <a:latin typeface="Arial" pitchFamily="34" charset="0"/>
          <a:cs typeface="Arial" pitchFamily="34" charset="0"/>
        </a:defRPr>
      </a:lvl4pPr>
      <a:lvl5pPr algn="l" defTabSz="775010" rtl="0" eaLnBrk="0" fontAlgn="base" hangingPunct="0">
        <a:spcBef>
          <a:spcPct val="0"/>
        </a:spcBef>
        <a:spcAft>
          <a:spcPct val="0"/>
        </a:spcAft>
        <a:defRPr sz="2643" b="1">
          <a:solidFill>
            <a:schemeClr val="tx2"/>
          </a:solidFill>
          <a:latin typeface="Arial" pitchFamily="34" charset="0"/>
          <a:cs typeface="Arial" pitchFamily="34" charset="0"/>
        </a:defRPr>
      </a:lvl5pPr>
      <a:lvl6pPr marL="388181" algn="l" defTabSz="775010" rtl="0" fontAlgn="base">
        <a:spcBef>
          <a:spcPct val="0"/>
        </a:spcBef>
        <a:spcAft>
          <a:spcPct val="0"/>
        </a:spcAft>
        <a:defRPr sz="2643" b="1">
          <a:solidFill>
            <a:schemeClr val="tx2"/>
          </a:solidFill>
          <a:latin typeface="Arial" pitchFamily="34" charset="0"/>
          <a:cs typeface="Arial" pitchFamily="34" charset="0"/>
        </a:defRPr>
      </a:lvl6pPr>
      <a:lvl7pPr marL="776359" algn="l" defTabSz="775010" rtl="0" fontAlgn="base">
        <a:spcBef>
          <a:spcPct val="0"/>
        </a:spcBef>
        <a:spcAft>
          <a:spcPct val="0"/>
        </a:spcAft>
        <a:defRPr sz="2643" b="1">
          <a:solidFill>
            <a:schemeClr val="tx2"/>
          </a:solidFill>
          <a:latin typeface="Arial" pitchFamily="34" charset="0"/>
          <a:cs typeface="Arial" pitchFamily="34" charset="0"/>
        </a:defRPr>
      </a:lvl7pPr>
      <a:lvl8pPr marL="1164524" algn="l" defTabSz="775010" rtl="0" fontAlgn="base">
        <a:spcBef>
          <a:spcPct val="0"/>
        </a:spcBef>
        <a:spcAft>
          <a:spcPct val="0"/>
        </a:spcAft>
        <a:defRPr sz="2643" b="1">
          <a:solidFill>
            <a:schemeClr val="tx2"/>
          </a:solidFill>
          <a:latin typeface="Arial" pitchFamily="34" charset="0"/>
          <a:cs typeface="Arial" pitchFamily="34" charset="0"/>
        </a:defRPr>
      </a:lvl8pPr>
      <a:lvl9pPr marL="1552700" algn="l" defTabSz="775010" rtl="0" fontAlgn="base">
        <a:spcBef>
          <a:spcPct val="0"/>
        </a:spcBef>
        <a:spcAft>
          <a:spcPct val="0"/>
        </a:spcAft>
        <a:defRPr sz="2643" b="1">
          <a:solidFill>
            <a:schemeClr val="tx2"/>
          </a:solidFill>
          <a:latin typeface="Arial" pitchFamily="34" charset="0"/>
          <a:cs typeface="Arial" pitchFamily="34" charset="0"/>
        </a:defRPr>
      </a:lvl9pPr>
    </p:titleStyle>
    <p:bodyStyle>
      <a:lvl1pPr marL="245306" indent="-245306" algn="l" defTabSz="775010" rtl="0" eaLnBrk="0" fontAlgn="base" hangingPunct="0">
        <a:spcBef>
          <a:spcPct val="0"/>
        </a:spcBef>
        <a:spcAft>
          <a:spcPct val="0"/>
        </a:spcAft>
        <a:buClr>
          <a:schemeClr val="bg2"/>
        </a:buClr>
        <a:buSzPct val="120000"/>
        <a:buFont typeface="Wingdings" pitchFamily="2" charset="2"/>
        <a:buChar char="§"/>
        <a:defRPr lang="en-US" kern="1200" dirty="0">
          <a:solidFill>
            <a:schemeClr val="tx1"/>
          </a:solidFill>
          <a:latin typeface="Arial" pitchFamily="34" charset="0"/>
          <a:ea typeface="+mn-ea"/>
          <a:cs typeface="Arial" pitchFamily="34" charset="0"/>
        </a:defRPr>
      </a:lvl1pPr>
      <a:lvl2pPr marL="241264" indent="-241264" algn="l" defTabSz="775010" rtl="0" eaLnBrk="0" fontAlgn="base" hangingPunct="0">
        <a:spcBef>
          <a:spcPct val="0"/>
        </a:spcBef>
        <a:spcAft>
          <a:spcPct val="0"/>
        </a:spcAft>
        <a:buClr>
          <a:schemeClr val="bg2"/>
        </a:buClr>
        <a:buSzPct val="100000"/>
        <a:buFont typeface="Wingdings" pitchFamily="2" charset="2"/>
        <a:buChar char="§"/>
        <a:defRPr lang="en-US" kern="1200" dirty="0">
          <a:solidFill>
            <a:schemeClr val="tx1"/>
          </a:solidFill>
          <a:latin typeface="+mn-lt"/>
          <a:ea typeface="+mn-ea"/>
          <a:cs typeface="Arial" pitchFamily="34" charset="0"/>
        </a:defRPr>
      </a:lvl2pPr>
      <a:lvl3pPr marL="483876" indent="-235872" algn="l" defTabSz="775010" rtl="0" eaLnBrk="0" fontAlgn="base" hangingPunct="0">
        <a:spcBef>
          <a:spcPct val="0"/>
        </a:spcBef>
        <a:spcAft>
          <a:spcPct val="0"/>
        </a:spcAft>
        <a:buClr>
          <a:schemeClr val="bg2"/>
        </a:buClr>
        <a:buSzPct val="90000"/>
        <a:buFont typeface="Arial" charset="0"/>
        <a:buChar char="–"/>
        <a:defRPr lang="en-US" kern="1200" dirty="0">
          <a:solidFill>
            <a:schemeClr val="tx1"/>
          </a:solidFill>
          <a:latin typeface="Arial" pitchFamily="34" charset="0"/>
          <a:ea typeface="+mn-ea"/>
          <a:cs typeface="Arial" pitchFamily="34" charset="0"/>
        </a:defRPr>
      </a:lvl3pPr>
      <a:lvl4pPr marL="721091" indent="-235872" algn="l" defTabSz="775010" rtl="0" eaLnBrk="0" fontAlgn="base" hangingPunct="0">
        <a:spcBef>
          <a:spcPct val="0"/>
        </a:spcBef>
        <a:spcAft>
          <a:spcPct val="0"/>
        </a:spcAft>
        <a:buClr>
          <a:schemeClr val="bg2"/>
        </a:buClr>
        <a:buSzPct val="80000"/>
        <a:buFont typeface="Wingdings" pitchFamily="2" charset="2"/>
        <a:buChar char="§"/>
        <a:defRPr lang="en-US" kern="1200" dirty="0">
          <a:solidFill>
            <a:schemeClr val="tx1"/>
          </a:solidFill>
          <a:latin typeface="Arial" pitchFamily="34" charset="0"/>
          <a:ea typeface="+mn-ea"/>
          <a:cs typeface="Arial" pitchFamily="34" charset="0"/>
        </a:defRPr>
      </a:lvl4pPr>
      <a:lvl5pPr marL="963701" indent="-241264" algn="l" defTabSz="791175" rtl="0" eaLnBrk="0" fontAlgn="base" hangingPunct="0">
        <a:spcBef>
          <a:spcPct val="0"/>
        </a:spcBef>
        <a:spcAft>
          <a:spcPct val="0"/>
        </a:spcAft>
        <a:buClr>
          <a:schemeClr val="bg2"/>
        </a:buClr>
        <a:buSzPct val="70000"/>
        <a:buFont typeface="Arial" charset="0"/>
        <a:buChar char="–"/>
        <a:defRPr lang="en-US" kern="1200" dirty="0">
          <a:solidFill>
            <a:schemeClr val="tx1"/>
          </a:solidFill>
          <a:latin typeface="Arial" pitchFamily="34" charset="0"/>
          <a:ea typeface="+mn-ea"/>
          <a:cs typeface="Arial" pitchFamily="34" charset="0"/>
        </a:defRPr>
      </a:lvl5pPr>
      <a:lvl6pPr marL="1164497" indent="-204867" algn="l" defTabSz="776340" rtl="0" eaLnBrk="1" latinLnBrk="0" hangingPunct="1">
        <a:spcBef>
          <a:spcPct val="20000"/>
        </a:spcBef>
        <a:buClr>
          <a:schemeClr val="bg2"/>
        </a:buClr>
        <a:buSzPct val="60000"/>
        <a:buFont typeface="Wingdings" pitchFamily="2" charset="2"/>
        <a:buChar char="§"/>
        <a:defRPr sz="1786" kern="1200">
          <a:solidFill>
            <a:schemeClr val="tx1"/>
          </a:solidFill>
          <a:latin typeface="Arial" pitchFamily="34" charset="0"/>
          <a:ea typeface="+mn-ea"/>
          <a:cs typeface="+mn-cs"/>
        </a:defRPr>
      </a:lvl6pPr>
      <a:lvl7pPr marL="2523077" indent="-194089" algn="l" defTabSz="776340" rtl="0" eaLnBrk="1" latinLnBrk="0" hangingPunct="1">
        <a:spcBef>
          <a:spcPct val="20000"/>
        </a:spcBef>
        <a:buFont typeface="Arial" pitchFamily="34" charset="0"/>
        <a:buChar char="•"/>
        <a:defRPr sz="1786" kern="1200">
          <a:solidFill>
            <a:schemeClr val="tx1"/>
          </a:solidFill>
          <a:latin typeface="+mn-lt"/>
          <a:ea typeface="+mn-ea"/>
          <a:cs typeface="+mn-cs"/>
        </a:defRPr>
      </a:lvl7pPr>
      <a:lvl8pPr marL="2911241" indent="-194089" algn="l" defTabSz="776340" rtl="0" eaLnBrk="1" latinLnBrk="0" hangingPunct="1">
        <a:spcBef>
          <a:spcPct val="20000"/>
        </a:spcBef>
        <a:buFont typeface="Arial" pitchFamily="34" charset="0"/>
        <a:buChar char="•"/>
        <a:defRPr sz="1786" kern="1200">
          <a:solidFill>
            <a:schemeClr val="tx1"/>
          </a:solidFill>
          <a:latin typeface="+mn-lt"/>
          <a:ea typeface="+mn-ea"/>
          <a:cs typeface="+mn-cs"/>
        </a:defRPr>
      </a:lvl8pPr>
      <a:lvl9pPr marL="3299405" indent="-194089" algn="l" defTabSz="776340" rtl="0" eaLnBrk="1" latinLnBrk="0" hangingPunct="1">
        <a:spcBef>
          <a:spcPct val="20000"/>
        </a:spcBef>
        <a:buFont typeface="Arial" pitchFamily="34" charset="0"/>
        <a:buChar char="•"/>
        <a:defRPr sz="1786" kern="1200">
          <a:solidFill>
            <a:schemeClr val="tx1"/>
          </a:solidFill>
          <a:latin typeface="+mn-lt"/>
          <a:ea typeface="+mn-ea"/>
          <a:cs typeface="+mn-cs"/>
        </a:defRPr>
      </a:lvl9pPr>
    </p:bodyStyle>
    <p:otherStyle>
      <a:defPPr>
        <a:defRPr lang="en-US"/>
      </a:defPPr>
      <a:lvl1pPr marL="0" algn="l" defTabSz="776340" rtl="0" eaLnBrk="1" latinLnBrk="0" hangingPunct="1">
        <a:defRPr sz="1500" kern="1200">
          <a:solidFill>
            <a:schemeClr val="tx1"/>
          </a:solidFill>
          <a:latin typeface="+mn-lt"/>
          <a:ea typeface="+mn-ea"/>
          <a:cs typeface="+mn-cs"/>
        </a:defRPr>
      </a:lvl1pPr>
      <a:lvl2pPr marL="388175" algn="l" defTabSz="776340" rtl="0" eaLnBrk="1" latinLnBrk="0" hangingPunct="1">
        <a:defRPr sz="1500" kern="1200">
          <a:solidFill>
            <a:schemeClr val="tx1"/>
          </a:solidFill>
          <a:latin typeface="+mn-lt"/>
          <a:ea typeface="+mn-ea"/>
          <a:cs typeface="+mn-cs"/>
        </a:defRPr>
      </a:lvl2pPr>
      <a:lvl3pPr marL="776340" algn="l" defTabSz="776340" rtl="0" eaLnBrk="1" latinLnBrk="0" hangingPunct="1">
        <a:defRPr sz="1500" kern="1200">
          <a:solidFill>
            <a:schemeClr val="tx1"/>
          </a:solidFill>
          <a:latin typeface="+mn-lt"/>
          <a:ea typeface="+mn-ea"/>
          <a:cs typeface="+mn-cs"/>
        </a:defRPr>
      </a:lvl3pPr>
      <a:lvl4pPr marL="1164497" algn="l" defTabSz="776340" rtl="0" eaLnBrk="1" latinLnBrk="0" hangingPunct="1">
        <a:defRPr sz="1500" kern="1200">
          <a:solidFill>
            <a:schemeClr val="tx1"/>
          </a:solidFill>
          <a:latin typeface="+mn-lt"/>
          <a:ea typeface="+mn-ea"/>
          <a:cs typeface="+mn-cs"/>
        </a:defRPr>
      </a:lvl4pPr>
      <a:lvl5pPr marL="1552663" algn="l" defTabSz="776340" rtl="0" eaLnBrk="1" latinLnBrk="0" hangingPunct="1">
        <a:defRPr sz="1500" kern="1200">
          <a:solidFill>
            <a:schemeClr val="tx1"/>
          </a:solidFill>
          <a:latin typeface="+mn-lt"/>
          <a:ea typeface="+mn-ea"/>
          <a:cs typeface="+mn-cs"/>
        </a:defRPr>
      </a:lvl5pPr>
      <a:lvl6pPr marL="1940829" algn="l" defTabSz="776340" rtl="0" eaLnBrk="1" latinLnBrk="0" hangingPunct="1">
        <a:defRPr sz="1500" kern="1200">
          <a:solidFill>
            <a:schemeClr val="tx1"/>
          </a:solidFill>
          <a:latin typeface="+mn-lt"/>
          <a:ea typeface="+mn-ea"/>
          <a:cs typeface="+mn-cs"/>
        </a:defRPr>
      </a:lvl6pPr>
      <a:lvl7pPr marL="2328992" algn="l" defTabSz="776340" rtl="0" eaLnBrk="1" latinLnBrk="0" hangingPunct="1">
        <a:defRPr sz="1500" kern="1200">
          <a:solidFill>
            <a:schemeClr val="tx1"/>
          </a:solidFill>
          <a:latin typeface="+mn-lt"/>
          <a:ea typeface="+mn-ea"/>
          <a:cs typeface="+mn-cs"/>
        </a:defRPr>
      </a:lvl7pPr>
      <a:lvl8pPr marL="2717161" algn="l" defTabSz="776340" rtl="0" eaLnBrk="1" latinLnBrk="0" hangingPunct="1">
        <a:defRPr sz="1500" kern="1200">
          <a:solidFill>
            <a:schemeClr val="tx1"/>
          </a:solidFill>
          <a:latin typeface="+mn-lt"/>
          <a:ea typeface="+mn-ea"/>
          <a:cs typeface="+mn-cs"/>
        </a:defRPr>
      </a:lvl8pPr>
      <a:lvl9pPr marL="3105322" algn="l" defTabSz="776340" rtl="0" eaLnBrk="1" latinLnBrk="0" hangingPunct="1">
        <a:defRPr sz="15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 name="Picture 7" descr="Ridge.pdf"/>
          <p:cNvPicPr>
            <a:picLocks noChangeAspect="1"/>
          </p:cNvPicPr>
          <p:nvPr/>
        </p:nvPicPr>
        <p:blipFill>
          <a:blip r:embed="rId54" cstate="screen">
            <a:extLst>
              <a:ext uri="{28A0092B-C50C-407E-A947-70E740481C1C}">
                <a14:useLocalDpi xmlns:a14="http://schemas.microsoft.com/office/drawing/2010/main"/>
              </a:ext>
            </a:extLst>
          </a:blip>
          <a:stretch>
            <a:fillRect/>
          </a:stretch>
        </p:blipFill>
        <p:spPr bwMode="ltGray">
          <a:xfrm>
            <a:off x="612" y="7"/>
            <a:ext cx="3026832" cy="825500"/>
          </a:xfrm>
          <a:prstGeom prst="rect">
            <a:avLst/>
          </a:prstGeom>
        </p:spPr>
      </p:pic>
      <p:sp>
        <p:nvSpPr>
          <p:cNvPr id="2" name="Title Placeholder 1"/>
          <p:cNvSpPr>
            <a:spLocks noGrp="1"/>
          </p:cNvSpPr>
          <p:nvPr>
            <p:ph type="title"/>
          </p:nvPr>
        </p:nvSpPr>
        <p:spPr>
          <a:xfrm>
            <a:off x="624423" y="711204"/>
            <a:ext cx="10949516"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lgn="l" rtl="0" eaLnBrk="1" fontAlgn="base" hangingPunct="1">
              <a:spcBef>
                <a:spcPct val="0"/>
              </a:spcBef>
              <a:spcAft>
                <a:spcPct val="0"/>
              </a:spcAft>
            </a:pPr>
            <a:r>
              <a:rPr lang="en-US" smtClean="0"/>
              <a:t>Click to edit Master title style</a:t>
            </a:r>
            <a:endParaRPr lang="en-US" dirty="0"/>
          </a:p>
        </p:txBody>
      </p:sp>
      <p:sp>
        <p:nvSpPr>
          <p:cNvPr id="3" name="Text Placeholder 2"/>
          <p:cNvSpPr>
            <a:spLocks noGrp="1"/>
          </p:cNvSpPr>
          <p:nvPr>
            <p:ph type="body" idx="1"/>
          </p:nvPr>
        </p:nvSpPr>
        <p:spPr>
          <a:xfrm>
            <a:off x="641355" y="1971678"/>
            <a:ext cx="10949516" cy="113877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master text styles</a:t>
            </a:r>
          </a:p>
          <a:p>
            <a:pPr marL="428599" marR="0" lvl="2" indent="-209538" algn="l" defTabSz="685760" rtl="0" eaLnBrk="1" fontAlgn="base" latinLnBrk="0" hangingPunct="1">
              <a:lnSpc>
                <a:spcPct val="100000"/>
              </a:lnSpc>
              <a:spcBef>
                <a:spcPts val="0"/>
              </a:spcBef>
              <a:spcAft>
                <a:spcPts val="0"/>
              </a:spcAft>
              <a:buClr>
                <a:schemeClr val="bg2"/>
              </a:buClr>
              <a:buSzPct val="90000"/>
              <a:buFont typeface="Arial" pitchFamily="34" charset="0"/>
              <a:buChar char="–"/>
              <a:tabLst/>
              <a:defRPr/>
            </a:pPr>
            <a:r>
              <a:rPr lang="en-US" dirty="0" smtClean="0"/>
              <a:t>First level</a:t>
            </a:r>
          </a:p>
          <a:p>
            <a:pPr lvl="3"/>
            <a:r>
              <a:rPr lang="en-US" dirty="0" smtClean="0"/>
              <a:t>Second level</a:t>
            </a:r>
          </a:p>
          <a:p>
            <a:pPr lvl="4"/>
            <a:r>
              <a:rPr lang="en-US" dirty="0" smtClean="0"/>
              <a:t>Third level</a:t>
            </a:r>
          </a:p>
          <a:p>
            <a:pPr lvl="5"/>
            <a:r>
              <a:rPr lang="en-US" dirty="0" smtClean="0"/>
              <a:t>Fifth level</a:t>
            </a:r>
            <a:endParaRPr lang="en-US" dirty="0"/>
          </a:p>
        </p:txBody>
      </p:sp>
      <p:sp>
        <p:nvSpPr>
          <p:cNvPr id="9" name="Slide Number Placeholder 5"/>
          <p:cNvSpPr txBox="1">
            <a:spLocks/>
          </p:cNvSpPr>
          <p:nvPr/>
        </p:nvSpPr>
        <p:spPr bwMode="auto">
          <a:xfrm>
            <a:off x="11847707" y="6637103"/>
            <a:ext cx="125034" cy="123111"/>
          </a:xfrm>
          <a:prstGeom prst="rect">
            <a:avLst/>
          </a:prstGeom>
          <a:noFill/>
          <a:ln w="9525">
            <a:noFill/>
            <a:miter lim="800000"/>
            <a:headEnd/>
            <a:tailEnd/>
          </a:ln>
        </p:spPr>
        <p:txBody>
          <a:bodyPr wrap="none" lIns="0" tIns="0" rIns="0" bIns="0" anchor="ctr">
            <a:spAutoFit/>
          </a:bodyPr>
          <a:lstStyle/>
          <a:p>
            <a:pPr algn="r">
              <a:defRPr/>
            </a:pPr>
            <a:fld id="{6856ECDB-1CEE-4F69-ADCA-557460F2116E}" type="slidenum">
              <a:rPr lang="en-US" sz="800">
                <a:solidFill>
                  <a:srgbClr val="6D6E71"/>
                </a:solidFill>
                <a:cs typeface="Arial" pitchFamily="34" charset="0"/>
              </a:rPr>
              <a:pPr algn="r">
                <a:defRPr/>
              </a:pPr>
              <a:t>‹#›</a:t>
            </a:fld>
            <a:endParaRPr lang="en-US" sz="800" dirty="0">
              <a:solidFill>
                <a:srgbClr val="6D6E71"/>
              </a:solidFill>
              <a:cs typeface="Arial" pitchFamily="34" charset="0"/>
            </a:endParaRPr>
          </a:p>
        </p:txBody>
      </p:sp>
      <p:sp>
        <p:nvSpPr>
          <p:cNvPr id="10" name="Rectangle 9"/>
          <p:cNvSpPr/>
          <p:nvPr userDrawn="1"/>
        </p:nvSpPr>
        <p:spPr>
          <a:xfrm>
            <a:off x="12" y="6600462"/>
            <a:ext cx="3347391" cy="246221"/>
          </a:xfrm>
          <a:prstGeom prst="rect">
            <a:avLst/>
          </a:prstGeom>
        </p:spPr>
        <p:txBody>
          <a:bodyPr wrap="none">
            <a:spAutoFit/>
          </a:bodyPr>
          <a:lstStyle/>
          <a:p>
            <a:pPr>
              <a:defRPr/>
            </a:pPr>
            <a:r>
              <a:rPr lang="en-US" sz="1000" dirty="0" smtClean="0">
                <a:solidFill>
                  <a:srgbClr val="5F5F5F">
                    <a:lumMod val="75000"/>
                  </a:srgbClr>
                </a:solidFill>
                <a:cs typeface="Arial" pitchFamily="34" charset="0"/>
              </a:rPr>
              <a:t>Copyright © 2017 | </a:t>
            </a:r>
            <a:r>
              <a:rPr lang="en-US" sz="1000" b="1" dirty="0" smtClean="0">
                <a:solidFill>
                  <a:srgbClr val="5F5F5F"/>
                </a:solidFill>
                <a:cs typeface="Arial" pitchFamily="34" charset="0"/>
              </a:rPr>
              <a:t>Tech</a:t>
            </a:r>
            <a:r>
              <a:rPr lang="en-US" sz="1000" b="1" dirty="0" smtClean="0">
                <a:solidFill>
                  <a:srgbClr val="5F5F5F">
                    <a:lumMod val="75000"/>
                  </a:srgbClr>
                </a:solidFill>
                <a:cs typeface="Arial" pitchFamily="34" charset="0"/>
              </a:rPr>
              <a:t> </a:t>
            </a:r>
            <a:r>
              <a:rPr lang="en-US" sz="1000" b="1" dirty="0" smtClean="0">
                <a:solidFill>
                  <a:srgbClr val="E31837"/>
                </a:solidFill>
                <a:cs typeface="Arial" pitchFamily="34" charset="0"/>
              </a:rPr>
              <a:t>Mahindra </a:t>
            </a:r>
            <a:r>
              <a:rPr lang="en-US" sz="1000" dirty="0" smtClean="0">
                <a:solidFill>
                  <a:srgbClr val="5F5F5F">
                    <a:lumMod val="75000"/>
                  </a:srgbClr>
                </a:solidFill>
                <a:cs typeface="Arial" pitchFamily="34" charset="0"/>
              </a:rPr>
              <a:t>| All rights reserved.</a:t>
            </a:r>
            <a:endParaRPr lang="en-US" sz="1000" dirty="0">
              <a:solidFill>
                <a:srgbClr val="5F5F5F">
                  <a:lumMod val="75000"/>
                </a:srgbClr>
              </a:solidFill>
              <a:cs typeface="Arial" pitchFamily="34" charset="0"/>
            </a:endParaRPr>
          </a:p>
        </p:txBody>
      </p:sp>
      <p:sp>
        <p:nvSpPr>
          <p:cNvPr id="7" name="Rectangle 6"/>
          <p:cNvSpPr/>
          <p:nvPr userDrawn="1"/>
        </p:nvSpPr>
        <p:spPr>
          <a:xfrm>
            <a:off x="10714622" y="6593389"/>
            <a:ext cx="857927" cy="246221"/>
          </a:xfrm>
          <a:prstGeom prst="rect">
            <a:avLst/>
          </a:prstGeom>
        </p:spPr>
        <p:txBody>
          <a:bodyPr wrap="none">
            <a:spAutoFit/>
          </a:bodyPr>
          <a:lstStyle/>
          <a:p>
            <a:pPr>
              <a:defRPr/>
            </a:pPr>
            <a:r>
              <a:rPr lang="en-US" sz="1000" dirty="0" smtClean="0">
                <a:solidFill>
                  <a:prstClr val="black">
                    <a:lumMod val="50000"/>
                    <a:lumOff val="50000"/>
                  </a:prstClr>
                </a:solidFill>
                <a:cs typeface="Arial" pitchFamily="34" charset="0"/>
              </a:rPr>
              <a:t>Confidential</a:t>
            </a:r>
            <a:endParaRPr lang="en-US" sz="1000" dirty="0">
              <a:solidFill>
                <a:prstClr val="black">
                  <a:lumMod val="50000"/>
                  <a:lumOff val="50000"/>
                </a:prstClr>
              </a:solidFill>
              <a:cs typeface="Arial" pitchFamily="34" charset="0"/>
            </a:endParaRPr>
          </a:p>
        </p:txBody>
      </p:sp>
    </p:spTree>
    <p:extLst>
      <p:ext uri="{BB962C8B-B14F-4D97-AF65-F5344CB8AC3E}">
        <p14:creationId xmlns:p14="http://schemas.microsoft.com/office/powerpoint/2010/main" val="1368402545"/>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 id="2147483998" r:id="rId12"/>
    <p:sldLayoutId id="2147483999" r:id="rId13"/>
    <p:sldLayoutId id="2147484000" r:id="rId14"/>
    <p:sldLayoutId id="2147484001" r:id="rId15"/>
    <p:sldLayoutId id="2147484002" r:id="rId16"/>
    <p:sldLayoutId id="2147484003" r:id="rId17"/>
    <p:sldLayoutId id="2147484004" r:id="rId18"/>
    <p:sldLayoutId id="2147484005" r:id="rId19"/>
    <p:sldLayoutId id="2147484006" r:id="rId20"/>
    <p:sldLayoutId id="2147484007" r:id="rId21"/>
    <p:sldLayoutId id="2147484008" r:id="rId22"/>
    <p:sldLayoutId id="2147484009" r:id="rId23"/>
    <p:sldLayoutId id="2147484010" r:id="rId24"/>
    <p:sldLayoutId id="2147484011" r:id="rId25"/>
    <p:sldLayoutId id="2147484012" r:id="rId26"/>
    <p:sldLayoutId id="2147484013" r:id="rId27"/>
    <p:sldLayoutId id="2147484014" r:id="rId28"/>
    <p:sldLayoutId id="2147484015" r:id="rId29"/>
    <p:sldLayoutId id="2147484016" r:id="rId30"/>
    <p:sldLayoutId id="2147484017" r:id="rId31"/>
    <p:sldLayoutId id="2147484018" r:id="rId32"/>
    <p:sldLayoutId id="2147484019" r:id="rId33"/>
    <p:sldLayoutId id="2147484020" r:id="rId34"/>
    <p:sldLayoutId id="2147484021" r:id="rId35"/>
    <p:sldLayoutId id="2147484022" r:id="rId36"/>
    <p:sldLayoutId id="2147484023" r:id="rId37"/>
    <p:sldLayoutId id="2147484024" r:id="rId38"/>
    <p:sldLayoutId id="2147484025" r:id="rId39"/>
    <p:sldLayoutId id="2147484026" r:id="rId40"/>
    <p:sldLayoutId id="2147484027" r:id="rId41"/>
    <p:sldLayoutId id="2147484028" r:id="rId42"/>
    <p:sldLayoutId id="2147484029" r:id="rId43"/>
    <p:sldLayoutId id="2147484030" r:id="rId44"/>
    <p:sldLayoutId id="2147484031" r:id="rId45"/>
    <p:sldLayoutId id="2147484032" r:id="rId46"/>
    <p:sldLayoutId id="2147484033" r:id="rId47"/>
    <p:sldLayoutId id="2147484034" r:id="rId48"/>
    <p:sldLayoutId id="2147484035" r:id="rId49"/>
    <p:sldLayoutId id="2147484036" r:id="rId50"/>
    <p:sldLayoutId id="2147484037" r:id="rId51"/>
    <p:sldLayoutId id="2147484038" r:id="rId52"/>
  </p:sldLayoutIdLst>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txStyles>
    <p:titleStyle>
      <a:lvl1pPr algn="l" defTabSz="685760" rtl="0" eaLnBrk="1" latinLnBrk="0" hangingPunct="1">
        <a:spcBef>
          <a:spcPct val="0"/>
        </a:spcBef>
        <a:buNone/>
        <a:defRPr lang="en-US" sz="2400" b="1" kern="1200" dirty="0" smtClean="0">
          <a:solidFill>
            <a:schemeClr val="tx2"/>
          </a:solidFill>
          <a:latin typeface="Arial" pitchFamily="34" charset="0"/>
          <a:ea typeface="+mj-ea"/>
          <a:cs typeface="Arial" pitchFamily="34" charset="0"/>
        </a:defRPr>
      </a:lvl1pPr>
    </p:titleStyle>
    <p:bodyStyle>
      <a:lvl1pPr marL="217872" indent="-217872" algn="l" defTabSz="685760" rtl="0" eaLnBrk="1" fontAlgn="base" latinLnBrk="0" hangingPunct="1">
        <a:spcBef>
          <a:spcPts val="0"/>
        </a:spcBef>
        <a:spcAft>
          <a:spcPct val="0"/>
        </a:spcAft>
        <a:buClr>
          <a:schemeClr val="bg2"/>
        </a:buClr>
        <a:buSzPct val="120000"/>
        <a:buFont typeface="Wingdings" pitchFamily="2" charset="2"/>
        <a:buChar char="§"/>
        <a:defRPr lang="en-US" sz="1400" b="0" kern="1200" baseline="0" dirty="0" smtClean="0">
          <a:solidFill>
            <a:schemeClr val="tx1"/>
          </a:solidFill>
          <a:latin typeface="Arial" pitchFamily="34" charset="0"/>
          <a:ea typeface="+mn-ea"/>
          <a:cs typeface="Arial" pitchFamily="34" charset="0"/>
        </a:defRPr>
      </a:lvl1pPr>
      <a:lvl2pPr marL="214301" indent="-214301" algn="l" defTabSz="685760" rtl="0" eaLnBrk="1" fontAlgn="base" latinLnBrk="0" hangingPunct="1">
        <a:spcBef>
          <a:spcPts val="0"/>
        </a:spcBef>
        <a:spcAft>
          <a:spcPct val="0"/>
        </a:spcAft>
        <a:buClr>
          <a:schemeClr val="bg2"/>
        </a:buClr>
        <a:buSzPct val="100000"/>
        <a:buFont typeface="Wingdings" pitchFamily="2" charset="2"/>
        <a:buChar char="§"/>
        <a:defRPr lang="en-US" sz="1400" b="0" kern="1200" baseline="0" dirty="0" smtClean="0">
          <a:solidFill>
            <a:schemeClr val="tx1"/>
          </a:solidFill>
          <a:latin typeface="+mn-lt"/>
          <a:ea typeface="+mn-ea"/>
          <a:cs typeface="+mn-cs"/>
        </a:defRPr>
      </a:lvl2pPr>
      <a:lvl3pPr marL="428599" indent="-209538" algn="l" defTabSz="685760" rtl="0" eaLnBrk="1" fontAlgn="base" latinLnBrk="0" hangingPunct="1">
        <a:spcBef>
          <a:spcPts val="0"/>
        </a:spcBef>
        <a:spcAft>
          <a:spcPct val="0"/>
        </a:spcAft>
        <a:buClr>
          <a:schemeClr val="bg2"/>
        </a:buClr>
        <a:buSzPct val="90000"/>
        <a:buFont typeface="Arial" pitchFamily="34" charset="0"/>
        <a:buChar char="–"/>
        <a:defRPr kumimoji="0" lang="en-US" sz="14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defRPr>
      </a:lvl3pPr>
      <a:lvl4pPr marL="638136" indent="-209538" algn="l" defTabSz="685760" rtl="0" eaLnBrk="1" fontAlgn="base" latinLnBrk="0" hangingPunct="1">
        <a:spcBef>
          <a:spcPts val="0"/>
        </a:spcBef>
        <a:spcAft>
          <a:spcPct val="0"/>
        </a:spcAft>
        <a:buClr>
          <a:schemeClr val="bg2"/>
        </a:buClr>
        <a:buSzPct val="80000"/>
        <a:buFont typeface="Wingdings" pitchFamily="2" charset="2"/>
        <a:buChar char="§"/>
        <a:defRPr lang="en-US" sz="1400" b="0" kern="1200" baseline="0" dirty="0" smtClean="0">
          <a:solidFill>
            <a:schemeClr val="tx1"/>
          </a:solidFill>
          <a:latin typeface="Arial" pitchFamily="34" charset="0"/>
          <a:ea typeface="+mn-ea"/>
          <a:cs typeface="+mn-cs"/>
        </a:defRPr>
      </a:lvl4pPr>
      <a:lvl5pPr marL="852438" indent="-214301" algn="l" defTabSz="700045" rtl="0" eaLnBrk="1" fontAlgn="base" latinLnBrk="0" hangingPunct="1">
        <a:spcBef>
          <a:spcPts val="0"/>
        </a:spcBef>
        <a:spcAft>
          <a:spcPct val="0"/>
        </a:spcAft>
        <a:buClr>
          <a:schemeClr val="bg2"/>
        </a:buClr>
        <a:buSzPct val="70000"/>
        <a:buFont typeface="Arial" pitchFamily="34" charset="0"/>
        <a:buChar char="–"/>
        <a:defRPr lang="en-US" sz="1400" b="0" kern="1200" baseline="0" dirty="0" smtClean="0">
          <a:solidFill>
            <a:schemeClr val="tx1"/>
          </a:solidFill>
          <a:latin typeface="Arial" pitchFamily="34" charset="0"/>
          <a:ea typeface="+mn-ea"/>
          <a:cs typeface="+mn-cs"/>
        </a:defRPr>
      </a:lvl5pPr>
      <a:lvl6pPr marL="1028639" indent="-180965" algn="l" defTabSz="685760" rtl="0" eaLnBrk="1" latinLnBrk="0" hangingPunct="1">
        <a:spcBef>
          <a:spcPct val="20000"/>
        </a:spcBef>
        <a:buClr>
          <a:schemeClr val="bg2"/>
        </a:buClr>
        <a:buSzPct val="60000"/>
        <a:buFont typeface="Wingdings" pitchFamily="2" charset="2"/>
        <a:buChar char="§"/>
        <a:defRPr sz="1500" kern="1200">
          <a:solidFill>
            <a:schemeClr val="tx1"/>
          </a:solidFill>
          <a:latin typeface="Arial" pitchFamily="34" charset="0"/>
          <a:ea typeface="+mn-ea"/>
          <a:cs typeface="+mn-cs"/>
        </a:defRPr>
      </a:lvl6pPr>
      <a:lvl7pPr marL="2228717" indent="-171440" algn="l" defTabSz="68576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96" indent="-171440" algn="l" defTabSz="68576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76" indent="-171440" algn="l" defTabSz="68576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60" rtl="0" eaLnBrk="1" latinLnBrk="0" hangingPunct="1">
        <a:defRPr sz="1400" kern="1200">
          <a:solidFill>
            <a:schemeClr val="tx1"/>
          </a:solidFill>
          <a:latin typeface="+mn-lt"/>
          <a:ea typeface="+mn-ea"/>
          <a:cs typeface="+mn-cs"/>
        </a:defRPr>
      </a:lvl1pPr>
      <a:lvl2pPr marL="342881" algn="l" defTabSz="685760" rtl="0" eaLnBrk="1" latinLnBrk="0" hangingPunct="1">
        <a:defRPr sz="1400" kern="1200">
          <a:solidFill>
            <a:schemeClr val="tx1"/>
          </a:solidFill>
          <a:latin typeface="+mn-lt"/>
          <a:ea typeface="+mn-ea"/>
          <a:cs typeface="+mn-cs"/>
        </a:defRPr>
      </a:lvl2pPr>
      <a:lvl3pPr marL="685760" algn="l" defTabSz="685760" rtl="0" eaLnBrk="1" latinLnBrk="0" hangingPunct="1">
        <a:defRPr sz="1400" kern="1200">
          <a:solidFill>
            <a:schemeClr val="tx1"/>
          </a:solidFill>
          <a:latin typeface="+mn-lt"/>
          <a:ea typeface="+mn-ea"/>
          <a:cs typeface="+mn-cs"/>
        </a:defRPr>
      </a:lvl3pPr>
      <a:lvl4pPr marL="1028639" algn="l" defTabSz="685760" rtl="0" eaLnBrk="1" latinLnBrk="0" hangingPunct="1">
        <a:defRPr sz="1400" kern="1200">
          <a:solidFill>
            <a:schemeClr val="tx1"/>
          </a:solidFill>
          <a:latin typeface="+mn-lt"/>
          <a:ea typeface="+mn-ea"/>
          <a:cs typeface="+mn-cs"/>
        </a:defRPr>
      </a:lvl4pPr>
      <a:lvl5pPr marL="1371518" algn="l" defTabSz="685760" rtl="0" eaLnBrk="1" latinLnBrk="0" hangingPunct="1">
        <a:defRPr sz="1400" kern="1200">
          <a:solidFill>
            <a:schemeClr val="tx1"/>
          </a:solidFill>
          <a:latin typeface="+mn-lt"/>
          <a:ea typeface="+mn-ea"/>
          <a:cs typeface="+mn-cs"/>
        </a:defRPr>
      </a:lvl5pPr>
      <a:lvl6pPr marL="1714398" algn="l" defTabSz="685760" rtl="0" eaLnBrk="1" latinLnBrk="0" hangingPunct="1">
        <a:defRPr sz="1400" kern="1200">
          <a:solidFill>
            <a:schemeClr val="tx1"/>
          </a:solidFill>
          <a:latin typeface="+mn-lt"/>
          <a:ea typeface="+mn-ea"/>
          <a:cs typeface="+mn-cs"/>
        </a:defRPr>
      </a:lvl6pPr>
      <a:lvl7pPr marL="2057276" algn="l" defTabSz="685760" rtl="0" eaLnBrk="1" latinLnBrk="0" hangingPunct="1">
        <a:defRPr sz="1400" kern="1200">
          <a:solidFill>
            <a:schemeClr val="tx1"/>
          </a:solidFill>
          <a:latin typeface="+mn-lt"/>
          <a:ea typeface="+mn-ea"/>
          <a:cs typeface="+mn-cs"/>
        </a:defRPr>
      </a:lvl7pPr>
      <a:lvl8pPr marL="2400156" algn="l" defTabSz="685760" rtl="0" eaLnBrk="1" latinLnBrk="0" hangingPunct="1">
        <a:defRPr sz="1400" kern="1200">
          <a:solidFill>
            <a:schemeClr val="tx1"/>
          </a:solidFill>
          <a:latin typeface="+mn-lt"/>
          <a:ea typeface="+mn-ea"/>
          <a:cs typeface="+mn-cs"/>
        </a:defRPr>
      </a:lvl8pPr>
      <a:lvl9pPr marL="2743037" algn="l" defTabSz="685760" rtl="0" eaLnBrk="1" latinLnBrk="0" hangingPunct="1">
        <a:defRPr sz="1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 name="Picture 7" descr="Ridge.pdf"/>
          <p:cNvPicPr>
            <a:picLocks noChangeAspect="1"/>
          </p:cNvPicPr>
          <p:nvPr/>
        </p:nvPicPr>
        <p:blipFill>
          <a:blip r:embed="rId94" cstate="email">
            <a:extLst>
              <a:ext uri="{28A0092B-C50C-407E-A947-70E740481C1C}">
                <a14:useLocalDpi xmlns:a14="http://schemas.microsoft.com/office/drawing/2010/main"/>
              </a:ext>
            </a:extLst>
          </a:blip>
          <a:stretch>
            <a:fillRect/>
          </a:stretch>
        </p:blipFill>
        <p:spPr bwMode="ltGray">
          <a:xfrm>
            <a:off x="612" y="7"/>
            <a:ext cx="3026832" cy="825500"/>
          </a:xfrm>
          <a:prstGeom prst="rect">
            <a:avLst/>
          </a:prstGeom>
        </p:spPr>
      </p:pic>
      <p:sp>
        <p:nvSpPr>
          <p:cNvPr id="2" name="Title Placeholder 1"/>
          <p:cNvSpPr>
            <a:spLocks noGrp="1"/>
          </p:cNvSpPr>
          <p:nvPr>
            <p:ph type="title"/>
          </p:nvPr>
        </p:nvSpPr>
        <p:spPr>
          <a:xfrm>
            <a:off x="624423" y="711204"/>
            <a:ext cx="10949516"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lgn="l" rtl="0" eaLnBrk="1" fontAlgn="base" hangingPunct="1">
              <a:spcBef>
                <a:spcPct val="0"/>
              </a:spcBef>
              <a:spcAft>
                <a:spcPct val="0"/>
              </a:spcAft>
            </a:pPr>
            <a:r>
              <a:rPr lang="en-US" smtClean="0"/>
              <a:t>Click to edit Master title style</a:t>
            </a:r>
            <a:endParaRPr lang="en-US" dirty="0"/>
          </a:p>
        </p:txBody>
      </p:sp>
      <p:sp>
        <p:nvSpPr>
          <p:cNvPr id="3" name="Text Placeholder 2"/>
          <p:cNvSpPr>
            <a:spLocks noGrp="1"/>
          </p:cNvSpPr>
          <p:nvPr>
            <p:ph type="body" idx="1"/>
          </p:nvPr>
        </p:nvSpPr>
        <p:spPr>
          <a:xfrm>
            <a:off x="641355" y="1971678"/>
            <a:ext cx="10949516" cy="115230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master text styles</a:t>
            </a:r>
          </a:p>
          <a:p>
            <a:pPr marL="428594" marR="0" lvl="2" indent="-209537" algn="l" defTabSz="685753" rtl="0" eaLnBrk="1" fontAlgn="base" latinLnBrk="0" hangingPunct="1">
              <a:lnSpc>
                <a:spcPct val="100000"/>
              </a:lnSpc>
              <a:spcBef>
                <a:spcPts val="0"/>
              </a:spcBef>
              <a:spcAft>
                <a:spcPts val="0"/>
              </a:spcAft>
              <a:buClr>
                <a:schemeClr val="bg2"/>
              </a:buClr>
              <a:buSzPct val="90000"/>
              <a:buFont typeface="Arial" pitchFamily="34" charset="0"/>
              <a:buChar char="–"/>
              <a:tabLst/>
              <a:defRPr/>
            </a:pPr>
            <a:r>
              <a:rPr lang="en-US" dirty="0" smtClean="0"/>
              <a:t>First level</a:t>
            </a:r>
          </a:p>
          <a:p>
            <a:pPr lvl="3"/>
            <a:r>
              <a:rPr lang="en-US" dirty="0" smtClean="0"/>
              <a:t>Second level</a:t>
            </a:r>
          </a:p>
          <a:p>
            <a:pPr lvl="4"/>
            <a:r>
              <a:rPr lang="en-US" dirty="0" smtClean="0"/>
              <a:t>Third level</a:t>
            </a:r>
          </a:p>
          <a:p>
            <a:pPr lvl="5"/>
            <a:r>
              <a:rPr lang="en-US" dirty="0" smtClean="0"/>
              <a:t>Fifth level</a:t>
            </a:r>
            <a:endParaRPr lang="en-US" dirty="0"/>
          </a:p>
        </p:txBody>
      </p:sp>
      <p:sp>
        <p:nvSpPr>
          <p:cNvPr id="9" name="Slide Number Placeholder 5"/>
          <p:cNvSpPr txBox="1">
            <a:spLocks/>
          </p:cNvSpPr>
          <p:nvPr/>
        </p:nvSpPr>
        <p:spPr bwMode="auto">
          <a:xfrm>
            <a:off x="11842899" y="6634026"/>
            <a:ext cx="129843" cy="129266"/>
          </a:xfrm>
          <a:prstGeom prst="rect">
            <a:avLst/>
          </a:prstGeom>
          <a:noFill/>
          <a:ln w="9525">
            <a:noFill/>
            <a:miter lim="800000"/>
            <a:headEnd/>
            <a:tailEnd/>
          </a:ln>
        </p:spPr>
        <p:txBody>
          <a:bodyPr wrap="none" lIns="0" tIns="0" rIns="0" bIns="0" anchor="ctr">
            <a:spAutoFit/>
          </a:bodyPr>
          <a:lstStyle/>
          <a:p>
            <a:pPr algn="r" fontAlgn="base">
              <a:spcBef>
                <a:spcPct val="0"/>
              </a:spcBef>
              <a:spcAft>
                <a:spcPct val="0"/>
              </a:spcAft>
              <a:defRPr/>
            </a:pPr>
            <a:fld id="{6856ECDB-1CEE-4F69-ADCA-557460F2116E}" type="slidenum">
              <a:rPr lang="en-US" sz="840">
                <a:solidFill>
                  <a:srgbClr val="6D6E71"/>
                </a:solidFill>
                <a:cs typeface="Arial" pitchFamily="34" charset="0"/>
              </a:rPr>
              <a:pPr algn="r" fontAlgn="base">
                <a:spcBef>
                  <a:spcPct val="0"/>
                </a:spcBef>
                <a:spcAft>
                  <a:spcPct val="0"/>
                </a:spcAft>
                <a:defRPr/>
              </a:pPr>
              <a:t>‹#›</a:t>
            </a:fld>
            <a:endParaRPr lang="en-US" sz="840" dirty="0">
              <a:solidFill>
                <a:srgbClr val="6D6E71"/>
              </a:solidFill>
              <a:cs typeface="Arial" pitchFamily="34" charset="0"/>
            </a:endParaRPr>
          </a:p>
        </p:txBody>
      </p:sp>
      <p:sp>
        <p:nvSpPr>
          <p:cNvPr id="10" name="Rectangle 9"/>
          <p:cNvSpPr/>
          <p:nvPr userDrawn="1"/>
        </p:nvSpPr>
        <p:spPr>
          <a:xfrm>
            <a:off x="12" y="6600462"/>
            <a:ext cx="3296734" cy="270841"/>
          </a:xfrm>
          <a:prstGeom prst="rect">
            <a:avLst/>
          </a:prstGeom>
        </p:spPr>
        <p:txBody>
          <a:bodyPr wrap="none" lIns="121919" tIns="60959" rIns="121919" bIns="60959">
            <a:spAutoFit/>
          </a:bodyPr>
          <a:lstStyle/>
          <a:p>
            <a:pPr fontAlgn="base">
              <a:spcBef>
                <a:spcPct val="0"/>
              </a:spcBef>
              <a:spcAft>
                <a:spcPct val="0"/>
              </a:spcAft>
              <a:defRPr/>
            </a:pPr>
            <a:r>
              <a:rPr lang="en-US" sz="960" dirty="0" smtClean="0">
                <a:solidFill>
                  <a:srgbClr val="5F5F5F">
                    <a:lumMod val="75000"/>
                  </a:srgbClr>
                </a:solidFill>
                <a:cs typeface="Arial" pitchFamily="34" charset="0"/>
              </a:rPr>
              <a:t>Copyright © 2017 | </a:t>
            </a:r>
            <a:r>
              <a:rPr lang="en-US" sz="960" b="1" dirty="0" smtClean="0">
                <a:solidFill>
                  <a:srgbClr val="5F5F5F"/>
                </a:solidFill>
                <a:cs typeface="Arial" pitchFamily="34" charset="0"/>
              </a:rPr>
              <a:t>Tech</a:t>
            </a:r>
            <a:r>
              <a:rPr lang="en-US" sz="960" b="1" dirty="0" smtClean="0">
                <a:solidFill>
                  <a:srgbClr val="5F5F5F">
                    <a:lumMod val="75000"/>
                  </a:srgbClr>
                </a:solidFill>
                <a:cs typeface="Arial" pitchFamily="34" charset="0"/>
              </a:rPr>
              <a:t> </a:t>
            </a:r>
            <a:r>
              <a:rPr lang="en-US" sz="960" b="1" dirty="0" smtClean="0">
                <a:solidFill>
                  <a:srgbClr val="E31837"/>
                </a:solidFill>
                <a:cs typeface="Arial" pitchFamily="34" charset="0"/>
              </a:rPr>
              <a:t>Mahindra </a:t>
            </a:r>
            <a:r>
              <a:rPr lang="en-US" sz="960" dirty="0" smtClean="0">
                <a:solidFill>
                  <a:srgbClr val="5F5F5F">
                    <a:lumMod val="75000"/>
                  </a:srgbClr>
                </a:solidFill>
                <a:cs typeface="Arial" pitchFamily="34" charset="0"/>
              </a:rPr>
              <a:t>| All rights reserved.</a:t>
            </a:r>
            <a:endParaRPr lang="en-US" sz="960" dirty="0">
              <a:solidFill>
                <a:srgbClr val="5F5F5F">
                  <a:lumMod val="75000"/>
                </a:srgbClr>
              </a:solidFill>
              <a:cs typeface="Arial" pitchFamily="34" charset="0"/>
            </a:endParaRPr>
          </a:p>
        </p:txBody>
      </p:sp>
      <p:sp>
        <p:nvSpPr>
          <p:cNvPr id="7" name="Rectangle 6"/>
          <p:cNvSpPr/>
          <p:nvPr userDrawn="1"/>
        </p:nvSpPr>
        <p:spPr>
          <a:xfrm>
            <a:off x="10714623" y="6593391"/>
            <a:ext cx="897038" cy="270841"/>
          </a:xfrm>
          <a:prstGeom prst="rect">
            <a:avLst/>
          </a:prstGeom>
        </p:spPr>
        <p:txBody>
          <a:bodyPr wrap="none" lIns="121919" tIns="60959" rIns="121919" bIns="60959">
            <a:spAutoFit/>
          </a:bodyPr>
          <a:lstStyle/>
          <a:p>
            <a:pPr fontAlgn="base">
              <a:spcBef>
                <a:spcPct val="0"/>
              </a:spcBef>
              <a:spcAft>
                <a:spcPct val="0"/>
              </a:spcAft>
              <a:defRPr/>
            </a:pPr>
            <a:r>
              <a:rPr lang="en-US" sz="960" dirty="0" smtClean="0">
                <a:solidFill>
                  <a:prstClr val="black">
                    <a:lumMod val="50000"/>
                    <a:lumOff val="50000"/>
                  </a:prstClr>
                </a:solidFill>
                <a:cs typeface="Arial" pitchFamily="34" charset="0"/>
              </a:rPr>
              <a:t>Confidential</a:t>
            </a:r>
            <a:endParaRPr lang="en-US" sz="960" dirty="0">
              <a:solidFill>
                <a:prstClr val="black">
                  <a:lumMod val="50000"/>
                  <a:lumOff val="50000"/>
                </a:prstClr>
              </a:solidFill>
              <a:cs typeface="Arial" pitchFamily="34" charset="0"/>
            </a:endParaRPr>
          </a:p>
        </p:txBody>
      </p:sp>
    </p:spTree>
    <p:extLst>
      <p:ext uri="{BB962C8B-B14F-4D97-AF65-F5344CB8AC3E}">
        <p14:creationId xmlns:p14="http://schemas.microsoft.com/office/powerpoint/2010/main" val="1657265126"/>
      </p:ext>
    </p:extLst>
  </p:cSld>
  <p:clrMap bg1="lt1" tx1="dk1" bg2="lt2" tx2="dk2" accent1="accent1" accent2="accent2" accent3="accent3" accent4="accent4" accent5="accent5" accent6="accent6" hlink="hlink" folHlink="fol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 id="2147484059" r:id="rId12"/>
    <p:sldLayoutId id="2147484060" r:id="rId13"/>
    <p:sldLayoutId id="2147484061" r:id="rId14"/>
    <p:sldLayoutId id="2147484062" r:id="rId15"/>
    <p:sldLayoutId id="2147484063" r:id="rId16"/>
    <p:sldLayoutId id="2147484064" r:id="rId17"/>
    <p:sldLayoutId id="2147484065" r:id="rId18"/>
    <p:sldLayoutId id="2147484066" r:id="rId19"/>
    <p:sldLayoutId id="2147484067" r:id="rId20"/>
    <p:sldLayoutId id="2147484068" r:id="rId21"/>
    <p:sldLayoutId id="2147484069" r:id="rId22"/>
    <p:sldLayoutId id="2147484070" r:id="rId23"/>
    <p:sldLayoutId id="2147484071" r:id="rId24"/>
    <p:sldLayoutId id="2147484072" r:id="rId25"/>
    <p:sldLayoutId id="2147484073" r:id="rId26"/>
    <p:sldLayoutId id="2147484074" r:id="rId27"/>
    <p:sldLayoutId id="2147484075" r:id="rId28"/>
    <p:sldLayoutId id="2147484076" r:id="rId29"/>
    <p:sldLayoutId id="2147484077" r:id="rId30"/>
    <p:sldLayoutId id="2147484078" r:id="rId31"/>
    <p:sldLayoutId id="2147484079" r:id="rId32"/>
    <p:sldLayoutId id="2147484080" r:id="rId33"/>
    <p:sldLayoutId id="2147484081" r:id="rId34"/>
    <p:sldLayoutId id="2147484082" r:id="rId35"/>
    <p:sldLayoutId id="2147484083" r:id="rId36"/>
    <p:sldLayoutId id="2147484084" r:id="rId37"/>
    <p:sldLayoutId id="2147484085" r:id="rId38"/>
    <p:sldLayoutId id="2147484086" r:id="rId39"/>
    <p:sldLayoutId id="2147484087" r:id="rId40"/>
    <p:sldLayoutId id="2147484088" r:id="rId41"/>
    <p:sldLayoutId id="2147484089" r:id="rId42"/>
    <p:sldLayoutId id="2147484090" r:id="rId43"/>
    <p:sldLayoutId id="2147484091" r:id="rId44"/>
    <p:sldLayoutId id="2147484092" r:id="rId45"/>
    <p:sldLayoutId id="2147484093" r:id="rId46"/>
    <p:sldLayoutId id="2147484094" r:id="rId47"/>
    <p:sldLayoutId id="2147484095" r:id="rId48"/>
    <p:sldLayoutId id="2147484096" r:id="rId49"/>
    <p:sldLayoutId id="2147484097" r:id="rId50"/>
    <p:sldLayoutId id="2147484098" r:id="rId51"/>
    <p:sldLayoutId id="2147484099" r:id="rId52"/>
    <p:sldLayoutId id="2147484100" r:id="rId53"/>
    <p:sldLayoutId id="2147484101" r:id="rId54"/>
    <p:sldLayoutId id="2147484102" r:id="rId55"/>
    <p:sldLayoutId id="2147484103" r:id="rId56"/>
    <p:sldLayoutId id="2147484104" r:id="rId57"/>
    <p:sldLayoutId id="2147484105" r:id="rId58"/>
    <p:sldLayoutId id="2147484106" r:id="rId59"/>
    <p:sldLayoutId id="2147484107" r:id="rId60"/>
    <p:sldLayoutId id="2147484108" r:id="rId61"/>
    <p:sldLayoutId id="2147484109" r:id="rId62"/>
    <p:sldLayoutId id="2147484110" r:id="rId63"/>
    <p:sldLayoutId id="2147484111" r:id="rId64"/>
    <p:sldLayoutId id="2147484112" r:id="rId65"/>
    <p:sldLayoutId id="2147484113" r:id="rId66"/>
    <p:sldLayoutId id="2147484114" r:id="rId67"/>
    <p:sldLayoutId id="2147484115" r:id="rId68"/>
    <p:sldLayoutId id="2147484116" r:id="rId69"/>
    <p:sldLayoutId id="2147484117" r:id="rId70"/>
    <p:sldLayoutId id="2147484118" r:id="rId71"/>
    <p:sldLayoutId id="2147484119" r:id="rId72"/>
    <p:sldLayoutId id="2147484120" r:id="rId73"/>
    <p:sldLayoutId id="2147484121" r:id="rId74"/>
    <p:sldLayoutId id="2147484122" r:id="rId75"/>
    <p:sldLayoutId id="2147484123" r:id="rId76"/>
    <p:sldLayoutId id="2147484124" r:id="rId77"/>
    <p:sldLayoutId id="2147484125" r:id="rId78"/>
    <p:sldLayoutId id="2147484126" r:id="rId79"/>
    <p:sldLayoutId id="2147484127" r:id="rId80"/>
    <p:sldLayoutId id="2147484128" r:id="rId81"/>
    <p:sldLayoutId id="2147484129" r:id="rId82"/>
    <p:sldLayoutId id="2147484130" r:id="rId83"/>
    <p:sldLayoutId id="2147484131" r:id="rId84"/>
    <p:sldLayoutId id="2147484132" r:id="rId85"/>
    <p:sldLayoutId id="2147484133" r:id="rId86"/>
    <p:sldLayoutId id="2147484134" r:id="rId87"/>
    <p:sldLayoutId id="2147484135" r:id="rId88"/>
    <p:sldLayoutId id="2147484136" r:id="rId89"/>
    <p:sldLayoutId id="2147484137" r:id="rId90"/>
    <p:sldLayoutId id="2147484138" r:id="rId91"/>
    <p:sldLayoutId id="2147484139" r:id="rId92"/>
  </p:sldLayoutIdLst>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txStyles>
    <p:titleStyle>
      <a:lvl1pPr algn="l" defTabSz="685753" rtl="0" eaLnBrk="1" latinLnBrk="0" hangingPunct="1">
        <a:spcBef>
          <a:spcPct val="0"/>
        </a:spcBef>
        <a:buNone/>
        <a:defRPr lang="en-US" sz="2400" b="1" kern="1200" dirty="0" smtClean="0">
          <a:solidFill>
            <a:schemeClr val="tx2"/>
          </a:solidFill>
          <a:latin typeface="Arial" pitchFamily="34" charset="0"/>
          <a:ea typeface="+mj-ea"/>
          <a:cs typeface="Arial" pitchFamily="34" charset="0"/>
        </a:defRPr>
      </a:lvl1pPr>
    </p:titleStyle>
    <p:bodyStyle>
      <a:lvl1pPr marL="217870" indent="-217870" algn="l" defTabSz="685753" rtl="0" eaLnBrk="1" fontAlgn="base" latinLnBrk="0" hangingPunct="1">
        <a:spcBef>
          <a:spcPts val="0"/>
        </a:spcBef>
        <a:spcAft>
          <a:spcPct val="0"/>
        </a:spcAft>
        <a:buClr>
          <a:schemeClr val="bg2"/>
        </a:buClr>
        <a:buSzPct val="120000"/>
        <a:buFont typeface="Wingdings" pitchFamily="2" charset="2"/>
        <a:buChar char="§"/>
        <a:defRPr lang="en-US" sz="1440" b="0" kern="1200" baseline="0" dirty="0" smtClean="0">
          <a:solidFill>
            <a:schemeClr val="tx1"/>
          </a:solidFill>
          <a:latin typeface="Arial" pitchFamily="34" charset="0"/>
          <a:ea typeface="+mn-ea"/>
          <a:cs typeface="Arial" pitchFamily="34" charset="0"/>
        </a:defRPr>
      </a:lvl1pPr>
      <a:lvl2pPr marL="214300" indent="-214300" algn="l" defTabSz="685753" rtl="0" eaLnBrk="1" fontAlgn="base" latinLnBrk="0" hangingPunct="1">
        <a:spcBef>
          <a:spcPts val="0"/>
        </a:spcBef>
        <a:spcAft>
          <a:spcPct val="0"/>
        </a:spcAft>
        <a:buClr>
          <a:schemeClr val="bg2"/>
        </a:buClr>
        <a:buSzPct val="100000"/>
        <a:buFont typeface="Wingdings" pitchFamily="2" charset="2"/>
        <a:buChar char="§"/>
        <a:defRPr lang="en-US" sz="1440" b="0" kern="1200" baseline="0" dirty="0" smtClean="0">
          <a:solidFill>
            <a:schemeClr val="tx1"/>
          </a:solidFill>
          <a:latin typeface="+mn-lt"/>
          <a:ea typeface="+mn-ea"/>
          <a:cs typeface="+mn-cs"/>
        </a:defRPr>
      </a:lvl2pPr>
      <a:lvl3pPr marL="428594" indent="-209537" algn="l" defTabSz="685753" rtl="0" eaLnBrk="1" fontAlgn="base" latinLnBrk="0" hangingPunct="1">
        <a:spcBef>
          <a:spcPts val="0"/>
        </a:spcBef>
        <a:spcAft>
          <a:spcPct val="0"/>
        </a:spcAft>
        <a:buClr>
          <a:schemeClr val="bg2"/>
        </a:buClr>
        <a:buSzPct val="90000"/>
        <a:buFont typeface="Arial" pitchFamily="34" charset="0"/>
        <a:buChar char="–"/>
        <a:defRPr kumimoji="0" lang="en-US" sz="144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defRPr>
      </a:lvl3pPr>
      <a:lvl4pPr marL="638130" indent="-209537" algn="l" defTabSz="685753" rtl="0" eaLnBrk="1" fontAlgn="base" latinLnBrk="0" hangingPunct="1">
        <a:spcBef>
          <a:spcPts val="0"/>
        </a:spcBef>
        <a:spcAft>
          <a:spcPct val="0"/>
        </a:spcAft>
        <a:buClr>
          <a:schemeClr val="bg2"/>
        </a:buClr>
        <a:buSzPct val="80000"/>
        <a:buFont typeface="Wingdings" pitchFamily="2" charset="2"/>
        <a:buChar char="§"/>
        <a:defRPr lang="en-US" sz="1440" b="0" kern="1200" baseline="0" dirty="0" smtClean="0">
          <a:solidFill>
            <a:schemeClr val="tx1"/>
          </a:solidFill>
          <a:latin typeface="Arial" pitchFamily="34" charset="0"/>
          <a:ea typeface="+mn-ea"/>
          <a:cs typeface="+mn-cs"/>
        </a:defRPr>
      </a:lvl4pPr>
      <a:lvl5pPr marL="852430" indent="-214300" algn="l" defTabSz="700038" rtl="0" eaLnBrk="1" fontAlgn="base" latinLnBrk="0" hangingPunct="1">
        <a:spcBef>
          <a:spcPts val="0"/>
        </a:spcBef>
        <a:spcAft>
          <a:spcPct val="0"/>
        </a:spcAft>
        <a:buClr>
          <a:schemeClr val="bg2"/>
        </a:buClr>
        <a:buSzPct val="70000"/>
        <a:buFont typeface="Arial" pitchFamily="34" charset="0"/>
        <a:buChar char="–"/>
        <a:defRPr lang="en-US" sz="1440" b="0" kern="1200" baseline="0" dirty="0" smtClean="0">
          <a:solidFill>
            <a:schemeClr val="tx1"/>
          </a:solidFill>
          <a:latin typeface="Arial" pitchFamily="34" charset="0"/>
          <a:ea typeface="+mn-ea"/>
          <a:cs typeface="+mn-cs"/>
        </a:defRPr>
      </a:lvl5pPr>
      <a:lvl6pPr marL="1028628" indent="-180964" algn="l" defTabSz="685753" rtl="0" eaLnBrk="1" latinLnBrk="0" hangingPunct="1">
        <a:spcBef>
          <a:spcPct val="20000"/>
        </a:spcBef>
        <a:buClr>
          <a:schemeClr val="bg2"/>
        </a:buClr>
        <a:buSzPct val="60000"/>
        <a:buFont typeface="Wingdings" pitchFamily="2" charset="2"/>
        <a:buChar char="§"/>
        <a:defRPr sz="1440" kern="1200">
          <a:solidFill>
            <a:schemeClr val="tx1"/>
          </a:solidFill>
          <a:latin typeface="Arial" pitchFamily="34" charset="0"/>
          <a:ea typeface="+mn-ea"/>
          <a:cs typeface="+mn-cs"/>
        </a:defRPr>
      </a:lvl6pPr>
      <a:lvl7pPr marL="2228695" indent="-171438" algn="l" defTabSz="685753" rtl="0" eaLnBrk="1" latinLnBrk="0" hangingPunct="1">
        <a:spcBef>
          <a:spcPct val="20000"/>
        </a:spcBef>
        <a:buFont typeface="Arial" pitchFamily="34" charset="0"/>
        <a:buChar char="•"/>
        <a:defRPr sz="1440" kern="1200">
          <a:solidFill>
            <a:schemeClr val="tx1"/>
          </a:solidFill>
          <a:latin typeface="+mn-lt"/>
          <a:ea typeface="+mn-ea"/>
          <a:cs typeface="+mn-cs"/>
        </a:defRPr>
      </a:lvl7pPr>
      <a:lvl8pPr marL="2571570" indent="-171438" algn="l" defTabSz="685753" rtl="0" eaLnBrk="1" latinLnBrk="0" hangingPunct="1">
        <a:spcBef>
          <a:spcPct val="20000"/>
        </a:spcBef>
        <a:buFont typeface="Arial" pitchFamily="34" charset="0"/>
        <a:buChar char="•"/>
        <a:defRPr sz="1440" kern="1200">
          <a:solidFill>
            <a:schemeClr val="tx1"/>
          </a:solidFill>
          <a:latin typeface="+mn-lt"/>
          <a:ea typeface="+mn-ea"/>
          <a:cs typeface="+mn-cs"/>
        </a:defRPr>
      </a:lvl8pPr>
      <a:lvl9pPr marL="2914447" indent="-171438" algn="l" defTabSz="685753" rtl="0" eaLnBrk="1" latinLnBrk="0" hangingPunct="1">
        <a:spcBef>
          <a:spcPct val="20000"/>
        </a:spcBef>
        <a:buFont typeface="Arial" pitchFamily="34" charset="0"/>
        <a:buChar char="•"/>
        <a:defRPr sz="1440" kern="1200">
          <a:solidFill>
            <a:schemeClr val="tx1"/>
          </a:solidFill>
          <a:latin typeface="+mn-lt"/>
          <a:ea typeface="+mn-ea"/>
          <a:cs typeface="+mn-cs"/>
        </a:defRPr>
      </a:lvl9pPr>
    </p:bodyStyle>
    <p:otherStyle>
      <a:defPPr>
        <a:defRPr lang="en-US"/>
      </a:defPPr>
      <a:lvl1pPr marL="0" algn="l" defTabSz="685753" rtl="0" eaLnBrk="1" latinLnBrk="0" hangingPunct="1">
        <a:defRPr sz="1440" kern="1200">
          <a:solidFill>
            <a:schemeClr val="tx1"/>
          </a:solidFill>
          <a:latin typeface="+mn-lt"/>
          <a:ea typeface="+mn-ea"/>
          <a:cs typeface="+mn-cs"/>
        </a:defRPr>
      </a:lvl1pPr>
      <a:lvl2pPr marL="342878" algn="l" defTabSz="685753" rtl="0" eaLnBrk="1" latinLnBrk="0" hangingPunct="1">
        <a:defRPr sz="1440" kern="1200">
          <a:solidFill>
            <a:schemeClr val="tx1"/>
          </a:solidFill>
          <a:latin typeface="+mn-lt"/>
          <a:ea typeface="+mn-ea"/>
          <a:cs typeface="+mn-cs"/>
        </a:defRPr>
      </a:lvl2pPr>
      <a:lvl3pPr marL="685753" algn="l" defTabSz="685753" rtl="0" eaLnBrk="1" latinLnBrk="0" hangingPunct="1">
        <a:defRPr sz="1440" kern="1200">
          <a:solidFill>
            <a:schemeClr val="tx1"/>
          </a:solidFill>
          <a:latin typeface="+mn-lt"/>
          <a:ea typeface="+mn-ea"/>
          <a:cs typeface="+mn-cs"/>
        </a:defRPr>
      </a:lvl3pPr>
      <a:lvl4pPr marL="1028628" algn="l" defTabSz="685753" rtl="0" eaLnBrk="1" latinLnBrk="0" hangingPunct="1">
        <a:defRPr sz="1440" kern="1200">
          <a:solidFill>
            <a:schemeClr val="tx1"/>
          </a:solidFill>
          <a:latin typeface="+mn-lt"/>
          <a:ea typeface="+mn-ea"/>
          <a:cs typeface="+mn-cs"/>
        </a:defRPr>
      </a:lvl4pPr>
      <a:lvl5pPr marL="1371505" algn="l" defTabSz="685753" rtl="0" eaLnBrk="1" latinLnBrk="0" hangingPunct="1">
        <a:defRPr sz="1440" kern="1200">
          <a:solidFill>
            <a:schemeClr val="tx1"/>
          </a:solidFill>
          <a:latin typeface="+mn-lt"/>
          <a:ea typeface="+mn-ea"/>
          <a:cs typeface="+mn-cs"/>
        </a:defRPr>
      </a:lvl5pPr>
      <a:lvl6pPr marL="1714381" algn="l" defTabSz="685753" rtl="0" eaLnBrk="1" latinLnBrk="0" hangingPunct="1">
        <a:defRPr sz="1440" kern="1200">
          <a:solidFill>
            <a:schemeClr val="tx1"/>
          </a:solidFill>
          <a:latin typeface="+mn-lt"/>
          <a:ea typeface="+mn-ea"/>
          <a:cs typeface="+mn-cs"/>
        </a:defRPr>
      </a:lvl6pPr>
      <a:lvl7pPr marL="2057256" algn="l" defTabSz="685753" rtl="0" eaLnBrk="1" latinLnBrk="0" hangingPunct="1">
        <a:defRPr sz="1440" kern="1200">
          <a:solidFill>
            <a:schemeClr val="tx1"/>
          </a:solidFill>
          <a:latin typeface="+mn-lt"/>
          <a:ea typeface="+mn-ea"/>
          <a:cs typeface="+mn-cs"/>
        </a:defRPr>
      </a:lvl7pPr>
      <a:lvl8pPr marL="2400132" algn="l" defTabSz="685753" rtl="0" eaLnBrk="1" latinLnBrk="0" hangingPunct="1">
        <a:defRPr sz="1440" kern="1200">
          <a:solidFill>
            <a:schemeClr val="tx1"/>
          </a:solidFill>
          <a:latin typeface="+mn-lt"/>
          <a:ea typeface="+mn-ea"/>
          <a:cs typeface="+mn-cs"/>
        </a:defRPr>
      </a:lvl8pPr>
      <a:lvl9pPr marL="2743010" algn="l" defTabSz="685753" rtl="0" eaLnBrk="1" latinLnBrk="0" hangingPunct="1">
        <a:defRPr sz="144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7489" y="137705"/>
            <a:ext cx="10491464" cy="695318"/>
          </a:xfrm>
          <a:prstGeom prst="rect">
            <a:avLst/>
          </a:prstGeom>
          <a:solidFill>
            <a:schemeClr val="bg1"/>
          </a:solidFill>
          <a:ln w="9525">
            <a:noFill/>
            <a:miter lim="800000"/>
            <a:headEnd/>
            <a:tailEnd/>
          </a:ln>
          <a:effectLst/>
        </p:spPr>
        <p:txBody>
          <a:bodyPr vert="horz" wrap="square" lIns="0" tIns="48782" rIns="0" bIns="0" numCol="1" anchor="t" anchorCtr="0" compatLnSpc="1">
            <a:prstTxWarp prst="textNoShape">
              <a:avLst/>
            </a:prstTxWarp>
          </a:bodyPr>
          <a:lstStyle/>
          <a:p>
            <a:pPr lvl="0"/>
            <a:r>
              <a:rPr lang="en-US" smtClean="0"/>
              <a:t>Click to edit Master title style</a:t>
            </a:r>
            <a:endParaRPr lang="en-US" dirty="0" smtClean="0"/>
          </a:p>
        </p:txBody>
      </p:sp>
      <p:sp>
        <p:nvSpPr>
          <p:cNvPr id="1032" name="Rectangle 8"/>
          <p:cNvSpPr>
            <a:spLocks noChangeArrowheads="1"/>
          </p:cNvSpPr>
          <p:nvPr/>
        </p:nvSpPr>
        <p:spPr bwMode="auto">
          <a:xfrm>
            <a:off x="3215141" y="6475080"/>
            <a:ext cx="5937439" cy="196850"/>
          </a:xfrm>
          <a:prstGeom prst="rect">
            <a:avLst/>
          </a:prstGeom>
          <a:noFill/>
          <a:ln w="9525">
            <a:noFill/>
            <a:miter lim="800000"/>
            <a:headEnd/>
            <a:tailEnd/>
          </a:ln>
          <a:effectLst/>
        </p:spPr>
        <p:txBody>
          <a:bodyPr lIns="0" tIns="0" rIns="0" bIns="0"/>
          <a:lstStyle/>
          <a:p>
            <a:pPr algn="ctr" defTabSz="648049" fontAlgn="base">
              <a:spcBef>
                <a:spcPct val="0"/>
              </a:spcBef>
              <a:spcAft>
                <a:spcPct val="0"/>
              </a:spcAft>
              <a:defRPr/>
            </a:pPr>
            <a:r>
              <a:rPr lang="en-US" sz="678" dirty="0">
                <a:solidFill>
                  <a:srgbClr val="000000"/>
                </a:solidFill>
                <a:latin typeface="Myriad Pro" panose="020B0503030403020204" pitchFamily="34" charset="0"/>
                <a:cs typeface="Segoe UI" pitchFamily="34" charset="0"/>
              </a:rPr>
              <a:t>TechM – Transforming Tech Mahindra</a:t>
            </a:r>
          </a:p>
        </p:txBody>
      </p:sp>
      <p:sp>
        <p:nvSpPr>
          <p:cNvPr id="1033" name="Rectangle 9"/>
          <p:cNvSpPr>
            <a:spLocks noChangeArrowheads="1"/>
          </p:cNvSpPr>
          <p:nvPr/>
        </p:nvSpPr>
        <p:spPr bwMode="auto">
          <a:xfrm>
            <a:off x="609667" y="6419851"/>
            <a:ext cx="884767" cy="196850"/>
          </a:xfrm>
          <a:prstGeom prst="rect">
            <a:avLst/>
          </a:prstGeom>
          <a:noFill/>
          <a:ln w="9525">
            <a:noFill/>
            <a:miter lim="800000"/>
            <a:headEnd/>
            <a:tailEnd/>
          </a:ln>
          <a:effectLst/>
        </p:spPr>
        <p:txBody>
          <a:bodyPr lIns="0" tIns="0" rIns="0" bIns="0"/>
          <a:lstStyle/>
          <a:p>
            <a:pPr defTabSz="648049" fontAlgn="base">
              <a:spcBef>
                <a:spcPct val="0"/>
              </a:spcBef>
              <a:spcAft>
                <a:spcPct val="0"/>
              </a:spcAft>
              <a:defRPr/>
            </a:pPr>
            <a:r>
              <a:rPr lang="en-US" sz="678" dirty="0">
                <a:solidFill>
                  <a:srgbClr val="000000"/>
                </a:solidFill>
                <a:latin typeface="Myriad Pro" panose="020B0503030403020204" pitchFamily="34" charset="0"/>
                <a:cs typeface="Segoe UI" pitchFamily="34" charset="0"/>
              </a:rPr>
              <a:t>Page </a:t>
            </a:r>
            <a:fld id="{3678D85F-4993-47D7-9DC0-4A69962558C7}" type="slidenum">
              <a:rPr lang="en-US" sz="678">
                <a:solidFill>
                  <a:srgbClr val="000000"/>
                </a:solidFill>
                <a:latin typeface="Myriad Pro" panose="020B0503030403020204" pitchFamily="34" charset="0"/>
                <a:cs typeface="Segoe UI" pitchFamily="34" charset="0"/>
              </a:rPr>
              <a:pPr defTabSz="648049" fontAlgn="base">
                <a:spcBef>
                  <a:spcPct val="0"/>
                </a:spcBef>
                <a:spcAft>
                  <a:spcPct val="0"/>
                </a:spcAft>
                <a:defRPr/>
              </a:pPr>
              <a:t>‹#›</a:t>
            </a:fld>
            <a:endParaRPr lang="en-US" sz="678" dirty="0">
              <a:solidFill>
                <a:srgbClr val="000000"/>
              </a:solidFill>
              <a:latin typeface="Myriad Pro" panose="020B0503030403020204" pitchFamily="34" charset="0"/>
              <a:cs typeface="Segoe UI" pitchFamily="34" charset="0"/>
            </a:endParaRPr>
          </a:p>
        </p:txBody>
      </p:sp>
      <p:sp>
        <p:nvSpPr>
          <p:cNvPr id="1035" name="Line 11"/>
          <p:cNvSpPr>
            <a:spLocks noChangeShapeType="1"/>
          </p:cNvSpPr>
          <p:nvPr/>
        </p:nvSpPr>
        <p:spPr bwMode="auto">
          <a:xfrm>
            <a:off x="607491" y="6243637"/>
            <a:ext cx="10972800" cy="0"/>
          </a:xfrm>
          <a:prstGeom prst="line">
            <a:avLst/>
          </a:prstGeom>
          <a:noFill/>
          <a:ln w="3175">
            <a:solidFill>
              <a:srgbClr val="646464"/>
            </a:solidFill>
            <a:round/>
            <a:headEnd/>
            <a:tailEnd/>
          </a:ln>
          <a:effectLst/>
        </p:spPr>
        <p:txBody>
          <a:bodyPr wrap="none" lIns="64781" tIns="32391" rIns="64781" bIns="32391" anchor="ctr"/>
          <a:lstStyle/>
          <a:p>
            <a:pPr defTabSz="648049" fontAlgn="base">
              <a:spcBef>
                <a:spcPct val="0"/>
              </a:spcBef>
              <a:spcAft>
                <a:spcPct val="0"/>
              </a:spcAft>
              <a:defRPr/>
            </a:pPr>
            <a:endParaRPr lang="en-US" sz="1219" dirty="0">
              <a:solidFill>
                <a:srgbClr val="646464"/>
              </a:solidFill>
              <a:latin typeface="Segoe UI" pitchFamily="34" charset="0"/>
            </a:endParaRPr>
          </a:p>
        </p:txBody>
      </p:sp>
      <p:sp>
        <p:nvSpPr>
          <p:cNvPr id="11" name="Rectangle 10"/>
          <p:cNvSpPr/>
          <p:nvPr/>
        </p:nvSpPr>
        <p:spPr>
          <a:xfrm>
            <a:off x="12083613" y="0"/>
            <a:ext cx="121931" cy="1008391"/>
          </a:xfrm>
          <a:prstGeom prst="rect">
            <a:avLst/>
          </a:prstGeom>
          <a:solidFill>
            <a:schemeClr val="bg1">
              <a:lumMod val="85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64781" tIns="32391" rIns="64781" bIns="32391" anchor="ctr"/>
          <a:lstStyle/>
          <a:p>
            <a:pPr algn="ctr" defTabSz="648049" fontAlgn="base">
              <a:spcBef>
                <a:spcPct val="0"/>
              </a:spcBef>
              <a:spcAft>
                <a:spcPct val="0"/>
              </a:spcAft>
              <a:defRPr/>
            </a:pPr>
            <a:endParaRPr lang="en-US" sz="1219" dirty="0">
              <a:solidFill>
                <a:srgbClr val="FFFFFF"/>
              </a:solidFill>
              <a:latin typeface="Segoe UI" pitchFamily="34" charset="0"/>
            </a:endParaRPr>
          </a:p>
        </p:txBody>
      </p:sp>
      <p:sp>
        <p:nvSpPr>
          <p:cNvPr id="13" name="Rectangle 12"/>
          <p:cNvSpPr/>
          <p:nvPr/>
        </p:nvSpPr>
        <p:spPr>
          <a:xfrm>
            <a:off x="10240450" y="6199212"/>
            <a:ext cx="1951567" cy="92074"/>
          </a:xfrm>
          <a:prstGeom prst="rect">
            <a:avLst/>
          </a:prstGeom>
          <a:solidFill>
            <a:srgbClr val="FFC000"/>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64781" tIns="32391" rIns="64781" bIns="32391" anchor="ctr"/>
          <a:lstStyle/>
          <a:p>
            <a:pPr algn="ctr" defTabSz="648049" fontAlgn="base">
              <a:spcBef>
                <a:spcPct val="0"/>
              </a:spcBef>
              <a:spcAft>
                <a:spcPct val="0"/>
              </a:spcAft>
              <a:defRPr/>
            </a:pPr>
            <a:endParaRPr lang="en-US" sz="1219" dirty="0">
              <a:solidFill>
                <a:srgbClr val="FFFFFF"/>
              </a:solidFill>
              <a:latin typeface="Segoe UI" pitchFamily="34" charset="0"/>
            </a:endParaRPr>
          </a:p>
        </p:txBody>
      </p:sp>
      <p:sp>
        <p:nvSpPr>
          <p:cNvPr id="14" name="Rectangle 13"/>
          <p:cNvSpPr/>
          <p:nvPr/>
        </p:nvSpPr>
        <p:spPr>
          <a:xfrm>
            <a:off x="0" y="992778"/>
            <a:ext cx="121920" cy="58551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4781" tIns="32391" rIns="64781" bIns="32391" anchor="ctr"/>
          <a:lstStyle/>
          <a:p>
            <a:pPr algn="ctr" defTabSz="648049">
              <a:defRPr/>
            </a:pPr>
            <a:endParaRPr lang="en-US" sz="1219" dirty="0">
              <a:solidFill>
                <a:srgbClr val="FFFFFF"/>
              </a:solidFill>
              <a:latin typeface="Segoe UI" pitchFamily="34" charset="0"/>
            </a:endParaRPr>
          </a:p>
        </p:txBody>
      </p:sp>
      <p:grpSp>
        <p:nvGrpSpPr>
          <p:cNvPr id="12" name="Group 11"/>
          <p:cNvGrpSpPr/>
          <p:nvPr/>
        </p:nvGrpSpPr>
        <p:grpSpPr bwMode="gray">
          <a:xfrm>
            <a:off x="11524921" y="6450024"/>
            <a:ext cx="450851" cy="204787"/>
            <a:chOff x="8348663" y="6450013"/>
            <a:chExt cx="338137" cy="204787"/>
          </a:xfrm>
          <a:solidFill>
            <a:schemeClr val="tx2">
              <a:lumMod val="50000"/>
            </a:schemeClr>
          </a:solidFill>
        </p:grpSpPr>
        <p:sp>
          <p:nvSpPr>
            <p:cNvPr id="15" name="Freeform 5"/>
            <p:cNvSpPr>
              <a:spLocks/>
            </p:cNvSpPr>
            <p:nvPr userDrawn="1"/>
          </p:nvSpPr>
          <p:spPr bwMode="gray">
            <a:xfrm>
              <a:off x="8348663" y="6450013"/>
              <a:ext cx="163512" cy="204787"/>
            </a:xfrm>
            <a:custGeom>
              <a:avLst/>
              <a:gdLst/>
              <a:ahLst/>
              <a:cxnLst>
                <a:cxn ang="0">
                  <a:pos x="39" y="78"/>
                </a:cxn>
                <a:cxn ang="0">
                  <a:pos x="85" y="78"/>
                </a:cxn>
                <a:cxn ang="0">
                  <a:pos x="85" y="51"/>
                </a:cxn>
                <a:cxn ang="0">
                  <a:pos x="39" y="51"/>
                </a:cxn>
                <a:cxn ang="0">
                  <a:pos x="39" y="30"/>
                </a:cxn>
                <a:cxn ang="0">
                  <a:pos x="90" y="30"/>
                </a:cxn>
                <a:cxn ang="0">
                  <a:pos x="73" y="0"/>
                </a:cxn>
                <a:cxn ang="0">
                  <a:pos x="0" y="0"/>
                </a:cxn>
                <a:cxn ang="0">
                  <a:pos x="0" y="129"/>
                </a:cxn>
                <a:cxn ang="0">
                  <a:pos x="103" y="129"/>
                </a:cxn>
                <a:cxn ang="0">
                  <a:pos x="103" y="99"/>
                </a:cxn>
                <a:cxn ang="0">
                  <a:pos x="39" y="99"/>
                </a:cxn>
                <a:cxn ang="0">
                  <a:pos x="39" y="78"/>
                </a:cxn>
              </a:cxnLst>
              <a:rect l="0" t="0" r="r" b="b"/>
              <a:pathLst>
                <a:path w="103" h="129">
                  <a:moveTo>
                    <a:pt x="39" y="78"/>
                  </a:moveTo>
                  <a:lnTo>
                    <a:pt x="85" y="78"/>
                  </a:lnTo>
                  <a:lnTo>
                    <a:pt x="85" y="51"/>
                  </a:lnTo>
                  <a:lnTo>
                    <a:pt x="39" y="51"/>
                  </a:lnTo>
                  <a:lnTo>
                    <a:pt x="39" y="30"/>
                  </a:lnTo>
                  <a:lnTo>
                    <a:pt x="90" y="30"/>
                  </a:lnTo>
                  <a:lnTo>
                    <a:pt x="73" y="0"/>
                  </a:lnTo>
                  <a:lnTo>
                    <a:pt x="0" y="0"/>
                  </a:lnTo>
                  <a:lnTo>
                    <a:pt x="0" y="129"/>
                  </a:lnTo>
                  <a:lnTo>
                    <a:pt x="103" y="129"/>
                  </a:lnTo>
                  <a:lnTo>
                    <a:pt x="103" y="99"/>
                  </a:lnTo>
                  <a:lnTo>
                    <a:pt x="39" y="99"/>
                  </a:lnTo>
                  <a:lnTo>
                    <a:pt x="39" y="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48049"/>
              <a:endParaRPr lang="en-GB" sz="1219" dirty="0">
                <a:solidFill>
                  <a:srgbClr val="646464"/>
                </a:solidFill>
              </a:endParaRPr>
            </a:p>
          </p:txBody>
        </p:sp>
        <p:sp>
          <p:nvSpPr>
            <p:cNvPr id="16" name="Freeform 6"/>
            <p:cNvSpPr>
              <a:spLocks/>
            </p:cNvSpPr>
            <p:nvPr userDrawn="1"/>
          </p:nvSpPr>
          <p:spPr bwMode="gray">
            <a:xfrm>
              <a:off x="8483600" y="6450013"/>
              <a:ext cx="203200" cy="204787"/>
            </a:xfrm>
            <a:custGeom>
              <a:avLst/>
              <a:gdLst/>
              <a:ahLst/>
              <a:cxnLst>
                <a:cxn ang="0">
                  <a:pos x="86" y="0"/>
                </a:cxn>
                <a:cxn ang="0">
                  <a:pos x="64" y="42"/>
                </a:cxn>
                <a:cxn ang="0">
                  <a:pos x="42" y="0"/>
                </a:cxn>
                <a:cxn ang="0">
                  <a:pos x="0" y="0"/>
                </a:cxn>
                <a:cxn ang="0">
                  <a:pos x="45" y="78"/>
                </a:cxn>
                <a:cxn ang="0">
                  <a:pos x="45" y="129"/>
                </a:cxn>
                <a:cxn ang="0">
                  <a:pos x="83" y="129"/>
                </a:cxn>
                <a:cxn ang="0">
                  <a:pos x="83" y="78"/>
                </a:cxn>
                <a:cxn ang="0">
                  <a:pos x="128" y="0"/>
                </a:cxn>
                <a:cxn ang="0">
                  <a:pos x="86" y="0"/>
                </a:cxn>
              </a:cxnLst>
              <a:rect l="0" t="0" r="r" b="b"/>
              <a:pathLst>
                <a:path w="128" h="129">
                  <a:moveTo>
                    <a:pt x="86" y="0"/>
                  </a:moveTo>
                  <a:lnTo>
                    <a:pt x="64" y="42"/>
                  </a:lnTo>
                  <a:lnTo>
                    <a:pt x="42" y="0"/>
                  </a:lnTo>
                  <a:lnTo>
                    <a:pt x="0" y="0"/>
                  </a:lnTo>
                  <a:lnTo>
                    <a:pt x="45" y="78"/>
                  </a:lnTo>
                  <a:lnTo>
                    <a:pt x="45" y="129"/>
                  </a:lnTo>
                  <a:lnTo>
                    <a:pt x="83" y="129"/>
                  </a:lnTo>
                  <a:lnTo>
                    <a:pt x="83" y="78"/>
                  </a:lnTo>
                  <a:lnTo>
                    <a:pt x="128" y="0"/>
                  </a:lnTo>
                  <a:lnTo>
                    <a:pt x="8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48049"/>
              <a:endParaRPr lang="en-GB" sz="1219" dirty="0">
                <a:solidFill>
                  <a:srgbClr val="646464"/>
                </a:solidFill>
              </a:endParaRPr>
            </a:p>
          </p:txBody>
        </p:sp>
      </p:grpSp>
      <p:cxnSp>
        <p:nvCxnSpPr>
          <p:cNvPr id="3" name="Straight Connector 2"/>
          <p:cNvCxnSpPr/>
          <p:nvPr/>
        </p:nvCxnSpPr>
        <p:spPr>
          <a:xfrm>
            <a:off x="607489" y="956057"/>
            <a:ext cx="11603824" cy="0"/>
          </a:xfrm>
          <a:prstGeom prst="line">
            <a:avLst/>
          </a:prstGeom>
          <a:ln>
            <a:solidFill>
              <a:schemeClr val="accent2"/>
            </a:solidFill>
            <a:tailEnd type="non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10152407" y="6411149"/>
            <a:ext cx="1174688" cy="260783"/>
          </a:xfrm>
          <a:prstGeom prst="rect">
            <a:avLst/>
          </a:prstGeom>
        </p:spPr>
      </p:pic>
    </p:spTree>
    <p:extLst>
      <p:ext uri="{BB962C8B-B14F-4D97-AF65-F5344CB8AC3E}">
        <p14:creationId xmlns:p14="http://schemas.microsoft.com/office/powerpoint/2010/main" val="3585012246"/>
      </p:ext>
    </p:extLst>
  </p:cSld>
  <p:clrMap bg1="lt1" tx1="dk1" bg2="lt2" tx2="dk2" accent1="accent1" accent2="accent2" accent3="accent3" accent4="accent4" accent5="accent5" accent6="accent6" hlink="hlink" folHlink="folHlink"/>
  <p:sldLayoutIdLst>
    <p:sldLayoutId id="2147484439" r:id="rId1"/>
    <p:sldLayoutId id="2147484440" r:id="rId2"/>
    <p:sldLayoutId id="2147484441" r:id="rId3"/>
    <p:sldLayoutId id="2147484442" r:id="rId4"/>
    <p:sldLayoutId id="2147484443" r:id="rId5"/>
    <p:sldLayoutId id="2147484444" r:id="rId6"/>
    <p:sldLayoutId id="2147484445" r:id="rId7"/>
    <p:sldLayoutId id="2147484446" r:id="rId8"/>
    <p:sldLayoutId id="2147484447" r:id="rId9"/>
    <p:sldLayoutId id="2147484448" r:id="rId10"/>
    <p:sldLayoutId id="2147484449" r:id="rId11"/>
    <p:sldLayoutId id="2147484450" r:id="rId12"/>
    <p:sldLayoutId id="2147484451" r:id="rId13"/>
    <p:sldLayoutId id="2147484452" r:id="rId14"/>
    <p:sldLayoutId id="2147484453" r:id="rId15"/>
    <p:sldLayoutId id="2147484455" r:id="rId16"/>
    <p:sldLayoutId id="2147484456" r:id="rId17"/>
    <p:sldLayoutId id="2147484457" r:id="rId18"/>
    <p:sldLayoutId id="2147484458" r:id="rId19"/>
    <p:sldLayoutId id="2147484459" r:id="rId20"/>
  </p:sldLayoutIdLst>
  <p:timing>
    <p:tnLst>
      <p:par>
        <p:cTn id="1" dur="indefinite" restart="never" nodeType="tmRoot"/>
      </p:par>
    </p:tnLst>
  </p:timing>
  <p:hf sldNum="0" hdr="0"/>
  <p:txStyles>
    <p:titleStyle>
      <a:lvl1pPr algn="l" rtl="0" eaLnBrk="1" fontAlgn="base" hangingPunct="1">
        <a:lnSpc>
          <a:spcPct val="85000"/>
        </a:lnSpc>
        <a:spcBef>
          <a:spcPct val="0"/>
        </a:spcBef>
        <a:spcAft>
          <a:spcPct val="0"/>
        </a:spcAft>
        <a:defRPr sz="2032" b="1" spc="-64" baseline="0">
          <a:solidFill>
            <a:srgbClr val="000000"/>
          </a:solidFill>
          <a:latin typeface="Myriad Pro" panose="020B0503030403020204" pitchFamily="34" charset="0"/>
          <a:ea typeface="+mj-ea"/>
          <a:cs typeface="Segoe UI" pitchFamily="34" charset="0"/>
        </a:defRPr>
      </a:lvl1pPr>
      <a:lvl2pPr algn="l" rtl="0" eaLnBrk="1" fontAlgn="base" hangingPunct="1">
        <a:lnSpc>
          <a:spcPct val="85000"/>
        </a:lnSpc>
        <a:spcBef>
          <a:spcPct val="0"/>
        </a:spcBef>
        <a:spcAft>
          <a:spcPct val="0"/>
        </a:spcAft>
        <a:defRPr sz="2168" b="1">
          <a:solidFill>
            <a:srgbClr val="000000"/>
          </a:solidFill>
          <a:latin typeface="EYInterstate" pitchFamily="2" charset="0"/>
        </a:defRPr>
      </a:lvl2pPr>
      <a:lvl3pPr algn="l" rtl="0" eaLnBrk="1" fontAlgn="base" hangingPunct="1">
        <a:lnSpc>
          <a:spcPct val="85000"/>
        </a:lnSpc>
        <a:spcBef>
          <a:spcPct val="0"/>
        </a:spcBef>
        <a:spcAft>
          <a:spcPct val="0"/>
        </a:spcAft>
        <a:defRPr sz="2168" b="1">
          <a:solidFill>
            <a:srgbClr val="000000"/>
          </a:solidFill>
          <a:latin typeface="EYInterstate" pitchFamily="2" charset="0"/>
        </a:defRPr>
      </a:lvl3pPr>
      <a:lvl4pPr algn="l" rtl="0" eaLnBrk="1" fontAlgn="base" hangingPunct="1">
        <a:lnSpc>
          <a:spcPct val="85000"/>
        </a:lnSpc>
        <a:spcBef>
          <a:spcPct val="0"/>
        </a:spcBef>
        <a:spcAft>
          <a:spcPct val="0"/>
        </a:spcAft>
        <a:defRPr sz="2168" b="1">
          <a:solidFill>
            <a:srgbClr val="000000"/>
          </a:solidFill>
          <a:latin typeface="EYInterstate" pitchFamily="2" charset="0"/>
        </a:defRPr>
      </a:lvl4pPr>
      <a:lvl5pPr algn="l" rtl="0" eaLnBrk="1" fontAlgn="base" hangingPunct="1">
        <a:lnSpc>
          <a:spcPct val="85000"/>
        </a:lnSpc>
        <a:spcBef>
          <a:spcPct val="0"/>
        </a:spcBef>
        <a:spcAft>
          <a:spcPct val="0"/>
        </a:spcAft>
        <a:defRPr sz="2168" b="1">
          <a:solidFill>
            <a:srgbClr val="000000"/>
          </a:solidFill>
          <a:latin typeface="EYInterstate" pitchFamily="2" charset="0"/>
        </a:defRPr>
      </a:lvl5pPr>
      <a:lvl6pPr marL="324021" algn="l" rtl="0" eaLnBrk="1" fontAlgn="base" hangingPunct="1">
        <a:lnSpc>
          <a:spcPct val="85000"/>
        </a:lnSpc>
        <a:spcBef>
          <a:spcPct val="0"/>
        </a:spcBef>
        <a:spcAft>
          <a:spcPct val="0"/>
        </a:spcAft>
        <a:defRPr sz="2168" b="1">
          <a:solidFill>
            <a:srgbClr val="646464"/>
          </a:solidFill>
          <a:latin typeface="Arial" charset="0"/>
        </a:defRPr>
      </a:lvl6pPr>
      <a:lvl7pPr marL="648049" algn="l" rtl="0" eaLnBrk="1" fontAlgn="base" hangingPunct="1">
        <a:lnSpc>
          <a:spcPct val="85000"/>
        </a:lnSpc>
        <a:spcBef>
          <a:spcPct val="0"/>
        </a:spcBef>
        <a:spcAft>
          <a:spcPct val="0"/>
        </a:spcAft>
        <a:defRPr sz="2168" b="1">
          <a:solidFill>
            <a:srgbClr val="646464"/>
          </a:solidFill>
          <a:latin typeface="Arial" charset="0"/>
        </a:defRPr>
      </a:lvl7pPr>
      <a:lvl8pPr marL="972069" algn="l" rtl="0" eaLnBrk="1" fontAlgn="base" hangingPunct="1">
        <a:lnSpc>
          <a:spcPct val="85000"/>
        </a:lnSpc>
        <a:spcBef>
          <a:spcPct val="0"/>
        </a:spcBef>
        <a:spcAft>
          <a:spcPct val="0"/>
        </a:spcAft>
        <a:defRPr sz="2168" b="1">
          <a:solidFill>
            <a:srgbClr val="646464"/>
          </a:solidFill>
          <a:latin typeface="Arial" charset="0"/>
        </a:defRPr>
      </a:lvl8pPr>
      <a:lvl9pPr marL="1296094" algn="l" rtl="0" eaLnBrk="1" fontAlgn="base" hangingPunct="1">
        <a:lnSpc>
          <a:spcPct val="85000"/>
        </a:lnSpc>
        <a:spcBef>
          <a:spcPct val="0"/>
        </a:spcBef>
        <a:spcAft>
          <a:spcPct val="0"/>
        </a:spcAft>
        <a:defRPr sz="2168" b="1">
          <a:solidFill>
            <a:srgbClr val="646464"/>
          </a:solidFill>
          <a:latin typeface="Arial" charset="0"/>
        </a:defRPr>
      </a:lvl9pPr>
    </p:titleStyle>
    <p:bodyStyle>
      <a:lvl1pPr marL="255395" indent="-255395" algn="l" rtl="0" eaLnBrk="1" fontAlgn="base" hangingPunct="1">
        <a:spcBef>
          <a:spcPct val="20000"/>
        </a:spcBef>
        <a:spcAft>
          <a:spcPct val="0"/>
        </a:spcAft>
        <a:buClr>
          <a:srgbClr val="FFD200"/>
        </a:buClr>
        <a:buSzPct val="75000"/>
        <a:buFont typeface="Arial" charset="0"/>
        <a:buChar char="►"/>
        <a:defRPr sz="1693" spc="-72">
          <a:solidFill>
            <a:srgbClr val="3F3F3F"/>
          </a:solidFill>
          <a:latin typeface="Segoe UI" pitchFamily="34" charset="0"/>
          <a:ea typeface="+mn-ea"/>
          <a:cs typeface="+mn-cs"/>
        </a:defRPr>
      </a:lvl1pPr>
      <a:lvl2pPr marL="508547" indent="-252019" algn="l" rtl="0" eaLnBrk="1" fontAlgn="base" hangingPunct="1">
        <a:spcBef>
          <a:spcPct val="20000"/>
        </a:spcBef>
        <a:spcAft>
          <a:spcPct val="0"/>
        </a:spcAft>
        <a:buClr>
          <a:srgbClr val="FFD200"/>
        </a:buClr>
        <a:buSzPct val="75000"/>
        <a:buFont typeface="Arial" charset="0"/>
        <a:buChar char="►"/>
        <a:defRPr sz="1558" spc="-72">
          <a:solidFill>
            <a:srgbClr val="3F3F3F"/>
          </a:solidFill>
          <a:latin typeface="Segoe UI" pitchFamily="34" charset="0"/>
        </a:defRPr>
      </a:lvl2pPr>
      <a:lvl3pPr marL="766180" indent="-256518" algn="l" rtl="0" eaLnBrk="1" fontAlgn="base" hangingPunct="1">
        <a:spcBef>
          <a:spcPct val="20000"/>
        </a:spcBef>
        <a:spcAft>
          <a:spcPct val="0"/>
        </a:spcAft>
        <a:buClr>
          <a:srgbClr val="FFD200"/>
        </a:buClr>
        <a:buSzPct val="75000"/>
        <a:buFont typeface="Arial" charset="0"/>
        <a:buChar char="►"/>
        <a:defRPr spc="-72">
          <a:solidFill>
            <a:srgbClr val="3F3F3F"/>
          </a:solidFill>
          <a:latin typeface="Segoe UI" pitchFamily="34" charset="0"/>
        </a:defRPr>
      </a:lvl3pPr>
      <a:lvl4pPr marL="1021574" indent="-254270" algn="l" rtl="0" eaLnBrk="1" fontAlgn="base" hangingPunct="1">
        <a:spcBef>
          <a:spcPct val="20000"/>
        </a:spcBef>
        <a:spcAft>
          <a:spcPct val="0"/>
        </a:spcAft>
        <a:buClr>
          <a:srgbClr val="FFD200"/>
        </a:buClr>
        <a:buSzPct val="75000"/>
        <a:buFont typeface="Arial" charset="0"/>
        <a:buChar char="►"/>
        <a:defRPr sz="1084" spc="-72">
          <a:solidFill>
            <a:srgbClr val="3F3F3F"/>
          </a:solidFill>
          <a:latin typeface="Segoe UI" pitchFamily="34" charset="0"/>
        </a:defRPr>
      </a:lvl4pPr>
      <a:lvl5pPr marL="1275839" indent="-253144" algn="l" rtl="0" eaLnBrk="1" fontAlgn="base" hangingPunct="1">
        <a:spcBef>
          <a:spcPct val="20000"/>
        </a:spcBef>
        <a:spcAft>
          <a:spcPct val="0"/>
        </a:spcAft>
        <a:buClr>
          <a:srgbClr val="FFD200"/>
        </a:buClr>
        <a:buSzPct val="75000"/>
        <a:buFont typeface="Arial" charset="0"/>
        <a:buChar char="►"/>
        <a:defRPr sz="1084" spc="-72">
          <a:solidFill>
            <a:srgbClr val="3F3F3F"/>
          </a:solidFill>
          <a:latin typeface="Segoe UI" pitchFamily="34" charset="0"/>
        </a:defRPr>
      </a:lvl5pPr>
      <a:lvl6pPr marL="1599865" indent="-253144" algn="l" rtl="0" eaLnBrk="1" fontAlgn="base" hangingPunct="1">
        <a:spcBef>
          <a:spcPct val="20000"/>
        </a:spcBef>
        <a:spcAft>
          <a:spcPct val="0"/>
        </a:spcAft>
        <a:buClr>
          <a:srgbClr val="FFD200"/>
        </a:buClr>
        <a:buSzPct val="75000"/>
        <a:buFont typeface="Arial" charset="0"/>
        <a:buChar char="►"/>
        <a:defRPr sz="1084">
          <a:solidFill>
            <a:srgbClr val="646464"/>
          </a:solidFill>
          <a:latin typeface="+mn-lt"/>
        </a:defRPr>
      </a:lvl6pPr>
      <a:lvl7pPr marL="1923888" indent="-253144" algn="l" rtl="0" eaLnBrk="1" fontAlgn="base" hangingPunct="1">
        <a:spcBef>
          <a:spcPct val="20000"/>
        </a:spcBef>
        <a:spcAft>
          <a:spcPct val="0"/>
        </a:spcAft>
        <a:buClr>
          <a:srgbClr val="FFD200"/>
        </a:buClr>
        <a:buSzPct val="75000"/>
        <a:buFont typeface="Arial" charset="0"/>
        <a:buChar char="►"/>
        <a:defRPr sz="1084">
          <a:solidFill>
            <a:srgbClr val="646464"/>
          </a:solidFill>
          <a:latin typeface="+mn-lt"/>
        </a:defRPr>
      </a:lvl7pPr>
      <a:lvl8pPr marL="2247910" indent="-253144" algn="l" rtl="0" eaLnBrk="1" fontAlgn="base" hangingPunct="1">
        <a:spcBef>
          <a:spcPct val="20000"/>
        </a:spcBef>
        <a:spcAft>
          <a:spcPct val="0"/>
        </a:spcAft>
        <a:buClr>
          <a:srgbClr val="FFD200"/>
        </a:buClr>
        <a:buSzPct val="75000"/>
        <a:buFont typeface="Arial" charset="0"/>
        <a:buChar char="►"/>
        <a:defRPr sz="1084">
          <a:solidFill>
            <a:srgbClr val="646464"/>
          </a:solidFill>
          <a:latin typeface="+mn-lt"/>
        </a:defRPr>
      </a:lvl8pPr>
      <a:lvl9pPr marL="2571935" indent="-253144" algn="l" rtl="0" eaLnBrk="1" fontAlgn="base" hangingPunct="1">
        <a:spcBef>
          <a:spcPct val="20000"/>
        </a:spcBef>
        <a:spcAft>
          <a:spcPct val="0"/>
        </a:spcAft>
        <a:buClr>
          <a:srgbClr val="FFD200"/>
        </a:buClr>
        <a:buSzPct val="75000"/>
        <a:buFont typeface="Arial" charset="0"/>
        <a:buChar char="►"/>
        <a:defRPr sz="1084">
          <a:solidFill>
            <a:srgbClr val="646464"/>
          </a:solidFill>
          <a:latin typeface="+mn-lt"/>
        </a:defRPr>
      </a:lvl9pPr>
    </p:bodyStyle>
    <p:otherStyle>
      <a:defPPr>
        <a:defRPr lang="en-US"/>
      </a:defPPr>
      <a:lvl1pPr marL="0" algn="l" defTabSz="648049" rtl="0" eaLnBrk="1" latinLnBrk="0" hangingPunct="1">
        <a:defRPr sz="1219" kern="1200">
          <a:solidFill>
            <a:schemeClr val="tx1"/>
          </a:solidFill>
          <a:latin typeface="+mn-lt"/>
          <a:ea typeface="+mn-ea"/>
          <a:cs typeface="+mn-cs"/>
        </a:defRPr>
      </a:lvl1pPr>
      <a:lvl2pPr marL="324021" algn="l" defTabSz="648049" rtl="0" eaLnBrk="1" latinLnBrk="0" hangingPunct="1">
        <a:defRPr sz="1219" kern="1200">
          <a:solidFill>
            <a:schemeClr val="tx1"/>
          </a:solidFill>
          <a:latin typeface="+mn-lt"/>
          <a:ea typeface="+mn-ea"/>
          <a:cs typeface="+mn-cs"/>
        </a:defRPr>
      </a:lvl2pPr>
      <a:lvl3pPr marL="648049" algn="l" defTabSz="648049" rtl="0" eaLnBrk="1" latinLnBrk="0" hangingPunct="1">
        <a:defRPr sz="1219" kern="1200">
          <a:solidFill>
            <a:schemeClr val="tx1"/>
          </a:solidFill>
          <a:latin typeface="+mn-lt"/>
          <a:ea typeface="+mn-ea"/>
          <a:cs typeface="+mn-cs"/>
        </a:defRPr>
      </a:lvl3pPr>
      <a:lvl4pPr marL="972069" algn="l" defTabSz="648049" rtl="0" eaLnBrk="1" latinLnBrk="0" hangingPunct="1">
        <a:defRPr sz="1219" kern="1200">
          <a:solidFill>
            <a:schemeClr val="tx1"/>
          </a:solidFill>
          <a:latin typeface="+mn-lt"/>
          <a:ea typeface="+mn-ea"/>
          <a:cs typeface="+mn-cs"/>
        </a:defRPr>
      </a:lvl4pPr>
      <a:lvl5pPr marL="1296094" algn="l" defTabSz="648049" rtl="0" eaLnBrk="1" latinLnBrk="0" hangingPunct="1">
        <a:defRPr sz="1219" kern="1200">
          <a:solidFill>
            <a:schemeClr val="tx1"/>
          </a:solidFill>
          <a:latin typeface="+mn-lt"/>
          <a:ea typeface="+mn-ea"/>
          <a:cs typeface="+mn-cs"/>
        </a:defRPr>
      </a:lvl5pPr>
      <a:lvl6pPr marL="1620116" algn="l" defTabSz="648049" rtl="0" eaLnBrk="1" latinLnBrk="0" hangingPunct="1">
        <a:defRPr sz="1219" kern="1200">
          <a:solidFill>
            <a:schemeClr val="tx1"/>
          </a:solidFill>
          <a:latin typeface="+mn-lt"/>
          <a:ea typeface="+mn-ea"/>
          <a:cs typeface="+mn-cs"/>
        </a:defRPr>
      </a:lvl6pPr>
      <a:lvl7pPr marL="1944138" algn="l" defTabSz="648049" rtl="0" eaLnBrk="1" latinLnBrk="0" hangingPunct="1">
        <a:defRPr sz="1219" kern="1200">
          <a:solidFill>
            <a:schemeClr val="tx1"/>
          </a:solidFill>
          <a:latin typeface="+mn-lt"/>
          <a:ea typeface="+mn-ea"/>
          <a:cs typeface="+mn-cs"/>
        </a:defRPr>
      </a:lvl7pPr>
      <a:lvl8pPr marL="2268161" algn="l" defTabSz="648049" rtl="0" eaLnBrk="1" latinLnBrk="0" hangingPunct="1">
        <a:defRPr sz="1219" kern="1200">
          <a:solidFill>
            <a:schemeClr val="tx1"/>
          </a:solidFill>
          <a:latin typeface="+mn-lt"/>
          <a:ea typeface="+mn-ea"/>
          <a:cs typeface="+mn-cs"/>
        </a:defRPr>
      </a:lvl8pPr>
      <a:lvl9pPr marL="2592184" algn="l" defTabSz="648049" rtl="0" eaLnBrk="1" latinLnBrk="0" hangingPunct="1">
        <a:defRPr sz="121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xml"/><Relationship Id="rId1" Type="http://schemas.openxmlformats.org/officeDocument/2006/relationships/slideLayout" Target="../slideLayouts/slideLayout25.xml"/><Relationship Id="rId5" Type="http://schemas.openxmlformats.org/officeDocument/2006/relationships/image" Target="../media/image76.png"/><Relationship Id="rId4" Type="http://schemas.openxmlformats.org/officeDocument/2006/relationships/image" Target="../media/image75.png"/></Relationships>
</file>

<file path=ppt/slides/_rels/slide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xml"/><Relationship Id="rId1" Type="http://schemas.openxmlformats.org/officeDocument/2006/relationships/slideLayout" Target="../slideLayouts/slideLayout25.xml"/><Relationship Id="rId5" Type="http://schemas.openxmlformats.org/officeDocument/2006/relationships/image" Target="../media/image76.png"/><Relationship Id="rId4" Type="http://schemas.openxmlformats.org/officeDocument/2006/relationships/image" Target="../media/image78.jpeg"/></Relationships>
</file>

<file path=ppt/slides/_rels/slide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3.xml"/><Relationship Id="rId1" Type="http://schemas.openxmlformats.org/officeDocument/2006/relationships/slideLayout" Target="../slideLayouts/slideLayout18.xml"/><Relationship Id="rId5" Type="http://schemas.openxmlformats.org/officeDocument/2006/relationships/image" Target="../media/image76.png"/><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6.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graysc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0" y="2073232"/>
            <a:ext cx="12192000" cy="3082835"/>
          </a:xfrm>
          <a:prstGeom prst="rect">
            <a:avLst/>
          </a:prstGeom>
          <a:solidFill>
            <a:srgbClr val="E61D3B">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895675" y="2295763"/>
            <a:ext cx="10795582" cy="1862048"/>
          </a:xfrm>
          <a:prstGeom prst="rect">
            <a:avLst/>
          </a:prstGeom>
        </p:spPr>
        <p:txBody>
          <a:bodyPr wrap="square">
            <a:spAutoFit/>
          </a:bodyPr>
          <a:lstStyle/>
          <a:p>
            <a:pPr algn="ctr">
              <a:lnSpc>
                <a:spcPts val="6900"/>
              </a:lnSpc>
            </a:pPr>
            <a:r>
              <a:rPr lang="en-IN" sz="5400" dirty="0" smtClean="0">
                <a:solidFill>
                  <a:prstClr val="white"/>
                </a:solidFill>
                <a:latin typeface="Arial Black" panose="020B0A04020102020204" pitchFamily="34" charset="0"/>
              </a:rPr>
              <a:t>WAVE2 RIDE</a:t>
            </a:r>
          </a:p>
          <a:p>
            <a:pPr algn="ctr">
              <a:lnSpc>
                <a:spcPts val="6900"/>
              </a:lnSpc>
            </a:pPr>
            <a:r>
              <a:rPr lang="en-IN" sz="4000" dirty="0" smtClean="0">
                <a:solidFill>
                  <a:prstClr val="white"/>
                </a:solidFill>
                <a:latin typeface="Arial Black" panose="020B0A04020102020204" pitchFamily="34" charset="0"/>
              </a:rPr>
              <a:t>Future Skilling Program</a:t>
            </a:r>
            <a:endParaRPr lang="en-IN" sz="4000" dirty="0">
              <a:solidFill>
                <a:prstClr val="white"/>
              </a:solidFill>
              <a:latin typeface="Arial Black" panose="020B0A04020102020204" pitchFamily="34"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7870" y="483849"/>
            <a:ext cx="2079187" cy="585097"/>
          </a:xfrm>
          <a:prstGeom prst="rect">
            <a:avLst/>
          </a:prstGeom>
        </p:spPr>
      </p:pic>
      <p:sp>
        <p:nvSpPr>
          <p:cNvPr id="4" name="TextBox 3"/>
          <p:cNvSpPr txBox="1"/>
          <p:nvPr/>
        </p:nvSpPr>
        <p:spPr>
          <a:xfrm>
            <a:off x="1552040" y="4294293"/>
            <a:ext cx="9482852" cy="86177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spcBef>
                <a:spcPct val="0"/>
              </a:spcBef>
              <a:spcAft>
                <a:spcPct val="0"/>
              </a:spcAft>
              <a:buClr>
                <a:srgbClr val="6D6E71"/>
              </a:buClr>
            </a:pPr>
            <a:r>
              <a:rPr lang="en-US" sz="2800" dirty="0">
                <a:solidFill>
                  <a:schemeClr val="bg1"/>
                </a:solidFill>
                <a:latin typeface="Arial Narrow" panose="020B0606020202030204" pitchFamily="34" charset="0"/>
                <a:cs typeface="Arial" charset="0"/>
              </a:rPr>
              <a:t># </a:t>
            </a:r>
            <a:r>
              <a:rPr lang="en-US" sz="2800" dirty="0" smtClean="0">
                <a:solidFill>
                  <a:schemeClr val="bg1"/>
                </a:solidFill>
                <a:latin typeface="Arial Narrow" panose="020B0606020202030204" pitchFamily="34" charset="0"/>
                <a:cs typeface="Arial" charset="0"/>
              </a:rPr>
              <a:t>UNLOCKING </a:t>
            </a:r>
            <a:r>
              <a:rPr lang="en-US" sz="2800" b="1" dirty="0" smtClean="0">
                <a:latin typeface="Arial Narrow" panose="020B0606020202030204" pitchFamily="34" charset="0"/>
                <a:cs typeface="Arial" charset="0"/>
              </a:rPr>
              <a:t>Future Skills</a:t>
            </a:r>
          </a:p>
          <a:p>
            <a:pPr algn="ctr" fontAlgn="base">
              <a:spcBef>
                <a:spcPct val="0"/>
              </a:spcBef>
              <a:spcAft>
                <a:spcPct val="0"/>
              </a:spcAft>
              <a:buClr>
                <a:srgbClr val="6D6E71"/>
              </a:buClr>
            </a:pPr>
            <a:r>
              <a:rPr lang="en-US" sz="2800" dirty="0" smtClean="0">
                <a:solidFill>
                  <a:schemeClr val="bg1"/>
                </a:solidFill>
                <a:latin typeface="Arial Narrow" panose="020B0606020202030204" pitchFamily="34" charset="0"/>
                <a:cs typeface="Arial" charset="0"/>
              </a:rPr>
              <a:t>FOR </a:t>
            </a:r>
            <a:r>
              <a:rPr lang="en-US" sz="2800" dirty="0">
                <a:solidFill>
                  <a:schemeClr val="bg1"/>
                </a:solidFill>
                <a:latin typeface="Arial Narrow" panose="020B0606020202030204" pitchFamily="34" charset="0"/>
                <a:cs typeface="Arial" charset="0"/>
              </a:rPr>
              <a:t>A CONNECTED FUTURE</a:t>
            </a:r>
          </a:p>
        </p:txBody>
      </p:sp>
      <p:pic>
        <p:nvPicPr>
          <p:cNvPr id="6" name="Picture 5" descr="Zenith-Logo"/>
          <p:cNvPicPr/>
          <p:nvPr/>
        </p:nvPicPr>
        <p:blipFill>
          <a:blip r:embed="rId5">
            <a:extLst>
              <a:ext uri="{28A0092B-C50C-407E-A947-70E740481C1C}">
                <a14:useLocalDpi xmlns:a14="http://schemas.microsoft.com/office/drawing/2010/main" val="0"/>
              </a:ext>
            </a:extLst>
          </a:blip>
          <a:srcRect/>
          <a:stretch>
            <a:fillRect/>
          </a:stretch>
        </p:blipFill>
        <p:spPr bwMode="auto">
          <a:xfrm>
            <a:off x="10310992" y="6160353"/>
            <a:ext cx="1447800" cy="542925"/>
          </a:xfrm>
          <a:prstGeom prst="rect">
            <a:avLst/>
          </a:prstGeom>
          <a:noFill/>
          <a:ln>
            <a:noFill/>
          </a:ln>
        </p:spPr>
      </p:pic>
    </p:spTree>
    <p:extLst>
      <p:ext uri="{BB962C8B-B14F-4D97-AF65-F5344CB8AC3E}">
        <p14:creationId xmlns:p14="http://schemas.microsoft.com/office/powerpoint/2010/main" val="637723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Works\Posters\2017\IoT Month_January\Links\Poster_BG_1.png"/>
          <p:cNvPicPr>
            <a:picLocks noChangeAspect="1" noChangeArrowheads="1"/>
          </p:cNvPicPr>
          <p:nvPr/>
        </p:nvPicPr>
        <p:blipFill rotWithShape="1">
          <a:blip r:embed="rId3" cstate="print">
            <a:grayscl/>
            <a:extLst>
              <a:ext uri="{28A0092B-C50C-407E-A947-70E740481C1C}">
                <a14:useLocalDpi xmlns:a14="http://schemas.microsoft.com/office/drawing/2010/main"/>
              </a:ext>
            </a:extLst>
          </a:blip>
          <a:srcRect/>
          <a:stretch/>
        </p:blipFill>
        <p:spPr bwMode="auto">
          <a:xfrm rot="16200000">
            <a:off x="2667002" y="-2667001"/>
            <a:ext cx="6858000" cy="12192001"/>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1293158" y="1561141"/>
            <a:ext cx="3962404" cy="3962402"/>
          </a:xfrm>
          <a:prstGeom prst="ellipse">
            <a:avLst/>
          </a:prstGeom>
          <a:blipFill dpi="0" rotWithShape="1">
            <a:blip r:embed="rId4" cstate="email">
              <a:extLst>
                <a:ext uri="{28A0092B-C50C-407E-A947-70E740481C1C}">
                  <a14:useLocalDpi xmlns:a14="http://schemas.microsoft.com/office/drawing/2010/main"/>
                </a:ext>
              </a:extLst>
            </a:blip>
            <a:srcRect/>
            <a:stretch>
              <a:fillRect/>
            </a:stretch>
          </a:blipFill>
          <a:ln>
            <a:solidFill>
              <a:schemeClr val="bg1"/>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816"/>
            <a:endParaRPr lang="en-US" sz="1900">
              <a:solidFill>
                <a:prstClr val="white"/>
              </a:solidFill>
            </a:endParaRPr>
          </a:p>
        </p:txBody>
      </p:sp>
      <p:sp>
        <p:nvSpPr>
          <p:cNvPr id="3" name="Rectangle 2"/>
          <p:cNvSpPr/>
          <p:nvPr/>
        </p:nvSpPr>
        <p:spPr>
          <a:xfrm>
            <a:off x="5651129" y="0"/>
            <a:ext cx="6145306" cy="1692771"/>
          </a:xfrm>
          <a:prstGeom prst="rect">
            <a:avLst/>
          </a:prstGeom>
        </p:spPr>
        <p:txBody>
          <a:bodyPr wrap="square">
            <a:spAutoFit/>
          </a:bodyPr>
          <a:lstStyle/>
          <a:p>
            <a:pPr algn="r"/>
            <a:r>
              <a:rPr lang="en-US" sz="2800" u="sng" dirty="0" smtClean="0">
                <a:solidFill>
                  <a:prstClr val="white"/>
                </a:solidFill>
                <a:latin typeface="Arial" panose="020B0604020202020204" pitchFamily="34" charset="0"/>
                <a:ea typeface="Calibri" panose="020F0502020204030204" pitchFamily="34" charset="0"/>
                <a:cs typeface="Arial" panose="020B0604020202020204" pitchFamily="34" charset="0"/>
              </a:rPr>
              <a:t>Objective</a:t>
            </a:r>
          </a:p>
          <a:p>
            <a:pPr algn="r"/>
            <a:r>
              <a:rPr lang="en-US" sz="2800" dirty="0" smtClean="0">
                <a:solidFill>
                  <a:prstClr val="white"/>
                </a:solidFill>
                <a:latin typeface="Arial" panose="020B0604020202020204" pitchFamily="34" charset="0"/>
                <a:ea typeface="Calibri" panose="020F0502020204030204" pitchFamily="34" charset="0"/>
                <a:cs typeface="Arial" panose="020B0604020202020204" pitchFamily="34" charset="0"/>
              </a:rPr>
              <a:t> </a:t>
            </a:r>
            <a:r>
              <a:rPr lang="en-IN" sz="2800" dirty="0" smtClean="0">
                <a:solidFill>
                  <a:prstClr val="white"/>
                </a:solidFill>
                <a:latin typeface="Arial" panose="020B0604020202020204" pitchFamily="34" charset="0"/>
                <a:ea typeface="Calibri" panose="020F0502020204030204" pitchFamily="34" charset="0"/>
                <a:cs typeface="Arial" panose="020B0604020202020204" pitchFamily="34" charset="0"/>
              </a:rPr>
              <a:t>RIDE for Visa Ready Associates</a:t>
            </a:r>
            <a:endParaRPr lang="en-US" sz="2800" dirty="0" smtClean="0">
              <a:solidFill>
                <a:prstClr val="white"/>
              </a:solidFill>
              <a:latin typeface="Arial" panose="020B0604020202020204" pitchFamily="34" charset="0"/>
              <a:ea typeface="Calibri" panose="020F0502020204030204" pitchFamily="34" charset="0"/>
              <a:cs typeface="Arial" panose="020B0604020202020204" pitchFamily="34" charset="0"/>
            </a:endParaRPr>
          </a:p>
          <a:p>
            <a:pPr algn="r"/>
            <a:r>
              <a:rPr lang="en-US" sz="2000" i="1" dirty="0" smtClean="0">
                <a:solidFill>
                  <a:prstClr val="white"/>
                </a:solidFill>
                <a:latin typeface="Arial" panose="020B0604020202020204" pitchFamily="34" charset="0"/>
                <a:ea typeface="Calibri" panose="020F0502020204030204" pitchFamily="34" charset="0"/>
                <a:cs typeface="Arial" panose="020B0604020202020204" pitchFamily="34" charset="0"/>
              </a:rPr>
              <a:t>Enable Fast track growth for technical Associates</a:t>
            </a:r>
          </a:p>
          <a:p>
            <a:pPr algn="r"/>
            <a:endParaRPr lang="en-US" sz="2800" dirty="0" smtClean="0">
              <a:solidFill>
                <a:prstClr val="white"/>
              </a:solidFill>
              <a:latin typeface="Arial Narrow" panose="020B0606020202030204" pitchFamily="34" charset="0"/>
              <a:ea typeface="Calibri" panose="020F0502020204030204" pitchFamily="34" charset="0"/>
              <a:cs typeface="Times New Roman" panose="02020603050405020304" pitchFamily="18" charset="0"/>
            </a:endParaRPr>
          </a:p>
        </p:txBody>
      </p:sp>
      <p:sp>
        <p:nvSpPr>
          <p:cNvPr id="9" name="Rectangle 8"/>
          <p:cNvSpPr/>
          <p:nvPr/>
        </p:nvSpPr>
        <p:spPr>
          <a:xfrm>
            <a:off x="-1835760" y="5936676"/>
            <a:ext cx="4712341" cy="50819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IN" sz="1200" b="1" dirty="0" smtClean="0">
                <a:solidFill>
                  <a:schemeClr val="bg1"/>
                </a:solidFill>
                <a:latin typeface="Myriad Pro" panose="020B0503030403020204"/>
              </a:rPr>
              <a:t>Program Owner  - </a:t>
            </a:r>
            <a:r>
              <a:rPr lang="en-IN" sz="1200" dirty="0" smtClean="0">
                <a:solidFill>
                  <a:schemeClr val="bg1"/>
                </a:solidFill>
                <a:latin typeface="Myriad Pro" panose="020B0503030403020204"/>
              </a:rPr>
              <a:t>Zenith and TLS</a:t>
            </a:r>
          </a:p>
          <a:p>
            <a:pPr algn="r"/>
            <a:r>
              <a:rPr lang="en-IN" sz="1200" dirty="0" smtClean="0">
                <a:solidFill>
                  <a:schemeClr val="bg1"/>
                </a:solidFill>
                <a:latin typeface="Myriad Pro" panose="020B0503030403020204"/>
              </a:rPr>
              <a:t>Write to Wave2.Ride@Techmahindra.com</a:t>
            </a:r>
          </a:p>
        </p:txBody>
      </p:sp>
      <p:sp>
        <p:nvSpPr>
          <p:cNvPr id="7" name="Round Same Side Corner Rectangle 6"/>
          <p:cNvSpPr/>
          <p:nvPr/>
        </p:nvSpPr>
        <p:spPr>
          <a:xfrm>
            <a:off x="1313290" y="6648994"/>
            <a:ext cx="900953" cy="202103"/>
          </a:xfrm>
          <a:prstGeom prst="round2Same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1400" dirty="0" smtClean="0"/>
              <a:t>Analytics</a:t>
            </a:r>
            <a:endParaRPr lang="en-IN" sz="1400" dirty="0"/>
          </a:p>
        </p:txBody>
      </p:sp>
      <p:sp>
        <p:nvSpPr>
          <p:cNvPr id="8" name="Round Same Side Corner Rectangle 7"/>
          <p:cNvSpPr/>
          <p:nvPr/>
        </p:nvSpPr>
        <p:spPr>
          <a:xfrm>
            <a:off x="4655319" y="6648994"/>
            <a:ext cx="900953" cy="202103"/>
          </a:xfrm>
          <a:prstGeom prst="round2Same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1400" dirty="0" smtClean="0"/>
              <a:t>EOF</a:t>
            </a:r>
            <a:endParaRPr lang="en-IN" sz="1400" dirty="0"/>
          </a:p>
        </p:txBody>
      </p:sp>
      <p:sp>
        <p:nvSpPr>
          <p:cNvPr id="10" name="Round Same Side Corner Rectangle 9"/>
          <p:cNvSpPr/>
          <p:nvPr/>
        </p:nvSpPr>
        <p:spPr>
          <a:xfrm>
            <a:off x="180815" y="6648994"/>
            <a:ext cx="900953" cy="202103"/>
          </a:xfrm>
          <a:prstGeom prst="round2Same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1400" dirty="0" smtClean="0"/>
              <a:t>AI</a:t>
            </a:r>
            <a:endParaRPr lang="en-IN" sz="1400" dirty="0"/>
          </a:p>
        </p:txBody>
      </p:sp>
      <p:sp>
        <p:nvSpPr>
          <p:cNvPr id="11" name="Round Same Side Corner Rectangle 10"/>
          <p:cNvSpPr/>
          <p:nvPr/>
        </p:nvSpPr>
        <p:spPr>
          <a:xfrm>
            <a:off x="5756875" y="6648994"/>
            <a:ext cx="900953" cy="202103"/>
          </a:xfrm>
          <a:prstGeom prst="round2Same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1400" dirty="0" smtClean="0"/>
              <a:t>IOT</a:t>
            </a:r>
            <a:endParaRPr lang="en-IN" sz="1400" dirty="0"/>
          </a:p>
        </p:txBody>
      </p:sp>
      <p:sp>
        <p:nvSpPr>
          <p:cNvPr id="12" name="Round Same Side Corner Rectangle 11"/>
          <p:cNvSpPr/>
          <p:nvPr/>
        </p:nvSpPr>
        <p:spPr>
          <a:xfrm>
            <a:off x="3520605" y="6648994"/>
            <a:ext cx="900953" cy="202103"/>
          </a:xfrm>
          <a:prstGeom prst="round2Same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1400" dirty="0" smtClean="0"/>
              <a:t>Cloud</a:t>
            </a:r>
            <a:endParaRPr lang="en-IN" sz="1400" dirty="0"/>
          </a:p>
        </p:txBody>
      </p:sp>
      <p:sp>
        <p:nvSpPr>
          <p:cNvPr id="13" name="Round Same Side Corner Rectangle 12"/>
          <p:cNvSpPr/>
          <p:nvPr/>
        </p:nvSpPr>
        <p:spPr>
          <a:xfrm>
            <a:off x="2419049" y="6648994"/>
            <a:ext cx="900953" cy="202103"/>
          </a:xfrm>
          <a:prstGeom prst="round2Same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1400" dirty="0" smtClean="0"/>
              <a:t>AR/VR</a:t>
            </a:r>
            <a:endParaRPr lang="en-IN" sz="1400" dirty="0"/>
          </a:p>
        </p:txBody>
      </p:sp>
      <p:sp>
        <p:nvSpPr>
          <p:cNvPr id="14" name="Round Same Side Corner Rectangle 13"/>
          <p:cNvSpPr/>
          <p:nvPr/>
        </p:nvSpPr>
        <p:spPr>
          <a:xfrm>
            <a:off x="6867268" y="6648994"/>
            <a:ext cx="900953" cy="202103"/>
          </a:xfrm>
          <a:prstGeom prst="round2Same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1400" dirty="0" smtClean="0"/>
              <a:t>SDN/NFV</a:t>
            </a:r>
            <a:endParaRPr lang="en-IN" sz="1400" dirty="0"/>
          </a:p>
        </p:txBody>
      </p:sp>
      <p:sp>
        <p:nvSpPr>
          <p:cNvPr id="15" name="Round Same Side Corner Rectangle 14"/>
          <p:cNvSpPr/>
          <p:nvPr/>
        </p:nvSpPr>
        <p:spPr>
          <a:xfrm>
            <a:off x="7968824" y="6655138"/>
            <a:ext cx="1110393" cy="189815"/>
          </a:xfrm>
          <a:prstGeom prst="round2Same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1400" dirty="0" smtClean="0"/>
              <a:t>SECURITY</a:t>
            </a:r>
            <a:endParaRPr lang="en-IN" sz="1400" dirty="0"/>
          </a:p>
        </p:txBody>
      </p:sp>
      <p:sp>
        <p:nvSpPr>
          <p:cNvPr id="16" name="Round Same Side Corner Rectangle 15"/>
          <p:cNvSpPr/>
          <p:nvPr/>
        </p:nvSpPr>
        <p:spPr>
          <a:xfrm>
            <a:off x="9253420" y="6651896"/>
            <a:ext cx="1336690" cy="196298"/>
          </a:xfrm>
          <a:prstGeom prst="round2Same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1400" dirty="0" smtClean="0"/>
              <a:t>RPA / </a:t>
            </a:r>
            <a:r>
              <a:rPr lang="en-IN" sz="1400" dirty="0" err="1" smtClean="0"/>
              <a:t>Plaftorms</a:t>
            </a:r>
            <a:endParaRPr lang="en-IN" sz="1400" dirty="0"/>
          </a:p>
        </p:txBody>
      </p:sp>
      <p:sp>
        <p:nvSpPr>
          <p:cNvPr id="17" name="Round Same Side Corner Rectangle 16"/>
          <p:cNvSpPr/>
          <p:nvPr/>
        </p:nvSpPr>
        <p:spPr>
          <a:xfrm>
            <a:off x="10772992" y="6659491"/>
            <a:ext cx="1230253" cy="181108"/>
          </a:xfrm>
          <a:prstGeom prst="round2Same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1400" dirty="0" smtClean="0"/>
              <a:t>BLOCKCHAIN</a:t>
            </a:r>
            <a:endParaRPr lang="en-IN" sz="1400" dirty="0"/>
          </a:p>
        </p:txBody>
      </p:sp>
      <p:pic>
        <p:nvPicPr>
          <p:cNvPr id="18" name="Picture 17" descr="Zenith-Logo"/>
          <p:cNvPicPr/>
          <p:nvPr/>
        </p:nvPicPr>
        <p:blipFill>
          <a:blip r:embed="rId5">
            <a:extLst>
              <a:ext uri="{28A0092B-C50C-407E-A947-70E740481C1C}">
                <a14:useLocalDpi xmlns:a14="http://schemas.microsoft.com/office/drawing/2010/main" val="0"/>
              </a:ext>
            </a:extLst>
          </a:blip>
          <a:srcRect/>
          <a:stretch>
            <a:fillRect/>
          </a:stretch>
        </p:blipFill>
        <p:spPr bwMode="auto">
          <a:xfrm>
            <a:off x="180815" y="184028"/>
            <a:ext cx="1447800" cy="542925"/>
          </a:xfrm>
          <a:prstGeom prst="rect">
            <a:avLst/>
          </a:prstGeom>
          <a:noFill/>
          <a:ln>
            <a:noFill/>
          </a:ln>
        </p:spPr>
      </p:pic>
      <p:graphicFrame>
        <p:nvGraphicFramePr>
          <p:cNvPr id="2" name="Table 1"/>
          <p:cNvGraphicFramePr>
            <a:graphicFrameLocks noGrp="1"/>
          </p:cNvGraphicFramePr>
          <p:nvPr>
            <p:extLst>
              <p:ext uri="{D42A27DB-BD31-4B8C-83A1-F6EECF244321}">
                <p14:modId xmlns:p14="http://schemas.microsoft.com/office/powerpoint/2010/main" val="2013241712"/>
              </p:ext>
            </p:extLst>
          </p:nvPr>
        </p:nvGraphicFramePr>
        <p:xfrm>
          <a:off x="7011717" y="1571682"/>
          <a:ext cx="4532718" cy="4646534"/>
        </p:xfrm>
        <a:graphic>
          <a:graphicData uri="http://schemas.openxmlformats.org/drawingml/2006/table">
            <a:tbl>
              <a:tblPr firstRow="1" firstCol="1" bandRow="1">
                <a:tableStyleId>{2D5ABB26-0587-4C30-8999-92F81FD0307C}</a:tableStyleId>
              </a:tblPr>
              <a:tblGrid>
                <a:gridCol w="1373319">
                  <a:extLst>
                    <a:ext uri="{9D8B030D-6E8A-4147-A177-3AD203B41FA5}">
                      <a16:colId xmlns:a16="http://schemas.microsoft.com/office/drawing/2014/main" val="898624250"/>
                    </a:ext>
                  </a:extLst>
                </a:gridCol>
                <a:gridCol w="3159399">
                  <a:extLst>
                    <a:ext uri="{9D8B030D-6E8A-4147-A177-3AD203B41FA5}">
                      <a16:colId xmlns:a16="http://schemas.microsoft.com/office/drawing/2014/main" val="3693960767"/>
                    </a:ext>
                  </a:extLst>
                </a:gridCol>
              </a:tblGrid>
              <a:tr h="192511">
                <a:tc>
                  <a:txBody>
                    <a:bodyPr/>
                    <a:lstStyle/>
                    <a:p>
                      <a:pPr>
                        <a:spcAft>
                          <a:spcPts val="0"/>
                        </a:spcAft>
                      </a:pPr>
                      <a:r>
                        <a:rPr lang="en-IN" sz="1200" dirty="0">
                          <a:solidFill>
                            <a:schemeClr val="bg1"/>
                          </a:solidFill>
                          <a:effectLst/>
                        </a:rPr>
                        <a:t>Competency</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IN" sz="1200" dirty="0">
                          <a:solidFill>
                            <a:schemeClr val="bg1"/>
                          </a:solidFill>
                          <a:effectLst/>
                        </a:rPr>
                        <a:t>RSC</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1437960"/>
                  </a:ext>
                </a:extLst>
              </a:tr>
              <a:tr h="203450">
                <a:tc rowSpan="2">
                  <a:txBody>
                    <a:bodyPr/>
                    <a:lstStyle/>
                    <a:p>
                      <a:pPr algn="ctr">
                        <a:spcAft>
                          <a:spcPts val="0"/>
                        </a:spcAft>
                      </a:pPr>
                      <a:r>
                        <a:rPr lang="en-IN" sz="1200" dirty="0">
                          <a:solidFill>
                            <a:schemeClr val="bg1"/>
                          </a:solidFill>
                          <a:effectLst/>
                        </a:rPr>
                        <a:t>RPA</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IN" sz="1200" dirty="0">
                          <a:solidFill>
                            <a:schemeClr val="bg1"/>
                          </a:solidFill>
                          <a:effectLst/>
                        </a:rPr>
                        <a:t>RPA Developer using </a:t>
                      </a:r>
                      <a:r>
                        <a:rPr lang="en-IN" sz="1200" dirty="0" err="1">
                          <a:solidFill>
                            <a:schemeClr val="bg1"/>
                          </a:solidFill>
                          <a:effectLst/>
                        </a:rPr>
                        <a:t>Uipath</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2131914"/>
                  </a:ext>
                </a:extLst>
              </a:tr>
              <a:tr h="203450">
                <a:tc vMerge="1">
                  <a:txBody>
                    <a:bodyPr/>
                    <a:lstStyle/>
                    <a:p>
                      <a:endParaRPr lang="en-IN"/>
                    </a:p>
                  </a:txBody>
                  <a:tcPr/>
                </a:tc>
                <a:tc>
                  <a:txBody>
                    <a:bodyPr/>
                    <a:lstStyle/>
                    <a:p>
                      <a:pPr>
                        <a:spcAft>
                          <a:spcPts val="0"/>
                        </a:spcAft>
                      </a:pPr>
                      <a:r>
                        <a:rPr lang="en-IN" sz="1200" dirty="0">
                          <a:solidFill>
                            <a:schemeClr val="bg1"/>
                          </a:solidFill>
                          <a:effectLst/>
                        </a:rPr>
                        <a:t>RPA Developer using Blue Prism</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9762385"/>
                  </a:ext>
                </a:extLst>
              </a:tr>
              <a:tr h="203450">
                <a:tc rowSpan="3">
                  <a:txBody>
                    <a:bodyPr/>
                    <a:lstStyle/>
                    <a:p>
                      <a:pPr algn="ctr">
                        <a:spcAft>
                          <a:spcPts val="0"/>
                        </a:spcAft>
                      </a:pPr>
                      <a:r>
                        <a:rPr lang="en-IN" sz="1200" dirty="0">
                          <a:solidFill>
                            <a:schemeClr val="bg1"/>
                          </a:solidFill>
                          <a:effectLst/>
                        </a:rPr>
                        <a:t>Analytics</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IN" sz="1200" dirty="0">
                          <a:solidFill>
                            <a:schemeClr val="bg1"/>
                          </a:solidFill>
                          <a:effectLst/>
                        </a:rPr>
                        <a:t>Big Data Developer </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3503585"/>
                  </a:ext>
                </a:extLst>
              </a:tr>
              <a:tr h="203450">
                <a:tc vMerge="1">
                  <a:txBody>
                    <a:bodyPr/>
                    <a:lstStyle/>
                    <a:p>
                      <a:endParaRPr lang="en-IN"/>
                    </a:p>
                  </a:txBody>
                  <a:tcPr/>
                </a:tc>
                <a:tc>
                  <a:txBody>
                    <a:bodyPr/>
                    <a:lstStyle/>
                    <a:p>
                      <a:pPr>
                        <a:spcAft>
                          <a:spcPts val="0"/>
                        </a:spcAft>
                      </a:pPr>
                      <a:r>
                        <a:rPr lang="en-IN" sz="1200" dirty="0">
                          <a:solidFill>
                            <a:schemeClr val="bg1"/>
                          </a:solidFill>
                          <a:effectLst/>
                        </a:rPr>
                        <a:t>Predictive Analytics Developer</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3712281"/>
                  </a:ext>
                </a:extLst>
              </a:tr>
              <a:tr h="203450">
                <a:tc vMerge="1">
                  <a:txBody>
                    <a:bodyPr/>
                    <a:lstStyle/>
                    <a:p>
                      <a:endParaRPr lang="en-IN"/>
                    </a:p>
                  </a:txBody>
                  <a:tcPr/>
                </a:tc>
                <a:tc>
                  <a:txBody>
                    <a:bodyPr/>
                    <a:lstStyle/>
                    <a:p>
                      <a:pPr>
                        <a:spcAft>
                          <a:spcPts val="0"/>
                        </a:spcAft>
                      </a:pPr>
                      <a:r>
                        <a:rPr lang="en-IN" sz="1200" dirty="0">
                          <a:solidFill>
                            <a:schemeClr val="bg1"/>
                          </a:solidFill>
                          <a:effectLst/>
                        </a:rPr>
                        <a:t>Data Scientist</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4046573"/>
                  </a:ext>
                </a:extLst>
              </a:tr>
              <a:tr h="203450">
                <a:tc rowSpan="2">
                  <a:txBody>
                    <a:bodyPr/>
                    <a:lstStyle/>
                    <a:p>
                      <a:pPr algn="ctr">
                        <a:spcAft>
                          <a:spcPts val="0"/>
                        </a:spcAft>
                      </a:pPr>
                      <a:r>
                        <a:rPr lang="en-IN" sz="1200" dirty="0">
                          <a:solidFill>
                            <a:schemeClr val="bg1"/>
                          </a:solidFill>
                          <a:effectLst/>
                        </a:rPr>
                        <a:t>Cloud</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IN" sz="1200" dirty="0">
                          <a:solidFill>
                            <a:schemeClr val="bg1"/>
                          </a:solidFill>
                          <a:effectLst/>
                        </a:rPr>
                        <a:t>Azure PaaS Developer</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7431193"/>
                  </a:ext>
                </a:extLst>
              </a:tr>
              <a:tr h="203450">
                <a:tc vMerge="1">
                  <a:txBody>
                    <a:bodyPr/>
                    <a:lstStyle/>
                    <a:p>
                      <a:endParaRPr lang="en-IN"/>
                    </a:p>
                  </a:txBody>
                  <a:tcPr/>
                </a:tc>
                <a:tc>
                  <a:txBody>
                    <a:bodyPr/>
                    <a:lstStyle/>
                    <a:p>
                      <a:pPr>
                        <a:spcAft>
                          <a:spcPts val="0"/>
                        </a:spcAft>
                      </a:pPr>
                      <a:r>
                        <a:rPr lang="en-IN" sz="1200" dirty="0">
                          <a:solidFill>
                            <a:schemeClr val="bg1"/>
                          </a:solidFill>
                          <a:effectLst/>
                        </a:rPr>
                        <a:t>AWS Cloud Engineer</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2758631"/>
                  </a:ext>
                </a:extLst>
              </a:tr>
              <a:tr h="203450">
                <a:tc rowSpan="3">
                  <a:txBody>
                    <a:bodyPr/>
                    <a:lstStyle/>
                    <a:p>
                      <a:pPr algn="ctr">
                        <a:spcAft>
                          <a:spcPts val="0"/>
                        </a:spcAft>
                      </a:pPr>
                      <a:r>
                        <a:rPr lang="en-IN" sz="1200">
                          <a:solidFill>
                            <a:schemeClr val="bg1"/>
                          </a:solidFill>
                          <a:effectLst/>
                        </a:rPr>
                        <a:t>AI</a:t>
                      </a:r>
                      <a:endParaRPr lang="en-IN"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IN" sz="1200" dirty="0">
                          <a:solidFill>
                            <a:schemeClr val="bg1"/>
                          </a:solidFill>
                          <a:effectLst/>
                        </a:rPr>
                        <a:t>AI Developer using Azure AI</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2213636"/>
                  </a:ext>
                </a:extLst>
              </a:tr>
              <a:tr h="203450">
                <a:tc vMerge="1">
                  <a:txBody>
                    <a:bodyPr/>
                    <a:lstStyle/>
                    <a:p>
                      <a:endParaRPr lang="en-IN"/>
                    </a:p>
                  </a:txBody>
                  <a:tcPr/>
                </a:tc>
                <a:tc>
                  <a:txBody>
                    <a:bodyPr/>
                    <a:lstStyle/>
                    <a:p>
                      <a:pPr>
                        <a:spcAft>
                          <a:spcPts val="0"/>
                        </a:spcAft>
                      </a:pPr>
                      <a:r>
                        <a:rPr lang="en-IN" sz="1200" dirty="0">
                          <a:solidFill>
                            <a:schemeClr val="bg1"/>
                          </a:solidFill>
                          <a:effectLst/>
                        </a:rPr>
                        <a:t>AI Developer using IBM </a:t>
                      </a:r>
                      <a:r>
                        <a:rPr lang="en-IN" sz="1200" dirty="0" err="1">
                          <a:solidFill>
                            <a:schemeClr val="bg1"/>
                          </a:solidFill>
                          <a:effectLst/>
                        </a:rPr>
                        <a:t>watson</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8739204"/>
                  </a:ext>
                </a:extLst>
              </a:tr>
              <a:tr h="203450">
                <a:tc vMerge="1">
                  <a:txBody>
                    <a:bodyPr/>
                    <a:lstStyle/>
                    <a:p>
                      <a:endParaRPr lang="en-IN"/>
                    </a:p>
                  </a:txBody>
                  <a:tcPr/>
                </a:tc>
                <a:tc>
                  <a:txBody>
                    <a:bodyPr/>
                    <a:lstStyle/>
                    <a:p>
                      <a:pPr>
                        <a:spcAft>
                          <a:spcPts val="0"/>
                        </a:spcAft>
                      </a:pPr>
                      <a:r>
                        <a:rPr lang="en-IN" sz="1200" dirty="0">
                          <a:solidFill>
                            <a:schemeClr val="bg1"/>
                          </a:solidFill>
                          <a:effectLst/>
                        </a:rPr>
                        <a:t>AI developer using KNIME</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7306847"/>
                  </a:ext>
                </a:extLst>
              </a:tr>
              <a:tr h="203450">
                <a:tc rowSpan="7">
                  <a:txBody>
                    <a:bodyPr/>
                    <a:lstStyle/>
                    <a:p>
                      <a:pPr algn="ctr">
                        <a:spcAft>
                          <a:spcPts val="0"/>
                        </a:spcAft>
                      </a:pPr>
                      <a:r>
                        <a:rPr lang="en-IN" sz="1200">
                          <a:solidFill>
                            <a:schemeClr val="bg1"/>
                          </a:solidFill>
                          <a:effectLst/>
                        </a:rPr>
                        <a:t>EOF</a:t>
                      </a:r>
                      <a:endParaRPr lang="en-IN"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IN" sz="1200" dirty="0">
                          <a:solidFill>
                            <a:schemeClr val="bg1"/>
                          </a:solidFill>
                          <a:effectLst/>
                        </a:rPr>
                        <a:t>Oracle CX-CPQ Cloud</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0781689"/>
                  </a:ext>
                </a:extLst>
              </a:tr>
              <a:tr h="203450">
                <a:tc vMerge="1">
                  <a:txBody>
                    <a:bodyPr/>
                    <a:lstStyle/>
                    <a:p>
                      <a:endParaRPr lang="en-IN"/>
                    </a:p>
                  </a:txBody>
                  <a:tcPr/>
                </a:tc>
                <a:tc>
                  <a:txBody>
                    <a:bodyPr/>
                    <a:lstStyle/>
                    <a:p>
                      <a:pPr>
                        <a:spcAft>
                          <a:spcPts val="0"/>
                        </a:spcAft>
                      </a:pPr>
                      <a:r>
                        <a:rPr lang="en-IN" sz="1200" dirty="0">
                          <a:solidFill>
                            <a:schemeClr val="bg1"/>
                          </a:solidFill>
                          <a:effectLst/>
                        </a:rPr>
                        <a:t>Oracle CX-Sales Cloud</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08440622"/>
                  </a:ext>
                </a:extLst>
              </a:tr>
              <a:tr h="203450">
                <a:tc vMerge="1">
                  <a:txBody>
                    <a:bodyPr/>
                    <a:lstStyle/>
                    <a:p>
                      <a:endParaRPr lang="en-IN"/>
                    </a:p>
                  </a:txBody>
                  <a:tcPr/>
                </a:tc>
                <a:tc>
                  <a:txBody>
                    <a:bodyPr/>
                    <a:lstStyle/>
                    <a:p>
                      <a:pPr>
                        <a:spcAft>
                          <a:spcPts val="0"/>
                        </a:spcAft>
                      </a:pPr>
                      <a:r>
                        <a:rPr lang="en-IN" sz="1200" dirty="0">
                          <a:solidFill>
                            <a:schemeClr val="bg1"/>
                          </a:solidFill>
                          <a:effectLst/>
                        </a:rPr>
                        <a:t>Oracle CX-Marketing Cloud</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7256591"/>
                  </a:ext>
                </a:extLst>
              </a:tr>
              <a:tr h="203450">
                <a:tc vMerge="1">
                  <a:txBody>
                    <a:bodyPr/>
                    <a:lstStyle/>
                    <a:p>
                      <a:endParaRPr lang="en-IN"/>
                    </a:p>
                  </a:txBody>
                  <a:tcPr/>
                </a:tc>
                <a:tc>
                  <a:txBody>
                    <a:bodyPr/>
                    <a:lstStyle/>
                    <a:p>
                      <a:pPr>
                        <a:spcAft>
                          <a:spcPts val="0"/>
                        </a:spcAft>
                      </a:pPr>
                      <a:r>
                        <a:rPr lang="en-IN" sz="1200" dirty="0">
                          <a:solidFill>
                            <a:schemeClr val="bg1"/>
                          </a:solidFill>
                          <a:effectLst/>
                        </a:rPr>
                        <a:t>Oracle CX-Service Cloud</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9144751"/>
                  </a:ext>
                </a:extLst>
              </a:tr>
              <a:tr h="385023">
                <a:tc vMerge="1">
                  <a:txBody>
                    <a:bodyPr/>
                    <a:lstStyle/>
                    <a:p>
                      <a:endParaRPr lang="en-IN"/>
                    </a:p>
                  </a:txBody>
                  <a:tcPr/>
                </a:tc>
                <a:tc>
                  <a:txBody>
                    <a:bodyPr/>
                    <a:lstStyle/>
                    <a:p>
                      <a:pPr>
                        <a:spcAft>
                          <a:spcPts val="0"/>
                        </a:spcAft>
                      </a:pPr>
                      <a:r>
                        <a:rPr lang="en-IN" sz="1200" dirty="0">
                          <a:solidFill>
                            <a:schemeClr val="bg1"/>
                          </a:solidFill>
                          <a:effectLst/>
                        </a:rPr>
                        <a:t>Oracle HCM </a:t>
                      </a:r>
                      <a:r>
                        <a:rPr lang="en-IN" sz="1200" dirty="0" smtClean="0">
                          <a:solidFill>
                            <a:schemeClr val="bg1"/>
                          </a:solidFill>
                          <a:effectLst/>
                        </a:rPr>
                        <a:t>developer- Global HR, Workforce Reward, Talent Management</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9306640"/>
                  </a:ext>
                </a:extLst>
              </a:tr>
              <a:tr h="203450">
                <a:tc vMerge="1">
                  <a:txBody>
                    <a:bodyPr/>
                    <a:lstStyle/>
                    <a:p>
                      <a:endParaRPr lang="en-IN"/>
                    </a:p>
                  </a:txBody>
                  <a:tcPr/>
                </a:tc>
                <a:tc>
                  <a:txBody>
                    <a:bodyPr/>
                    <a:lstStyle/>
                    <a:p>
                      <a:pPr>
                        <a:spcAft>
                          <a:spcPts val="0"/>
                        </a:spcAft>
                      </a:pPr>
                      <a:r>
                        <a:rPr lang="en-IN" sz="1200" dirty="0">
                          <a:solidFill>
                            <a:schemeClr val="bg1"/>
                          </a:solidFill>
                          <a:effectLst/>
                        </a:rPr>
                        <a:t>KRONOS Developer - Workforce Timekeeper</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7896804"/>
                  </a:ext>
                </a:extLst>
              </a:tr>
              <a:tr h="203450">
                <a:tc vMerge="1">
                  <a:txBody>
                    <a:bodyPr/>
                    <a:lstStyle/>
                    <a:p>
                      <a:endParaRPr lang="en-IN"/>
                    </a:p>
                  </a:txBody>
                  <a:tcPr/>
                </a:tc>
                <a:tc>
                  <a:txBody>
                    <a:bodyPr/>
                    <a:lstStyle/>
                    <a:p>
                      <a:pPr>
                        <a:spcAft>
                          <a:spcPts val="0"/>
                        </a:spcAft>
                      </a:pPr>
                      <a:r>
                        <a:rPr lang="en-IN" sz="1200" dirty="0">
                          <a:solidFill>
                            <a:schemeClr val="bg1"/>
                          </a:solidFill>
                          <a:effectLst/>
                        </a:rPr>
                        <a:t>SFDC Developer </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586199"/>
                  </a:ext>
                </a:extLst>
              </a:tr>
              <a:tr h="203450">
                <a:tc rowSpan="3">
                  <a:txBody>
                    <a:bodyPr/>
                    <a:lstStyle/>
                    <a:p>
                      <a:pPr algn="ctr">
                        <a:spcAft>
                          <a:spcPts val="0"/>
                        </a:spcAft>
                      </a:pPr>
                      <a:r>
                        <a:rPr lang="en-IN" sz="1200">
                          <a:solidFill>
                            <a:schemeClr val="bg1"/>
                          </a:solidFill>
                          <a:effectLst/>
                        </a:rPr>
                        <a:t>CX</a:t>
                      </a:r>
                      <a:endParaRPr lang="en-IN"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IN" sz="1200" dirty="0" err="1">
                          <a:solidFill>
                            <a:schemeClr val="bg1"/>
                          </a:solidFill>
                          <a:effectLst/>
                        </a:rPr>
                        <a:t>Pega</a:t>
                      </a:r>
                      <a:r>
                        <a:rPr lang="en-IN" sz="1200" dirty="0">
                          <a:solidFill>
                            <a:schemeClr val="bg1"/>
                          </a:solidFill>
                          <a:effectLst/>
                        </a:rPr>
                        <a:t> Certified System Architect (CSA)</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82636860"/>
                  </a:ext>
                </a:extLst>
              </a:tr>
              <a:tr h="203450">
                <a:tc vMerge="1">
                  <a:txBody>
                    <a:bodyPr/>
                    <a:lstStyle/>
                    <a:p>
                      <a:endParaRPr lang="en-IN"/>
                    </a:p>
                  </a:txBody>
                  <a:tcPr/>
                </a:tc>
                <a:tc>
                  <a:txBody>
                    <a:bodyPr/>
                    <a:lstStyle/>
                    <a:p>
                      <a:pPr>
                        <a:spcAft>
                          <a:spcPts val="0"/>
                        </a:spcAft>
                      </a:pPr>
                      <a:r>
                        <a:rPr lang="en-IN" sz="1200" dirty="0">
                          <a:solidFill>
                            <a:schemeClr val="bg1"/>
                          </a:solidFill>
                          <a:effectLst/>
                        </a:rPr>
                        <a:t>Certified Pega Business Architect (CPBA) </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5914921"/>
                  </a:ext>
                </a:extLst>
              </a:tr>
              <a:tr h="203450">
                <a:tc vMerge="1">
                  <a:txBody>
                    <a:bodyPr/>
                    <a:lstStyle/>
                    <a:p>
                      <a:endParaRPr lang="en-IN"/>
                    </a:p>
                  </a:txBody>
                  <a:tcPr/>
                </a:tc>
                <a:tc>
                  <a:txBody>
                    <a:bodyPr/>
                    <a:lstStyle/>
                    <a:p>
                      <a:pPr>
                        <a:spcAft>
                          <a:spcPts val="0"/>
                        </a:spcAft>
                      </a:pPr>
                      <a:r>
                        <a:rPr lang="en-IN" sz="1200" dirty="0">
                          <a:solidFill>
                            <a:schemeClr val="bg1"/>
                          </a:solidFill>
                          <a:effectLst/>
                        </a:rPr>
                        <a:t>Front End Developer</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0895009"/>
                  </a:ext>
                </a:extLst>
              </a:tr>
              <a:tr h="203450">
                <a:tc>
                  <a:txBody>
                    <a:bodyPr/>
                    <a:lstStyle/>
                    <a:p>
                      <a:pPr algn="ctr">
                        <a:spcAft>
                          <a:spcPts val="0"/>
                        </a:spcAft>
                      </a:pPr>
                      <a:r>
                        <a:rPr lang="en-IN" sz="1200">
                          <a:solidFill>
                            <a:schemeClr val="bg1"/>
                          </a:solidFill>
                          <a:effectLst/>
                        </a:rPr>
                        <a:t>SAP</a:t>
                      </a:r>
                      <a:endParaRPr lang="en-IN"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IN" sz="1200" dirty="0">
                          <a:solidFill>
                            <a:schemeClr val="bg1"/>
                          </a:solidFill>
                          <a:effectLst/>
                        </a:rPr>
                        <a:t>SAP Hana Developer</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6869340"/>
                  </a:ext>
                </a:extLst>
              </a:tr>
            </a:tbl>
          </a:graphicData>
        </a:graphic>
      </p:graphicFrame>
    </p:spTree>
    <p:extLst>
      <p:ext uri="{BB962C8B-B14F-4D97-AF65-F5344CB8AC3E}">
        <p14:creationId xmlns:p14="http://schemas.microsoft.com/office/powerpoint/2010/main" val="683826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17442" y="193183"/>
            <a:ext cx="6941713" cy="553998"/>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3600" b="1" dirty="0" smtClean="0">
                <a:latin typeface="Arial Black" panose="020B0A04020102020204" pitchFamily="34" charset="0"/>
              </a:rPr>
              <a:t>Salient Features </a:t>
            </a:r>
            <a:endParaRPr lang="en-IN" sz="3600" b="1" dirty="0" smtClean="0">
              <a:latin typeface="Arial Black" panose="020B0A04020102020204" pitchFamily="34" charset="0"/>
            </a:endParaRPr>
          </a:p>
        </p:txBody>
      </p:sp>
      <p:grpSp>
        <p:nvGrpSpPr>
          <p:cNvPr id="7" name="Group 6"/>
          <p:cNvGrpSpPr/>
          <p:nvPr/>
        </p:nvGrpSpPr>
        <p:grpSpPr>
          <a:xfrm>
            <a:off x="3994364" y="2545655"/>
            <a:ext cx="1728192" cy="1728192"/>
            <a:chOff x="1759463" y="1070610"/>
            <a:chExt cx="1728192" cy="1728192"/>
          </a:xfrm>
          <a:solidFill>
            <a:schemeClr val="tx1"/>
          </a:solidFill>
        </p:grpSpPr>
        <p:grpSp>
          <p:nvGrpSpPr>
            <p:cNvPr id="8" name="Group 7"/>
            <p:cNvGrpSpPr/>
            <p:nvPr/>
          </p:nvGrpSpPr>
          <p:grpSpPr>
            <a:xfrm>
              <a:off x="1759463" y="1070610"/>
              <a:ext cx="1728192" cy="1728192"/>
              <a:chOff x="3658196" y="1520788"/>
              <a:chExt cx="1728192" cy="1728192"/>
            </a:xfrm>
            <a:grpFill/>
          </p:grpSpPr>
          <p:sp>
            <p:nvSpPr>
              <p:cNvPr id="10" name="Oval 9"/>
              <p:cNvSpPr/>
              <p:nvPr/>
            </p:nvSpPr>
            <p:spPr>
              <a:xfrm>
                <a:off x="3889393" y="1754814"/>
                <a:ext cx="1260140" cy="1260140"/>
              </a:xfrm>
              <a:prstGeom prst="ellipse">
                <a:avLst/>
              </a:prstGeom>
              <a:grpFill/>
              <a:ln w="12700">
                <a:solidFill>
                  <a:srgbClr val="6D6E7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dirty="0" err="1">
                  <a:solidFill>
                    <a:srgbClr val="6D6E71"/>
                  </a:solidFill>
                </a:endParaRPr>
              </a:p>
            </p:txBody>
          </p:sp>
          <p:sp>
            <p:nvSpPr>
              <p:cNvPr id="11" name="Donut 10"/>
              <p:cNvSpPr/>
              <p:nvPr/>
            </p:nvSpPr>
            <p:spPr>
              <a:xfrm>
                <a:off x="3658196" y="1520788"/>
                <a:ext cx="1728192" cy="1728192"/>
              </a:xfrm>
              <a:prstGeom prst="donut">
                <a:avLst>
                  <a:gd name="adj" fmla="val 10860"/>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dirty="0" err="1">
                  <a:solidFill>
                    <a:srgbClr val="6D6E71"/>
                  </a:solidFill>
                </a:endParaRPr>
              </a:p>
            </p:txBody>
          </p:sp>
        </p:grpSp>
        <p:sp>
          <p:nvSpPr>
            <p:cNvPr id="9" name="Rectangle 8"/>
            <p:cNvSpPr/>
            <p:nvPr/>
          </p:nvSpPr>
          <p:spPr>
            <a:xfrm>
              <a:off x="2120257" y="1713194"/>
              <a:ext cx="1058096" cy="430887"/>
            </a:xfrm>
            <a:prstGeom prst="rect">
              <a:avLst/>
            </a:prstGeom>
            <a:grpFill/>
          </p:spPr>
          <p:txBody>
            <a:bodyPr wrap="square" lIns="0" tIns="0" rIns="0" bIns="0">
              <a:spAutoFit/>
            </a:bodyPr>
            <a:lstStyle/>
            <a:p>
              <a:pPr algn="ctr">
                <a:spcAft>
                  <a:spcPts val="600"/>
                </a:spcAft>
              </a:pPr>
              <a:r>
                <a:rPr lang="en-US" sz="1400" b="1" dirty="0" smtClean="0">
                  <a:solidFill>
                    <a:srgbClr val="6D6E71"/>
                  </a:solidFill>
                </a:rPr>
                <a:t>Blended Learning</a:t>
              </a:r>
              <a:endParaRPr lang="en-US" sz="1400" dirty="0">
                <a:solidFill>
                  <a:srgbClr val="6D6E71"/>
                </a:solidFill>
              </a:endParaRPr>
            </a:p>
          </p:txBody>
        </p:sp>
      </p:grpSp>
      <p:grpSp>
        <p:nvGrpSpPr>
          <p:cNvPr id="12" name="Group 11"/>
          <p:cNvGrpSpPr/>
          <p:nvPr/>
        </p:nvGrpSpPr>
        <p:grpSpPr>
          <a:xfrm>
            <a:off x="5272405" y="967669"/>
            <a:ext cx="1728192" cy="1728192"/>
            <a:chOff x="3814622" y="2478518"/>
            <a:chExt cx="1728192" cy="1728192"/>
          </a:xfrm>
        </p:grpSpPr>
        <p:grpSp>
          <p:nvGrpSpPr>
            <p:cNvPr id="13" name="Group 12"/>
            <p:cNvGrpSpPr/>
            <p:nvPr/>
          </p:nvGrpSpPr>
          <p:grpSpPr>
            <a:xfrm>
              <a:off x="3814622" y="2478518"/>
              <a:ext cx="1728192" cy="1728192"/>
              <a:chOff x="5906096" y="1520788"/>
              <a:chExt cx="1728192" cy="1728192"/>
            </a:xfrm>
          </p:grpSpPr>
          <p:sp>
            <p:nvSpPr>
              <p:cNvPr id="15" name="Oval 14"/>
              <p:cNvSpPr/>
              <p:nvPr/>
            </p:nvSpPr>
            <p:spPr>
              <a:xfrm>
                <a:off x="6137293" y="1754814"/>
                <a:ext cx="1260140" cy="1260140"/>
              </a:xfrm>
              <a:prstGeom prst="ellipse">
                <a:avLst/>
              </a:prstGeom>
              <a:noFill/>
              <a:ln w="12700">
                <a:solidFill>
                  <a:srgbClr val="E31837"/>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dirty="0" err="1">
                  <a:solidFill>
                    <a:srgbClr val="6D6E71"/>
                  </a:solidFill>
                </a:endParaRPr>
              </a:p>
            </p:txBody>
          </p:sp>
          <p:sp>
            <p:nvSpPr>
              <p:cNvPr id="16" name="Donut 15"/>
              <p:cNvSpPr/>
              <p:nvPr/>
            </p:nvSpPr>
            <p:spPr>
              <a:xfrm>
                <a:off x="5906096" y="1520788"/>
                <a:ext cx="1728192" cy="1728192"/>
              </a:xfrm>
              <a:prstGeom prst="donut">
                <a:avLst>
                  <a:gd name="adj" fmla="val 10860"/>
                </a:avLst>
              </a:prstGeom>
              <a:solidFill>
                <a:srgbClr val="E31837"/>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dirty="0" err="1">
                  <a:solidFill>
                    <a:srgbClr val="6D6E71"/>
                  </a:solidFill>
                </a:endParaRPr>
              </a:p>
            </p:txBody>
          </p:sp>
        </p:grpSp>
        <p:sp>
          <p:nvSpPr>
            <p:cNvPr id="14" name="Rectangle 13"/>
            <p:cNvSpPr/>
            <p:nvPr/>
          </p:nvSpPr>
          <p:spPr>
            <a:xfrm>
              <a:off x="4146841" y="3039945"/>
              <a:ext cx="1058096" cy="430887"/>
            </a:xfrm>
            <a:prstGeom prst="rect">
              <a:avLst/>
            </a:prstGeom>
            <a:noFill/>
          </p:spPr>
          <p:txBody>
            <a:bodyPr wrap="square" lIns="0" tIns="0" rIns="0" bIns="0">
              <a:spAutoFit/>
            </a:bodyPr>
            <a:lstStyle/>
            <a:p>
              <a:pPr algn="ctr">
                <a:spcAft>
                  <a:spcPts val="600"/>
                </a:spcAft>
              </a:pPr>
              <a:r>
                <a:rPr lang="en-US" sz="1400" b="1" dirty="0" smtClean="0">
                  <a:solidFill>
                    <a:srgbClr val="E31837"/>
                  </a:solidFill>
                </a:rPr>
                <a:t>RIDE MB + community</a:t>
              </a:r>
              <a:endParaRPr lang="en-US" sz="1400" dirty="0">
                <a:solidFill>
                  <a:srgbClr val="E31837"/>
                </a:solidFill>
              </a:endParaRPr>
            </a:p>
          </p:txBody>
        </p:sp>
      </p:grpSp>
      <p:grpSp>
        <p:nvGrpSpPr>
          <p:cNvPr id="17" name="Group 16"/>
          <p:cNvGrpSpPr/>
          <p:nvPr/>
        </p:nvGrpSpPr>
        <p:grpSpPr>
          <a:xfrm>
            <a:off x="6550445" y="2545655"/>
            <a:ext cx="1728192" cy="1728192"/>
            <a:chOff x="5785128" y="1123950"/>
            <a:chExt cx="1728192" cy="1728192"/>
          </a:xfrm>
          <a:solidFill>
            <a:schemeClr val="tx1"/>
          </a:solidFill>
        </p:grpSpPr>
        <p:grpSp>
          <p:nvGrpSpPr>
            <p:cNvPr id="18" name="Group 17"/>
            <p:cNvGrpSpPr/>
            <p:nvPr/>
          </p:nvGrpSpPr>
          <p:grpSpPr>
            <a:xfrm>
              <a:off x="5785128" y="1123950"/>
              <a:ext cx="1728192" cy="1728192"/>
              <a:chOff x="1213128" y="1520788"/>
              <a:chExt cx="1728192" cy="1728192"/>
            </a:xfrm>
            <a:grpFill/>
          </p:grpSpPr>
          <p:sp>
            <p:nvSpPr>
              <p:cNvPr id="20" name="Oval 19"/>
              <p:cNvSpPr/>
              <p:nvPr/>
            </p:nvSpPr>
            <p:spPr>
              <a:xfrm>
                <a:off x="1444325" y="1754814"/>
                <a:ext cx="1260140" cy="1260140"/>
              </a:xfrm>
              <a:prstGeom prst="ellipse">
                <a:avLst/>
              </a:prstGeom>
              <a:grpFill/>
              <a:ln w="12700">
                <a:solidFill>
                  <a:srgbClr val="6D6E7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dirty="0" err="1">
                  <a:solidFill>
                    <a:srgbClr val="6D6E71"/>
                  </a:solidFill>
                </a:endParaRPr>
              </a:p>
            </p:txBody>
          </p:sp>
          <p:sp>
            <p:nvSpPr>
              <p:cNvPr id="21" name="Donut 20"/>
              <p:cNvSpPr/>
              <p:nvPr/>
            </p:nvSpPr>
            <p:spPr>
              <a:xfrm>
                <a:off x="1213128" y="1520788"/>
                <a:ext cx="1728192" cy="1728192"/>
              </a:xfrm>
              <a:prstGeom prst="donut">
                <a:avLst>
                  <a:gd name="adj" fmla="val 10860"/>
                </a:avLst>
              </a:prstGeom>
              <a:grpFill/>
              <a:ln w="12700">
                <a:solidFill>
                  <a:srgbClr val="6D6E7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dirty="0" err="1">
                  <a:solidFill>
                    <a:srgbClr val="6D6E71"/>
                  </a:solidFill>
                </a:endParaRPr>
              </a:p>
            </p:txBody>
          </p:sp>
        </p:grpSp>
        <p:sp>
          <p:nvSpPr>
            <p:cNvPr id="19" name="Rectangle 18"/>
            <p:cNvSpPr/>
            <p:nvPr/>
          </p:nvSpPr>
          <p:spPr>
            <a:xfrm>
              <a:off x="6117347" y="1722307"/>
              <a:ext cx="1058096" cy="646331"/>
            </a:xfrm>
            <a:prstGeom prst="rect">
              <a:avLst/>
            </a:prstGeom>
            <a:grpFill/>
          </p:spPr>
          <p:txBody>
            <a:bodyPr wrap="square" lIns="0" tIns="0" rIns="0" bIns="0">
              <a:spAutoFit/>
            </a:bodyPr>
            <a:lstStyle/>
            <a:p>
              <a:pPr algn="ctr">
                <a:spcAft>
                  <a:spcPts val="600"/>
                </a:spcAft>
              </a:pPr>
              <a:r>
                <a:rPr lang="en-US" sz="1400" b="1" dirty="0" smtClean="0">
                  <a:solidFill>
                    <a:srgbClr val="6D6E71"/>
                  </a:solidFill>
                </a:rPr>
                <a:t>Intermediate Progress Check</a:t>
              </a:r>
              <a:endParaRPr lang="en-US" sz="1400" dirty="0">
                <a:solidFill>
                  <a:srgbClr val="F3901D"/>
                </a:solidFill>
              </a:endParaRPr>
            </a:p>
          </p:txBody>
        </p:sp>
      </p:grpSp>
      <p:grpSp>
        <p:nvGrpSpPr>
          <p:cNvPr id="22" name="Group 21"/>
          <p:cNvGrpSpPr/>
          <p:nvPr/>
        </p:nvGrpSpPr>
        <p:grpSpPr>
          <a:xfrm>
            <a:off x="7269126" y="4421222"/>
            <a:ext cx="1728192" cy="1728192"/>
            <a:chOff x="5785128" y="3753448"/>
            <a:chExt cx="1728192" cy="1728192"/>
          </a:xfrm>
        </p:grpSpPr>
        <p:grpSp>
          <p:nvGrpSpPr>
            <p:cNvPr id="23" name="Group 22"/>
            <p:cNvGrpSpPr/>
            <p:nvPr/>
          </p:nvGrpSpPr>
          <p:grpSpPr>
            <a:xfrm>
              <a:off x="5785128" y="3753448"/>
              <a:ext cx="1728192" cy="1728192"/>
              <a:chOff x="5078532" y="3753448"/>
              <a:chExt cx="1728192" cy="1728192"/>
            </a:xfrm>
          </p:grpSpPr>
          <p:sp>
            <p:nvSpPr>
              <p:cNvPr id="25" name="Oval 24"/>
              <p:cNvSpPr/>
              <p:nvPr/>
            </p:nvSpPr>
            <p:spPr>
              <a:xfrm>
                <a:off x="5309729" y="3987474"/>
                <a:ext cx="1260140" cy="1260140"/>
              </a:xfrm>
              <a:prstGeom prst="ellipse">
                <a:avLst/>
              </a:prstGeom>
              <a:noFill/>
              <a:ln w="12700">
                <a:solidFill>
                  <a:srgbClr val="F3901D"/>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dirty="0" err="1">
                  <a:solidFill>
                    <a:srgbClr val="6D6E71"/>
                  </a:solidFill>
                </a:endParaRPr>
              </a:p>
            </p:txBody>
          </p:sp>
          <p:sp>
            <p:nvSpPr>
              <p:cNvPr id="26" name="Donut 25"/>
              <p:cNvSpPr/>
              <p:nvPr/>
            </p:nvSpPr>
            <p:spPr>
              <a:xfrm>
                <a:off x="5078532" y="3753448"/>
                <a:ext cx="1728192" cy="1728192"/>
              </a:xfrm>
              <a:prstGeom prst="donut">
                <a:avLst>
                  <a:gd name="adj" fmla="val 10860"/>
                </a:avLst>
              </a:prstGeom>
              <a:solidFill>
                <a:srgbClr val="F3901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dirty="0" err="1">
                  <a:solidFill>
                    <a:srgbClr val="6D6E71"/>
                  </a:solidFill>
                </a:endParaRPr>
              </a:p>
            </p:txBody>
          </p:sp>
        </p:grpSp>
        <p:sp>
          <p:nvSpPr>
            <p:cNvPr id="24" name="Rectangle 23"/>
            <p:cNvSpPr/>
            <p:nvPr/>
          </p:nvSpPr>
          <p:spPr>
            <a:xfrm>
              <a:off x="6134587" y="4190575"/>
              <a:ext cx="1058096" cy="938719"/>
            </a:xfrm>
            <a:prstGeom prst="rect">
              <a:avLst/>
            </a:prstGeom>
          </p:spPr>
          <p:txBody>
            <a:bodyPr wrap="square" lIns="0" tIns="0" rIns="0" bIns="0">
              <a:spAutoFit/>
            </a:bodyPr>
            <a:lstStyle/>
            <a:p>
              <a:pPr algn="ctr">
                <a:spcAft>
                  <a:spcPts val="600"/>
                </a:spcAft>
              </a:pPr>
              <a:r>
                <a:rPr lang="en-US" sz="1400" b="1" dirty="0" smtClean="0">
                  <a:solidFill>
                    <a:srgbClr val="F3901D"/>
                  </a:solidFill>
                </a:rPr>
                <a:t>Case study Based</a:t>
              </a:r>
            </a:p>
            <a:p>
              <a:pPr algn="ctr">
                <a:spcAft>
                  <a:spcPts val="600"/>
                </a:spcAft>
              </a:pPr>
              <a:r>
                <a:rPr lang="en-US" sz="1400" b="1" dirty="0" smtClean="0">
                  <a:solidFill>
                    <a:srgbClr val="F3901D"/>
                  </a:solidFill>
                </a:rPr>
                <a:t>Experience sharing</a:t>
              </a:r>
              <a:endParaRPr lang="en-US" sz="1400" dirty="0">
                <a:solidFill>
                  <a:srgbClr val="F3901D"/>
                </a:solidFill>
              </a:endParaRPr>
            </a:p>
          </p:txBody>
        </p:sp>
      </p:grpSp>
      <p:grpSp>
        <p:nvGrpSpPr>
          <p:cNvPr id="27" name="Group 26"/>
          <p:cNvGrpSpPr/>
          <p:nvPr/>
        </p:nvGrpSpPr>
        <p:grpSpPr>
          <a:xfrm>
            <a:off x="3404335" y="4424252"/>
            <a:ext cx="1728192" cy="1728192"/>
            <a:chOff x="1759463" y="3753448"/>
            <a:chExt cx="1728192" cy="1728192"/>
          </a:xfrm>
        </p:grpSpPr>
        <p:grpSp>
          <p:nvGrpSpPr>
            <p:cNvPr id="28" name="Group 27"/>
            <p:cNvGrpSpPr/>
            <p:nvPr/>
          </p:nvGrpSpPr>
          <p:grpSpPr>
            <a:xfrm>
              <a:off x="1759463" y="3753448"/>
              <a:ext cx="1728192" cy="1728192"/>
              <a:chOff x="2161201" y="3753448"/>
              <a:chExt cx="1728192" cy="1728192"/>
            </a:xfrm>
          </p:grpSpPr>
          <p:sp>
            <p:nvSpPr>
              <p:cNvPr id="30" name="Oval 29"/>
              <p:cNvSpPr/>
              <p:nvPr/>
            </p:nvSpPr>
            <p:spPr>
              <a:xfrm>
                <a:off x="2392398" y="3987474"/>
                <a:ext cx="1260140" cy="1260140"/>
              </a:xfrm>
              <a:prstGeom prst="ellipse">
                <a:avLst/>
              </a:prstGeom>
              <a:noFill/>
              <a:ln w="12700">
                <a:solidFill>
                  <a:srgbClr val="F3901D"/>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dirty="0" err="1">
                  <a:solidFill>
                    <a:srgbClr val="6D6E71"/>
                  </a:solidFill>
                </a:endParaRPr>
              </a:p>
            </p:txBody>
          </p:sp>
          <p:sp>
            <p:nvSpPr>
              <p:cNvPr id="31" name="Donut 30"/>
              <p:cNvSpPr/>
              <p:nvPr/>
            </p:nvSpPr>
            <p:spPr>
              <a:xfrm>
                <a:off x="2161201" y="3753448"/>
                <a:ext cx="1728192" cy="1728192"/>
              </a:xfrm>
              <a:prstGeom prst="donut">
                <a:avLst>
                  <a:gd name="adj" fmla="val 10860"/>
                </a:avLst>
              </a:prstGeom>
              <a:solidFill>
                <a:srgbClr val="F3901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dirty="0" err="1">
                  <a:solidFill>
                    <a:srgbClr val="6D6E71"/>
                  </a:solidFill>
                </a:endParaRPr>
              </a:p>
            </p:txBody>
          </p:sp>
        </p:grpSp>
        <p:sp>
          <p:nvSpPr>
            <p:cNvPr id="29" name="Rectangle 28"/>
            <p:cNvSpPr/>
            <p:nvPr/>
          </p:nvSpPr>
          <p:spPr>
            <a:xfrm>
              <a:off x="2096234" y="4337515"/>
              <a:ext cx="1058096" cy="430887"/>
            </a:xfrm>
            <a:prstGeom prst="rect">
              <a:avLst/>
            </a:prstGeom>
          </p:spPr>
          <p:txBody>
            <a:bodyPr wrap="square" lIns="0" tIns="0" rIns="0" bIns="0">
              <a:spAutoFit/>
            </a:bodyPr>
            <a:lstStyle/>
            <a:p>
              <a:pPr algn="ctr">
                <a:spcAft>
                  <a:spcPts val="600"/>
                </a:spcAft>
              </a:pPr>
              <a:r>
                <a:rPr lang="en-US" sz="1400" b="1" dirty="0" smtClean="0">
                  <a:solidFill>
                    <a:srgbClr val="F3901D"/>
                  </a:solidFill>
                </a:rPr>
                <a:t>Self Learning</a:t>
              </a:r>
              <a:endParaRPr lang="en-US" sz="1400" dirty="0">
                <a:solidFill>
                  <a:srgbClr val="F3901D"/>
                </a:solidFill>
              </a:endParaRPr>
            </a:p>
          </p:txBody>
        </p:sp>
      </p:grpSp>
      <p:sp>
        <p:nvSpPr>
          <p:cNvPr id="32" name="Flowchart: Process 31"/>
          <p:cNvSpPr/>
          <p:nvPr/>
        </p:nvSpPr>
        <p:spPr>
          <a:xfrm>
            <a:off x="6057900" y="2609779"/>
            <a:ext cx="173736" cy="3539635"/>
          </a:xfrm>
          <a:prstGeom prst="flowChartProcess">
            <a:avLst/>
          </a:prstGeom>
          <a:solidFill>
            <a:srgbClr val="E31837"/>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dirty="0" err="1">
              <a:solidFill>
                <a:srgbClr val="6D6E71"/>
              </a:solidFill>
            </a:endParaRPr>
          </a:p>
        </p:txBody>
      </p:sp>
      <p:sp>
        <p:nvSpPr>
          <p:cNvPr id="33" name="Flowchart: Process 32"/>
          <p:cNvSpPr/>
          <p:nvPr/>
        </p:nvSpPr>
        <p:spPr>
          <a:xfrm>
            <a:off x="6551714" y="3440504"/>
            <a:ext cx="176721" cy="2708910"/>
          </a:xfrm>
          <a:prstGeom prst="flowChartProcess">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dirty="0" err="1">
              <a:solidFill>
                <a:srgbClr val="6D6E71"/>
              </a:solidFill>
            </a:endParaRPr>
          </a:p>
        </p:txBody>
      </p:sp>
      <p:sp>
        <p:nvSpPr>
          <p:cNvPr id="34" name="Flowchart: Process 33"/>
          <p:cNvSpPr/>
          <p:nvPr/>
        </p:nvSpPr>
        <p:spPr>
          <a:xfrm>
            <a:off x="5545835" y="3440504"/>
            <a:ext cx="176721" cy="2708910"/>
          </a:xfrm>
          <a:prstGeom prst="flowChartProcess">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dirty="0" err="1">
              <a:solidFill>
                <a:srgbClr val="6D6E71"/>
              </a:solidFill>
            </a:endParaRPr>
          </a:p>
        </p:txBody>
      </p:sp>
      <p:sp>
        <p:nvSpPr>
          <p:cNvPr id="35" name="Flowchart: Process 34"/>
          <p:cNvSpPr/>
          <p:nvPr/>
        </p:nvSpPr>
        <p:spPr>
          <a:xfrm>
            <a:off x="4955806" y="5264808"/>
            <a:ext cx="176721" cy="884606"/>
          </a:xfrm>
          <a:prstGeom prst="flowChartProcess">
            <a:avLst/>
          </a:prstGeom>
          <a:solidFill>
            <a:srgbClr val="F3901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dirty="0" err="1">
              <a:solidFill>
                <a:srgbClr val="6D6E71"/>
              </a:solidFill>
            </a:endParaRPr>
          </a:p>
        </p:txBody>
      </p:sp>
      <p:sp>
        <p:nvSpPr>
          <p:cNvPr id="36" name="Flowchart: Process 35"/>
          <p:cNvSpPr/>
          <p:nvPr/>
        </p:nvSpPr>
        <p:spPr>
          <a:xfrm>
            <a:off x="7269126" y="5264808"/>
            <a:ext cx="176721" cy="884606"/>
          </a:xfrm>
          <a:prstGeom prst="flowChartProcess">
            <a:avLst/>
          </a:prstGeom>
          <a:solidFill>
            <a:srgbClr val="F3901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dirty="0" err="1">
              <a:solidFill>
                <a:srgbClr val="6D6E71"/>
              </a:solidFill>
            </a:endParaRPr>
          </a:p>
        </p:txBody>
      </p:sp>
      <p:pic>
        <p:nvPicPr>
          <p:cNvPr id="37" name="Picture 36" descr="Zenith-Logo"/>
          <p:cNvPicPr/>
          <p:nvPr/>
        </p:nvPicPr>
        <p:blipFill>
          <a:blip r:embed="rId2">
            <a:extLst>
              <a:ext uri="{28A0092B-C50C-407E-A947-70E740481C1C}">
                <a14:useLocalDpi xmlns:a14="http://schemas.microsoft.com/office/drawing/2010/main" val="0"/>
              </a:ext>
            </a:extLst>
          </a:blip>
          <a:srcRect/>
          <a:stretch>
            <a:fillRect/>
          </a:stretch>
        </p:blipFill>
        <p:spPr bwMode="auto">
          <a:xfrm>
            <a:off x="10310992" y="6160353"/>
            <a:ext cx="1447800" cy="542925"/>
          </a:xfrm>
          <a:prstGeom prst="rect">
            <a:avLst/>
          </a:prstGeom>
          <a:noFill/>
          <a:ln>
            <a:noFill/>
          </a:ln>
        </p:spPr>
      </p:pic>
    </p:spTree>
    <p:extLst>
      <p:ext uri="{BB962C8B-B14F-4D97-AF65-F5344CB8AC3E}">
        <p14:creationId xmlns:p14="http://schemas.microsoft.com/office/powerpoint/2010/main" val="38482951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1" name="Picture 17" descr="Image result for to make it happ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96148"/>
          </a:xfrm>
          <a:prstGeom prst="rect">
            <a:avLst/>
          </a:prstGeom>
          <a:noFill/>
          <a:extLst>
            <a:ext uri="{909E8E84-426E-40DD-AFC4-6F175D3DCCD1}">
              <a14:hiddenFill xmlns:a14="http://schemas.microsoft.com/office/drawing/2010/main">
                <a:solidFill>
                  <a:srgbClr val="FFFFFF"/>
                </a:solidFill>
              </a14:hiddenFill>
            </a:ext>
          </a:extLst>
        </p:spPr>
      </p:pic>
      <p:sp>
        <p:nvSpPr>
          <p:cNvPr id="7" name="Pentagon 6"/>
          <p:cNvSpPr/>
          <p:nvPr/>
        </p:nvSpPr>
        <p:spPr>
          <a:xfrm>
            <a:off x="0" y="3844071"/>
            <a:ext cx="2914176" cy="2461193"/>
          </a:xfrm>
          <a:prstGeom prst="homePlate">
            <a:avLst>
              <a:gd name="adj" fmla="val 34375"/>
            </a:avLst>
          </a:prstGeom>
          <a:ln/>
        </p:spPr>
        <p:style>
          <a:lnRef idx="0">
            <a:schemeClr val="accent1"/>
          </a:lnRef>
          <a:fillRef idx="3">
            <a:schemeClr val="accent1"/>
          </a:fillRef>
          <a:effectRef idx="3">
            <a:schemeClr val="accent1"/>
          </a:effectRef>
          <a:fontRef idx="minor">
            <a:schemeClr val="lt1"/>
          </a:fontRef>
        </p:style>
        <p:txBody>
          <a:bodyPr anchor="ctr"/>
          <a:lstStyle/>
          <a:p>
            <a:pPr fontAlgn="auto">
              <a:spcBef>
                <a:spcPts val="0"/>
              </a:spcBef>
              <a:spcAft>
                <a:spcPts val="0"/>
              </a:spcAft>
              <a:defRPr/>
            </a:pPr>
            <a:r>
              <a:rPr lang="en-US" dirty="0" smtClean="0"/>
              <a:t>Shine</a:t>
            </a:r>
          </a:p>
          <a:p>
            <a:pPr fontAlgn="auto">
              <a:spcBef>
                <a:spcPts val="0"/>
              </a:spcBef>
              <a:spcAft>
                <a:spcPts val="0"/>
              </a:spcAft>
              <a:defRPr/>
            </a:pPr>
            <a:r>
              <a:rPr lang="en-US" dirty="0" smtClean="0"/>
              <a:t>Motivate</a:t>
            </a:r>
          </a:p>
          <a:p>
            <a:pPr fontAlgn="auto">
              <a:spcBef>
                <a:spcPts val="0"/>
              </a:spcBef>
              <a:spcAft>
                <a:spcPts val="0"/>
              </a:spcAft>
              <a:defRPr/>
            </a:pPr>
            <a:r>
              <a:rPr lang="en-US" dirty="0" smtClean="0"/>
              <a:t>Inspire</a:t>
            </a:r>
          </a:p>
          <a:p>
            <a:pPr fontAlgn="auto">
              <a:spcBef>
                <a:spcPts val="0"/>
              </a:spcBef>
              <a:spcAft>
                <a:spcPts val="0"/>
              </a:spcAft>
              <a:defRPr/>
            </a:pPr>
            <a:r>
              <a:rPr lang="en-US" dirty="0" smtClean="0"/>
              <a:t>Lead</a:t>
            </a:r>
          </a:p>
          <a:p>
            <a:pPr fontAlgn="auto">
              <a:spcBef>
                <a:spcPts val="0"/>
              </a:spcBef>
              <a:spcAft>
                <a:spcPts val="0"/>
              </a:spcAft>
              <a:defRPr/>
            </a:pPr>
            <a:r>
              <a:rPr lang="en-US" dirty="0" smtClean="0"/>
              <a:t>Excel</a:t>
            </a:r>
            <a:endParaRPr lang="en-US" dirty="0"/>
          </a:p>
        </p:txBody>
      </p:sp>
      <p:pic>
        <p:nvPicPr>
          <p:cNvPr id="1043" name="Picture 19" descr="Image result for smi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4776" y="4614650"/>
            <a:ext cx="892553" cy="89255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Zenith-Logo"/>
          <p:cNvPicPr/>
          <p:nvPr/>
        </p:nvPicPr>
        <p:blipFill>
          <a:blip r:embed="rId5">
            <a:extLst>
              <a:ext uri="{28A0092B-C50C-407E-A947-70E740481C1C}">
                <a14:useLocalDpi xmlns:a14="http://schemas.microsoft.com/office/drawing/2010/main" val="0"/>
              </a:ext>
            </a:extLst>
          </a:blip>
          <a:srcRect/>
          <a:stretch>
            <a:fillRect/>
          </a:stretch>
        </p:blipFill>
        <p:spPr bwMode="auto">
          <a:xfrm>
            <a:off x="10310992" y="6160353"/>
            <a:ext cx="1447800" cy="542925"/>
          </a:xfrm>
          <a:prstGeom prst="rect">
            <a:avLst/>
          </a:prstGeom>
          <a:noFill/>
          <a:ln>
            <a:noFill/>
          </a:ln>
        </p:spPr>
      </p:pic>
    </p:spTree>
    <p:extLst>
      <p:ext uri="{BB962C8B-B14F-4D97-AF65-F5344CB8AC3E}">
        <p14:creationId xmlns:p14="http://schemas.microsoft.com/office/powerpoint/2010/main" val="21047622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22627" y="1037230"/>
            <a:ext cx="6400800" cy="1661993"/>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IN" sz="6000" dirty="0" smtClean="0">
                <a:latin typeface="+mj-lt"/>
              </a:rPr>
              <a:t>Thank you!</a:t>
            </a:r>
          </a:p>
          <a:p>
            <a:pPr fontAlgn="base">
              <a:buClr>
                <a:schemeClr val="tx2"/>
              </a:buClr>
            </a:pPr>
            <a:endParaRPr lang="en-IN" sz="1200" dirty="0">
              <a:latin typeface="+mj-lt"/>
            </a:endParaRPr>
          </a:p>
          <a:p>
            <a:pPr fontAlgn="base">
              <a:buClr>
                <a:schemeClr val="tx2"/>
              </a:buClr>
            </a:pPr>
            <a:endParaRPr lang="en-IN" sz="1200" dirty="0" smtClean="0">
              <a:latin typeface="+mj-lt"/>
            </a:endParaRPr>
          </a:p>
          <a:p>
            <a:pPr fontAlgn="base">
              <a:buClr>
                <a:schemeClr val="tx2"/>
              </a:buClr>
            </a:pPr>
            <a:r>
              <a:rPr lang="en-IN" sz="1200" dirty="0" smtClean="0">
                <a:latin typeface="+mj-lt"/>
              </a:rPr>
              <a:t>For Any Queries write to  Wave2.Ride@techmahindra.com</a:t>
            </a:r>
          </a:p>
          <a:p>
            <a:pPr fontAlgn="base">
              <a:buClr>
                <a:schemeClr val="tx2"/>
              </a:buClr>
            </a:pPr>
            <a:endParaRPr lang="en-IN" sz="1200" dirty="0" smtClean="0">
              <a:latin typeface="+mj-lt"/>
            </a:endParaRPr>
          </a:p>
        </p:txBody>
      </p:sp>
      <p:pic>
        <p:nvPicPr>
          <p:cNvPr id="3" name="Picture 2" descr="Zenith-Logo"/>
          <p:cNvPicPr/>
          <p:nvPr/>
        </p:nvPicPr>
        <p:blipFill>
          <a:blip r:embed="rId2">
            <a:extLst>
              <a:ext uri="{28A0092B-C50C-407E-A947-70E740481C1C}">
                <a14:useLocalDpi xmlns:a14="http://schemas.microsoft.com/office/drawing/2010/main" val="0"/>
              </a:ext>
            </a:extLst>
          </a:blip>
          <a:srcRect/>
          <a:stretch>
            <a:fillRect/>
          </a:stretch>
        </p:blipFill>
        <p:spPr bwMode="auto">
          <a:xfrm>
            <a:off x="10310992" y="6160353"/>
            <a:ext cx="1447800" cy="542925"/>
          </a:xfrm>
          <a:prstGeom prst="rect">
            <a:avLst/>
          </a:prstGeom>
          <a:noFill/>
          <a:ln>
            <a:noFill/>
          </a:ln>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57870" y="483849"/>
            <a:ext cx="2079187" cy="585097"/>
          </a:xfrm>
          <a:prstGeom prst="rect">
            <a:avLst/>
          </a:prstGeom>
        </p:spPr>
      </p:pic>
    </p:spTree>
    <p:extLst>
      <p:ext uri="{BB962C8B-B14F-4D97-AF65-F5344CB8AC3E}">
        <p14:creationId xmlns:p14="http://schemas.microsoft.com/office/powerpoint/2010/main" val="527671355"/>
      </p:ext>
    </p:extLst>
  </p:cSld>
  <p:clrMapOvr>
    <a:masterClrMapping/>
  </p:clrMapOvr>
  <p:timing>
    <p:tnLst>
      <p:par>
        <p:cTn id="1" dur="indefinite" restart="never" nodeType="tmRoot"/>
      </p:par>
    </p:tnLst>
  </p:timing>
</p:sld>
</file>

<file path=ppt/theme/theme1.xml><?xml version="1.0" encoding="utf-8"?>
<a:theme xmlns:a="http://schemas.openxmlformats.org/drawingml/2006/main" name="Tech Mahindra Powerpoint Template.">
  <a:themeElements>
    <a:clrScheme name="Mahindra Satyam Color Scheme">
      <a:dk1>
        <a:sysClr val="windowText" lastClr="000000"/>
      </a:dk1>
      <a:lt1>
        <a:sysClr val="window" lastClr="FFFFFF"/>
      </a:lt1>
      <a:dk2>
        <a:srgbClr val="6D6E71"/>
      </a:dk2>
      <a:lt2>
        <a:srgbClr val="E31837"/>
      </a:lt2>
      <a:accent1>
        <a:srgbClr val="E31837"/>
      </a:accent1>
      <a:accent2>
        <a:srgbClr val="A7A9AC"/>
      </a:accent2>
      <a:accent3>
        <a:srgbClr val="F3901D"/>
      </a:accent3>
      <a:accent4>
        <a:srgbClr val="FDBC5F"/>
      </a:accent4>
      <a:accent5>
        <a:srgbClr val="E31837"/>
      </a:accent5>
      <a:accent6>
        <a:srgbClr val="7C3520"/>
      </a:accent6>
      <a:hlink>
        <a:srgbClr val="6D6E71"/>
      </a:hlink>
      <a:folHlink>
        <a:srgbClr val="E3183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2"/>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txDef>
      <a:spPr>
        <a:noFill/>
        <a:ln w="9525">
          <a:noFill/>
          <a:miter lim="800000"/>
          <a:headEnd/>
          <a:tailEnd/>
        </a:ln>
      </a:spPr>
      <a:bodyPr vert="horz" wrap="square" lIns="0" tIns="0" rIns="0" bIns="0" numCol="1" rtlCol="0" anchor="t" anchorCtr="0" compatLnSpc="1">
        <a:prstTxWarp prst="textNoShape">
          <a:avLst/>
        </a:prstTxWarp>
        <a:spAutoFit/>
      </a:bodyPr>
      <a:lstStyle>
        <a:defPPr fontAlgn="base">
          <a:buClr>
            <a:schemeClr val="tx2"/>
          </a:buClr>
          <a:defRPr sz="1200" dirty="0" smtClean="0">
            <a:latin typeface="+mj-l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Tech Mahindra Powerpoint Template">
  <a:themeElements>
    <a:clrScheme name="Mahindra Satyam Color Scheme">
      <a:dk1>
        <a:sysClr val="windowText" lastClr="000000"/>
      </a:dk1>
      <a:lt1>
        <a:sysClr val="window" lastClr="FFFFFF"/>
      </a:lt1>
      <a:dk2>
        <a:srgbClr val="6D6E71"/>
      </a:dk2>
      <a:lt2>
        <a:srgbClr val="E31837"/>
      </a:lt2>
      <a:accent1>
        <a:srgbClr val="E31837"/>
      </a:accent1>
      <a:accent2>
        <a:srgbClr val="A7A9AC"/>
      </a:accent2>
      <a:accent3>
        <a:srgbClr val="F3901D"/>
      </a:accent3>
      <a:accent4>
        <a:srgbClr val="FDBC5F"/>
      </a:accent4>
      <a:accent5>
        <a:srgbClr val="E31837"/>
      </a:accent5>
      <a:accent6>
        <a:srgbClr val="7C3520"/>
      </a:accent6>
      <a:hlink>
        <a:srgbClr val="6D6E71"/>
      </a:hlink>
      <a:folHlink>
        <a:srgbClr val="E3183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2"/>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txDef>
      <a:spPr>
        <a:noFill/>
        <a:ln w="9525">
          <a:noFill/>
          <a:miter lim="800000"/>
          <a:headEnd/>
          <a:tailEnd/>
        </a:ln>
      </a:spPr>
      <a:bodyPr vert="horz" wrap="square" lIns="0" tIns="0" rIns="0" bIns="0" numCol="1" rtlCol="0" anchor="t" anchorCtr="0" compatLnSpc="1">
        <a:prstTxWarp prst="textNoShape">
          <a:avLst/>
        </a:prstTxWarp>
        <a:spAutoFit/>
      </a:bodyPr>
      <a:lstStyle>
        <a:defPPr fontAlgn="base">
          <a:buClr>
            <a:schemeClr val="tx2"/>
          </a:buClr>
          <a:defRPr sz="1200" dirty="0" smtClean="0">
            <a:latin typeface="+mj-lt"/>
          </a:defRPr>
        </a:defPPr>
      </a:lstStyle>
    </a:txDef>
  </a:objectDefaults>
  <a:extraClrSchemeLst/>
</a:theme>
</file>

<file path=ppt/theme/theme4.xml><?xml version="1.0" encoding="utf-8"?>
<a:theme xmlns:a="http://schemas.openxmlformats.org/drawingml/2006/main" name="4_Tech Mahindra Powerpoint Template">
  <a:themeElements>
    <a:clrScheme name="Mahindra Satyam Color Scheme">
      <a:dk1>
        <a:sysClr val="windowText" lastClr="000000"/>
      </a:dk1>
      <a:lt1>
        <a:sysClr val="window" lastClr="FFFFFF"/>
      </a:lt1>
      <a:dk2>
        <a:srgbClr val="6D6E71"/>
      </a:dk2>
      <a:lt2>
        <a:srgbClr val="E31837"/>
      </a:lt2>
      <a:accent1>
        <a:srgbClr val="E31837"/>
      </a:accent1>
      <a:accent2>
        <a:srgbClr val="A7A9AC"/>
      </a:accent2>
      <a:accent3>
        <a:srgbClr val="F3901D"/>
      </a:accent3>
      <a:accent4>
        <a:srgbClr val="FDBC5F"/>
      </a:accent4>
      <a:accent5>
        <a:srgbClr val="E31837"/>
      </a:accent5>
      <a:accent6>
        <a:srgbClr val="7C3520"/>
      </a:accent6>
      <a:hlink>
        <a:srgbClr val="6D6E71"/>
      </a:hlink>
      <a:folHlink>
        <a:srgbClr val="E3183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2"/>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a:solidFill>
            <a:schemeClr val="accent2">
              <a:lumMod val="60000"/>
              <a:lumOff val="40000"/>
            </a:schemeClr>
          </a:solidFill>
        </a:ln>
      </a:spPr>
      <a:bodyPr/>
      <a:lstStyle/>
      <a:style>
        <a:lnRef idx="1">
          <a:schemeClr val="accent1"/>
        </a:lnRef>
        <a:fillRef idx="0">
          <a:schemeClr val="accent1"/>
        </a:fillRef>
        <a:effectRef idx="0">
          <a:schemeClr val="accent1"/>
        </a:effectRef>
        <a:fontRef idx="minor">
          <a:schemeClr val="tx1"/>
        </a:fontRef>
      </a:style>
    </a:lnDef>
    <a:txDef>
      <a:spPr>
        <a:solidFill>
          <a:schemeClr val="bg1"/>
        </a:solidFill>
        <a:ln w="9525">
          <a:noFill/>
          <a:miter lim="800000"/>
          <a:headEnd/>
          <a:tailEnd/>
        </a:ln>
      </a:spPr>
      <a:bodyPr vert="horz" wrap="square" lIns="0" tIns="0" rIns="0" bIns="0" numCol="1" rtlCol="0" anchor="t" anchorCtr="0" compatLnSpc="1">
        <a:prstTxWarp prst="textNoShape">
          <a:avLst/>
        </a:prstTxWarp>
        <a:spAutoFit/>
      </a:bodyPr>
      <a:lstStyle>
        <a:defPPr fontAlgn="base">
          <a:buClr>
            <a:schemeClr val="tx2"/>
          </a:buClr>
          <a:defRPr sz="1200" dirty="0" smtClean="0">
            <a:solidFill>
              <a:schemeClr val="bg1"/>
            </a:solidFill>
            <a:latin typeface="+mj-lt"/>
          </a:defRPr>
        </a:defPPr>
      </a:lstStyle>
    </a:txDef>
  </a:objectDefaults>
  <a:extraClrSchemeLst/>
</a:theme>
</file>

<file path=ppt/theme/theme5.xml><?xml version="1.0" encoding="utf-8"?>
<a:theme xmlns:a="http://schemas.openxmlformats.org/drawingml/2006/main" name="17_Tech Mahindra Powerpoint Template">
  <a:themeElements>
    <a:clrScheme name="Mahindra Satyam Color Scheme">
      <a:dk1>
        <a:sysClr val="windowText" lastClr="000000"/>
      </a:dk1>
      <a:lt1>
        <a:sysClr val="window" lastClr="FFFFFF"/>
      </a:lt1>
      <a:dk2>
        <a:srgbClr val="6D6E71"/>
      </a:dk2>
      <a:lt2>
        <a:srgbClr val="E31837"/>
      </a:lt2>
      <a:accent1>
        <a:srgbClr val="E31837"/>
      </a:accent1>
      <a:accent2>
        <a:srgbClr val="A7A9AC"/>
      </a:accent2>
      <a:accent3>
        <a:srgbClr val="F3901D"/>
      </a:accent3>
      <a:accent4>
        <a:srgbClr val="FDBC5F"/>
      </a:accent4>
      <a:accent5>
        <a:srgbClr val="E31837"/>
      </a:accent5>
      <a:accent6>
        <a:srgbClr val="7C3520"/>
      </a:accent6>
      <a:hlink>
        <a:srgbClr val="6D6E71"/>
      </a:hlink>
      <a:folHlink>
        <a:srgbClr val="E3183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2"/>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txDef>
      <a:spPr>
        <a:noFill/>
        <a:ln w="9525">
          <a:noFill/>
          <a:miter lim="800000"/>
          <a:headEnd/>
          <a:tailEnd/>
        </a:ln>
      </a:spPr>
      <a:bodyPr vert="horz" wrap="square" lIns="0" tIns="0" rIns="0" bIns="0" numCol="1" rtlCol="0" anchor="t" anchorCtr="0" compatLnSpc="1">
        <a:prstTxWarp prst="textNoShape">
          <a:avLst/>
        </a:prstTxWarp>
        <a:spAutoFit/>
      </a:bodyPr>
      <a:lstStyle>
        <a:defPPr fontAlgn="base">
          <a:buClr>
            <a:schemeClr val="tx2"/>
          </a:buClr>
          <a:defRPr sz="1200" dirty="0" smtClean="0">
            <a:latin typeface="+mj-lt"/>
          </a:defRPr>
        </a:defPPr>
      </a:lstStyle>
    </a:txDef>
  </a:objectDefaults>
  <a:extraClrSchemeLst/>
</a:theme>
</file>

<file path=ppt/theme/theme6.xml><?xml version="1.0" encoding="utf-8"?>
<a:theme xmlns:a="http://schemas.openxmlformats.org/drawingml/2006/main" name="14_Tech Mahindra Powerpoint Template">
  <a:themeElements>
    <a:clrScheme name="Mahindra Satyam Color Scheme">
      <a:dk1>
        <a:sysClr val="windowText" lastClr="000000"/>
      </a:dk1>
      <a:lt1>
        <a:sysClr val="window" lastClr="FFFFFF"/>
      </a:lt1>
      <a:dk2>
        <a:srgbClr val="6D6E71"/>
      </a:dk2>
      <a:lt2>
        <a:srgbClr val="E31837"/>
      </a:lt2>
      <a:accent1>
        <a:srgbClr val="E31837"/>
      </a:accent1>
      <a:accent2>
        <a:srgbClr val="A7A9AC"/>
      </a:accent2>
      <a:accent3>
        <a:srgbClr val="F3901D"/>
      </a:accent3>
      <a:accent4>
        <a:srgbClr val="FDBC5F"/>
      </a:accent4>
      <a:accent5>
        <a:srgbClr val="E31837"/>
      </a:accent5>
      <a:accent6>
        <a:srgbClr val="7C3520"/>
      </a:accent6>
      <a:hlink>
        <a:srgbClr val="6D6E71"/>
      </a:hlink>
      <a:folHlink>
        <a:srgbClr val="E3183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2"/>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txDef>
      <a:spPr>
        <a:noFill/>
        <a:ln w="9525">
          <a:noFill/>
          <a:miter lim="800000"/>
          <a:headEnd/>
          <a:tailEnd/>
        </a:ln>
      </a:spPr>
      <a:bodyPr vert="horz" wrap="square" lIns="0" tIns="0" rIns="0" bIns="0" numCol="1" rtlCol="0" anchor="t" anchorCtr="0" compatLnSpc="1">
        <a:prstTxWarp prst="textNoShape">
          <a:avLst/>
        </a:prstTxWarp>
        <a:spAutoFit/>
      </a:bodyPr>
      <a:lstStyle>
        <a:defPPr fontAlgn="base">
          <a:buClr>
            <a:schemeClr val="tx2"/>
          </a:buClr>
          <a:defRPr sz="1200" dirty="0" smtClean="0">
            <a:latin typeface="+mj-lt"/>
          </a:defRPr>
        </a:defPPr>
      </a:lstStyle>
    </a:txDef>
  </a:objectDefaults>
  <a:extraClrSchemeLst/>
</a:theme>
</file>

<file path=ppt/theme/theme7.xml><?xml version="1.0" encoding="utf-8"?>
<a:theme xmlns:a="http://schemas.openxmlformats.org/drawingml/2006/main" name="Blank">
  <a:themeElements>
    <a:clrScheme name="EY_Handou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w="9525">
          <a:solidFill>
            <a:srgbClr val="000000"/>
          </a:solidFill>
        </a:ln>
      </a:spPr>
      <a:bodyPr rtlCol="0" anchor="ctr"/>
      <a:lstStyle>
        <a:defPPr algn="ctr">
          <a:defRPr sz="1100" dirty="0" smtClean="0">
            <a:solidFill>
              <a:srgbClr val="000000"/>
            </a:solidFill>
            <a:latin typeface="Segoe UI" pitchFamily="34" charset="0"/>
            <a:cs typeface="Segoe UI"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00000"/>
          </a:solidFill>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1000" smtClean="0">
            <a:solidFill>
              <a:srgbClr val="000000"/>
            </a:solidFill>
            <a:latin typeface="Segoe UI" pitchFamily="34" charset="0"/>
            <a:cs typeface="Segoe UI" pitchFamily="34" charset="0"/>
          </a:defRPr>
        </a:defPPr>
      </a:lstStyle>
    </a:txDef>
  </a:objectDefaults>
  <a:extraClrSchemeLst>
    <a:extraClrScheme>
      <a:clrScheme name="EY_Handou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2845</TotalTime>
  <Words>179</Words>
  <Application>Microsoft Office PowerPoint</Application>
  <PresentationFormat>Widescreen</PresentationFormat>
  <Paragraphs>68</Paragraphs>
  <Slides>5</Slides>
  <Notes>3</Notes>
  <HiddenSlides>0</HiddenSlides>
  <MMClips>0</MMClips>
  <ScaleCrop>false</ScaleCrop>
  <HeadingPairs>
    <vt:vector size="6" baseType="variant">
      <vt:variant>
        <vt:lpstr>Fonts Used</vt:lpstr>
      </vt:variant>
      <vt:variant>
        <vt:i4>15</vt:i4>
      </vt:variant>
      <vt:variant>
        <vt:lpstr>Theme</vt:lpstr>
      </vt:variant>
      <vt:variant>
        <vt:i4>7</vt:i4>
      </vt:variant>
      <vt:variant>
        <vt:lpstr>Slide Titles</vt:lpstr>
      </vt:variant>
      <vt:variant>
        <vt:i4>5</vt:i4>
      </vt:variant>
    </vt:vector>
  </HeadingPairs>
  <TitlesOfParts>
    <vt:vector size="27" baseType="lpstr">
      <vt:lpstr>Arial</vt:lpstr>
      <vt:lpstr>Arial Black</vt:lpstr>
      <vt:lpstr>Arial Narrow</vt:lpstr>
      <vt:lpstr>BenchNine</vt:lpstr>
      <vt:lpstr>Calibri</vt:lpstr>
      <vt:lpstr>Calibri Light</vt:lpstr>
      <vt:lpstr>Cambria</vt:lpstr>
      <vt:lpstr>CiscoSans ExtraLight</vt:lpstr>
      <vt:lpstr>EYInterstate</vt:lpstr>
      <vt:lpstr>Myriad Pro</vt:lpstr>
      <vt:lpstr>Oswald light</vt:lpstr>
      <vt:lpstr>Roboto condensed</vt:lpstr>
      <vt:lpstr>Segoe UI</vt:lpstr>
      <vt:lpstr>Times New Roman</vt:lpstr>
      <vt:lpstr>Wingdings</vt:lpstr>
      <vt:lpstr>Tech Mahindra Powerpoint Template.</vt:lpstr>
      <vt:lpstr>Office Theme</vt:lpstr>
      <vt:lpstr>3_Tech Mahindra Powerpoint Template</vt:lpstr>
      <vt:lpstr>4_Tech Mahindra Powerpoint Template</vt:lpstr>
      <vt:lpstr>17_Tech Mahindra Powerpoint Template</vt:lpstr>
      <vt:lpstr>14_Tech Mahindra Powerpoint Template</vt:lpstr>
      <vt:lpstr>Blank</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Shayak Ray</dc:creator>
  <cp:lastModifiedBy>Atul Nevase</cp:lastModifiedBy>
  <cp:revision>184</cp:revision>
  <dcterms:created xsi:type="dcterms:W3CDTF">2018-01-04T11:47:30Z</dcterms:created>
  <dcterms:modified xsi:type="dcterms:W3CDTF">2018-07-26T10:10:14Z</dcterms:modified>
</cp:coreProperties>
</file>